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1" i="0" dirty="0"/>
            <a:t>Host your own site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b="1" i="0" dirty="0"/>
            <a:t>Use a marketplace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E510A752-1888-40C1-B617-BC07EA095FAE}">
      <dgm:prSet/>
      <dgm:spPr/>
      <dgm:t>
        <a:bodyPr/>
        <a:lstStyle/>
        <a:p>
          <a:r>
            <a:rPr lang="en-US" dirty="0"/>
            <a:t>Wix.com</a:t>
          </a:r>
        </a:p>
      </dgm:t>
    </dgm:pt>
    <dgm:pt modelId="{54406A6D-5F6D-422C-85CF-5D7F62FEE048}" type="parTrans" cxnId="{D9C4EB19-3E0A-45C9-855B-B51104BFC233}">
      <dgm:prSet/>
      <dgm:spPr/>
      <dgm:t>
        <a:bodyPr/>
        <a:lstStyle/>
        <a:p>
          <a:endParaRPr lang="en-US"/>
        </a:p>
      </dgm:t>
    </dgm:pt>
    <dgm:pt modelId="{F79D8232-6678-4BEB-90DA-DABFDFAA5374}" type="sibTrans" cxnId="{D9C4EB19-3E0A-45C9-855B-B51104BFC233}">
      <dgm:prSet/>
      <dgm:spPr/>
      <dgm:t>
        <a:bodyPr/>
        <a:lstStyle/>
        <a:p>
          <a:endParaRPr lang="en-US"/>
        </a:p>
      </dgm:t>
    </dgm:pt>
    <dgm:pt modelId="{0B3BE3FD-F612-4349-8354-04A41CAD2D27}">
      <dgm:prSet/>
      <dgm:spPr/>
      <dgm:t>
        <a:bodyPr/>
        <a:lstStyle/>
        <a:p>
          <a:r>
            <a:rPr lang="en-US" dirty="0"/>
            <a:t>Squarespace.com</a:t>
          </a:r>
        </a:p>
      </dgm:t>
    </dgm:pt>
    <dgm:pt modelId="{94B42920-0DA0-48B6-8A3F-079D1C977FC8}" type="parTrans" cxnId="{9480DE74-EFFC-4CB2-BFE2-FE6853B73202}">
      <dgm:prSet/>
      <dgm:spPr/>
      <dgm:t>
        <a:bodyPr/>
        <a:lstStyle/>
        <a:p>
          <a:endParaRPr lang="en-US"/>
        </a:p>
      </dgm:t>
    </dgm:pt>
    <dgm:pt modelId="{B7623930-5CFE-4028-911A-2891BF6AE979}" type="sibTrans" cxnId="{9480DE74-EFFC-4CB2-BFE2-FE6853B73202}">
      <dgm:prSet/>
      <dgm:spPr/>
      <dgm:t>
        <a:bodyPr/>
        <a:lstStyle/>
        <a:p>
          <a:endParaRPr lang="en-US"/>
        </a:p>
      </dgm:t>
    </dgm:pt>
    <dgm:pt modelId="{D02374F3-2F18-4A74-9D8C-9D4ED2B39083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EFB2DB4E-C247-49B5-AAF8-FA8F77B97C74}" type="parTrans" cxnId="{04AC202A-A697-4466-B7A1-5BEBC2EFCC5B}">
      <dgm:prSet/>
      <dgm:spPr/>
      <dgm:t>
        <a:bodyPr/>
        <a:lstStyle/>
        <a:p>
          <a:endParaRPr lang="en-US"/>
        </a:p>
      </dgm:t>
    </dgm:pt>
    <dgm:pt modelId="{D084CF12-31D9-45EA-A0D9-3DE5E73017EA}" type="sibTrans" cxnId="{04AC202A-A697-4466-B7A1-5BEBC2EFCC5B}">
      <dgm:prSet/>
      <dgm:spPr/>
      <dgm:t>
        <a:bodyPr/>
        <a:lstStyle/>
        <a:p>
          <a:endParaRPr lang="en-US"/>
        </a:p>
      </dgm:t>
    </dgm:pt>
    <dgm:pt modelId="{37FFFAF5-D5CB-4913-A197-C8D8152CDBE2}">
      <dgm:prSet/>
      <dgm:spPr/>
      <dgm:t>
        <a:bodyPr/>
        <a:lstStyle/>
        <a:p>
          <a:r>
            <a:rPr lang="en-US" dirty="0"/>
            <a:t>eBay.com</a:t>
          </a:r>
        </a:p>
      </dgm:t>
    </dgm:pt>
    <dgm:pt modelId="{1D244CC9-7A5F-4542-B810-12AAF8C64FB1}" type="parTrans" cxnId="{086DDE29-1129-402F-838B-2C123B5849E4}">
      <dgm:prSet/>
      <dgm:spPr/>
      <dgm:t>
        <a:bodyPr/>
        <a:lstStyle/>
        <a:p>
          <a:endParaRPr lang="en-US"/>
        </a:p>
      </dgm:t>
    </dgm:pt>
    <dgm:pt modelId="{86E10E6E-F7E9-4410-9750-0B3347312578}" type="sibTrans" cxnId="{086DDE29-1129-402F-838B-2C123B5849E4}">
      <dgm:prSet/>
      <dgm:spPr/>
      <dgm:t>
        <a:bodyPr/>
        <a:lstStyle/>
        <a:p>
          <a:endParaRPr lang="en-US"/>
        </a:p>
      </dgm:t>
    </dgm:pt>
    <dgm:pt modelId="{14342F22-9862-4AB7-BE92-5AAC38ADD3B7}">
      <dgm:prSet/>
      <dgm:spPr/>
      <dgm:t>
        <a:bodyPr/>
        <a:lstStyle/>
        <a:p>
          <a:r>
            <a:rPr lang="en-US" dirty="0"/>
            <a:t>Etsy.com</a:t>
          </a:r>
        </a:p>
      </dgm:t>
    </dgm:pt>
    <dgm:pt modelId="{615D6180-ED68-48B7-8A1F-1F41BB617518}" type="parTrans" cxnId="{FC7EF4A1-0033-4E47-B228-D2EABD50D2A6}">
      <dgm:prSet/>
      <dgm:spPr/>
      <dgm:t>
        <a:bodyPr/>
        <a:lstStyle/>
        <a:p>
          <a:endParaRPr lang="en-US"/>
        </a:p>
      </dgm:t>
    </dgm:pt>
    <dgm:pt modelId="{439447B6-AAC7-414E-88F7-849377E0A058}" type="sibTrans" cxnId="{FC7EF4A1-0033-4E47-B228-D2EABD50D2A6}">
      <dgm:prSet/>
      <dgm:spPr/>
      <dgm:t>
        <a:bodyPr/>
        <a:lstStyle/>
        <a:p>
          <a:endParaRPr lang="en-US"/>
        </a:p>
      </dgm:t>
    </dgm:pt>
    <dgm:pt modelId="{F2B8FE81-F3CA-4F37-8E8E-E2501398E1C1}">
      <dgm:prSet/>
      <dgm:spPr/>
      <dgm:t>
        <a:bodyPr/>
        <a:lstStyle/>
        <a:p>
          <a:r>
            <a:rPr lang="en-US" dirty="0"/>
            <a:t>Amazon.com</a:t>
          </a:r>
        </a:p>
      </dgm:t>
    </dgm:pt>
    <dgm:pt modelId="{7346E10B-FEE4-42FD-8BFF-FA0E9B94C3B4}" type="parTrans" cxnId="{3200D61A-C3E8-488B-8D99-F20701F05EB0}">
      <dgm:prSet/>
      <dgm:spPr/>
      <dgm:t>
        <a:bodyPr/>
        <a:lstStyle/>
        <a:p>
          <a:endParaRPr lang="en-US"/>
        </a:p>
      </dgm:t>
    </dgm:pt>
    <dgm:pt modelId="{51E7D8B9-FC7D-4E1B-8CA6-4F657B7B7519}" type="sibTrans" cxnId="{3200D61A-C3E8-488B-8D99-F20701F05EB0}">
      <dgm:prSet/>
      <dgm:spPr/>
      <dgm:t>
        <a:bodyPr/>
        <a:lstStyle/>
        <a:p>
          <a:endParaRPr lang="en-US"/>
        </a:p>
      </dgm:t>
    </dgm:pt>
    <dgm:pt modelId="{F8B76222-E4BF-4D63-AED1-12AD0C27E327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9B2AFA59-D25F-4BEA-AE92-F35C850ED685}" type="parTrans" cxnId="{C690AF37-8B1F-4F63-A446-53BCF84F9D77}">
      <dgm:prSet/>
      <dgm:spPr/>
      <dgm:t>
        <a:bodyPr/>
        <a:lstStyle/>
        <a:p>
          <a:endParaRPr lang="en-US"/>
        </a:p>
      </dgm:t>
    </dgm:pt>
    <dgm:pt modelId="{AE9BF429-D4B8-4408-BE7E-E0E57F67EFA7}" type="sibTrans" cxnId="{C690AF37-8B1F-4F63-A446-53BCF84F9D77}">
      <dgm:prSet/>
      <dgm:spPr/>
      <dgm:t>
        <a:bodyPr/>
        <a:lstStyle/>
        <a:p>
          <a:endParaRPr lang="en-US"/>
        </a:p>
      </dgm:t>
    </dgm:pt>
    <dgm:pt modelId="{E553A992-C854-4C72-8C39-06AAE451FC36}">
      <dgm:prSet/>
      <dgm:spPr/>
      <dgm:t>
        <a:bodyPr/>
        <a:lstStyle/>
        <a:p>
          <a:r>
            <a:rPr lang="en-US" dirty="0"/>
            <a:t>Weebly.com</a:t>
          </a:r>
        </a:p>
      </dgm:t>
    </dgm:pt>
    <dgm:pt modelId="{1B73A77C-8066-4972-9ED2-A26450C5F38F}" type="parTrans" cxnId="{C47F1B82-9E8E-4EAD-86BC-8A5BF0FEA8E0}">
      <dgm:prSet/>
      <dgm:spPr/>
      <dgm:t>
        <a:bodyPr/>
        <a:lstStyle/>
        <a:p>
          <a:endParaRPr lang="en-US"/>
        </a:p>
      </dgm:t>
    </dgm:pt>
    <dgm:pt modelId="{38B91E0C-9D2B-43D6-A18E-9817F41A53F3}" type="sibTrans" cxnId="{C47F1B82-9E8E-4EAD-86BC-8A5BF0FEA8E0}">
      <dgm:prSet/>
      <dgm:spPr/>
      <dgm:t>
        <a:bodyPr/>
        <a:lstStyle/>
        <a:p>
          <a:endParaRPr lang="en-US"/>
        </a:p>
      </dgm:t>
    </dgm:pt>
    <dgm:pt modelId="{CC29E82A-E20F-4FFE-91DA-CB8C8425B47F}" type="pres">
      <dgm:prSet presAssocID="{01A66772-F185-4D58-B8BB-E9370D7A7A2B}" presName="Name0" presStyleCnt="0">
        <dgm:presLayoutVars>
          <dgm:dir/>
          <dgm:animLvl val="lvl"/>
          <dgm:resizeHandles val="exact"/>
        </dgm:presLayoutVars>
      </dgm:prSet>
      <dgm:spPr/>
    </dgm:pt>
    <dgm:pt modelId="{B5033E10-B175-4325-BBFD-3C43C7CC0B23}" type="pres">
      <dgm:prSet presAssocID="{40FC4FFE-8987-4A26-B7F4-8A516F18ADAE}" presName="composite" presStyleCnt="0"/>
      <dgm:spPr/>
    </dgm:pt>
    <dgm:pt modelId="{7932416E-CBD0-49DE-A7AC-14895C07B590}" type="pres">
      <dgm:prSet presAssocID="{40FC4FFE-8987-4A26-B7F4-8A516F18AD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74CC68-F1EF-4A4F-8BA0-19CB6B2C95B2}" type="pres">
      <dgm:prSet presAssocID="{40FC4FFE-8987-4A26-B7F4-8A516F18ADAE}" presName="desTx" presStyleLbl="alignAccFollowNode1" presStyleIdx="0" presStyleCnt="2">
        <dgm:presLayoutVars>
          <dgm:bulletEnabled val="1"/>
        </dgm:presLayoutVars>
      </dgm:prSet>
      <dgm:spPr/>
    </dgm:pt>
    <dgm:pt modelId="{47774447-8065-48E4-A9DD-124291A9A7D0}" type="pres">
      <dgm:prSet presAssocID="{5B62599A-5C9B-48E7-896E-EA782AC60C8B}" presName="space" presStyleCnt="0"/>
      <dgm:spPr/>
    </dgm:pt>
    <dgm:pt modelId="{8B0BDEC6-D476-4BA4-BFEF-7F0D87BEFD7C}" type="pres">
      <dgm:prSet presAssocID="{49225C73-1633-42F1-AB3B-7CB183E5F8B8}" presName="composite" presStyleCnt="0"/>
      <dgm:spPr/>
    </dgm:pt>
    <dgm:pt modelId="{3172DE03-ED54-47FA-A42D-BFE5E3E71092}" type="pres">
      <dgm:prSet presAssocID="{49225C73-1633-42F1-AB3B-7CB183E5F8B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F72018-76FD-429E-8241-631347B9EC83}" type="pres">
      <dgm:prSet presAssocID="{49225C73-1633-42F1-AB3B-7CB183E5F8B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9C4EB19-3E0A-45C9-855B-B51104BFC233}" srcId="{40FC4FFE-8987-4A26-B7F4-8A516F18ADAE}" destId="{E510A752-1888-40C1-B617-BC07EA095FAE}" srcOrd="0" destOrd="0" parTransId="{54406A6D-5F6D-422C-85CF-5D7F62FEE048}" sibTransId="{F79D8232-6678-4BEB-90DA-DABFDFAA5374}"/>
    <dgm:cxn modelId="{3200D61A-C3E8-488B-8D99-F20701F05EB0}" srcId="{49225C73-1633-42F1-AB3B-7CB183E5F8B8}" destId="{F2B8FE81-F3CA-4F37-8E8E-E2501398E1C1}" srcOrd="2" destOrd="0" parTransId="{7346E10B-FEE4-42FD-8BFF-FA0E9B94C3B4}" sibTransId="{51E7D8B9-FC7D-4E1B-8CA6-4F657B7B7519}"/>
    <dgm:cxn modelId="{3D40B11E-8714-4727-9EC6-A3CDFDF3819D}" type="presOf" srcId="{F8B76222-E4BF-4D63-AED1-12AD0C27E327}" destId="{41F72018-76FD-429E-8241-631347B9EC83}" srcOrd="0" destOrd="3" presId="urn:microsoft.com/office/officeart/2005/8/layout/hList1"/>
    <dgm:cxn modelId="{0E69FB21-F18D-4D42-A0E5-42DD7C6CA08B}" type="presOf" srcId="{14342F22-9862-4AB7-BE92-5AAC38ADD3B7}" destId="{41F72018-76FD-429E-8241-631347B9EC83}" srcOrd="0" destOrd="1" presId="urn:microsoft.com/office/officeart/2005/8/layout/hList1"/>
    <dgm:cxn modelId="{086DDE29-1129-402F-838B-2C123B5849E4}" srcId="{49225C73-1633-42F1-AB3B-7CB183E5F8B8}" destId="{37FFFAF5-D5CB-4913-A197-C8D8152CDBE2}" srcOrd="0" destOrd="0" parTransId="{1D244CC9-7A5F-4542-B810-12AAF8C64FB1}" sibTransId="{86E10E6E-F7E9-4410-9750-0B3347312578}"/>
    <dgm:cxn modelId="{04AC202A-A697-4466-B7A1-5BEBC2EFCC5B}" srcId="{40FC4FFE-8987-4A26-B7F4-8A516F18ADAE}" destId="{D02374F3-2F18-4A74-9D8C-9D4ED2B39083}" srcOrd="3" destOrd="0" parTransId="{EFB2DB4E-C247-49B5-AAF8-FA8F77B97C74}" sibTransId="{D084CF12-31D9-45EA-A0D9-3DE5E73017EA}"/>
    <dgm:cxn modelId="{C690AF37-8B1F-4F63-A446-53BCF84F9D77}" srcId="{49225C73-1633-42F1-AB3B-7CB183E5F8B8}" destId="{F8B76222-E4BF-4D63-AED1-12AD0C27E327}" srcOrd="3" destOrd="0" parTransId="{9B2AFA59-D25F-4BEA-AE92-F35C850ED685}" sibTransId="{AE9BF429-D4B8-4408-BE7E-E0E57F67EFA7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9480DE74-EFFC-4CB2-BFE2-FE6853B73202}" srcId="{40FC4FFE-8987-4A26-B7F4-8A516F18ADAE}" destId="{0B3BE3FD-F612-4349-8354-04A41CAD2D27}" srcOrd="1" destOrd="0" parTransId="{94B42920-0DA0-48B6-8A3F-079D1C977FC8}" sibTransId="{B7623930-5CFE-4028-911A-2891BF6AE979}"/>
    <dgm:cxn modelId="{1F802E76-0EFF-4AB7-9424-BAF84665B4B5}" type="presOf" srcId="{40FC4FFE-8987-4A26-B7F4-8A516F18ADAE}" destId="{7932416E-CBD0-49DE-A7AC-14895C07B590}" srcOrd="0" destOrd="0" presId="urn:microsoft.com/office/officeart/2005/8/layout/hList1"/>
    <dgm:cxn modelId="{10918457-722A-4849-BD0B-D2443AA7AFEA}" type="presOf" srcId="{E553A992-C854-4C72-8C39-06AAE451FC36}" destId="{2B74CC68-F1EF-4A4F-8BA0-19CB6B2C95B2}" srcOrd="0" destOrd="2" presId="urn:microsoft.com/office/officeart/2005/8/layout/hList1"/>
    <dgm:cxn modelId="{C47F1B82-9E8E-4EAD-86BC-8A5BF0FEA8E0}" srcId="{40FC4FFE-8987-4A26-B7F4-8A516F18ADAE}" destId="{E553A992-C854-4C72-8C39-06AAE451FC36}" srcOrd="2" destOrd="0" parTransId="{1B73A77C-8066-4972-9ED2-A26450C5F38F}" sibTransId="{38B91E0C-9D2B-43D6-A18E-9817F41A53F3}"/>
    <dgm:cxn modelId="{DEC27A98-6705-4624-AD62-C0A82C511D78}" type="presOf" srcId="{D02374F3-2F18-4A74-9D8C-9D4ED2B39083}" destId="{2B74CC68-F1EF-4A4F-8BA0-19CB6B2C95B2}" srcOrd="0" destOrd="3" presId="urn:microsoft.com/office/officeart/2005/8/layout/hList1"/>
    <dgm:cxn modelId="{FC7EF4A1-0033-4E47-B228-D2EABD50D2A6}" srcId="{49225C73-1633-42F1-AB3B-7CB183E5F8B8}" destId="{14342F22-9862-4AB7-BE92-5AAC38ADD3B7}" srcOrd="1" destOrd="0" parTransId="{615D6180-ED68-48B7-8A1F-1F41BB617518}" sibTransId="{439447B6-AAC7-414E-88F7-849377E0A058}"/>
    <dgm:cxn modelId="{DBE857A6-C15E-40D2-B5D6-A8250F7EDDBE}" type="presOf" srcId="{E510A752-1888-40C1-B617-BC07EA095FAE}" destId="{2B74CC68-F1EF-4A4F-8BA0-19CB6B2C95B2}" srcOrd="0" destOrd="0" presId="urn:microsoft.com/office/officeart/2005/8/layout/hList1"/>
    <dgm:cxn modelId="{E4E331BE-D162-4B12-915F-C9F07CF6CC8E}" type="presOf" srcId="{49225C73-1633-42F1-AB3B-7CB183E5F8B8}" destId="{3172DE03-ED54-47FA-A42D-BFE5E3E71092}" srcOrd="0" destOrd="0" presId="urn:microsoft.com/office/officeart/2005/8/layout/hList1"/>
    <dgm:cxn modelId="{29217FDC-E7B5-439C-B3A5-1C28274D594A}" type="presOf" srcId="{F2B8FE81-F3CA-4F37-8E8E-E2501398E1C1}" destId="{41F72018-76FD-429E-8241-631347B9EC83}" srcOrd="0" destOrd="2" presId="urn:microsoft.com/office/officeart/2005/8/layout/hList1"/>
    <dgm:cxn modelId="{D931CEE9-0043-43B4-9A55-36275A1DDD14}" type="presOf" srcId="{01A66772-F185-4D58-B8BB-E9370D7A7A2B}" destId="{CC29E82A-E20F-4FFE-91DA-CB8C8425B47F}" srcOrd="0" destOrd="0" presId="urn:microsoft.com/office/officeart/2005/8/layout/hList1"/>
    <dgm:cxn modelId="{866FE8EB-6E66-424B-8929-7C2480AFDAB7}" type="presOf" srcId="{37FFFAF5-D5CB-4913-A197-C8D8152CDBE2}" destId="{41F72018-76FD-429E-8241-631347B9EC83}" srcOrd="0" destOrd="0" presId="urn:microsoft.com/office/officeart/2005/8/layout/hList1"/>
    <dgm:cxn modelId="{0313C8F5-44C3-46F6-AD9F-E3CBFA8CDA9E}" type="presOf" srcId="{0B3BE3FD-F612-4349-8354-04A41CAD2D27}" destId="{2B74CC68-F1EF-4A4F-8BA0-19CB6B2C95B2}" srcOrd="0" destOrd="1" presId="urn:microsoft.com/office/officeart/2005/8/layout/hList1"/>
    <dgm:cxn modelId="{E59D3F8D-0F53-41A7-860D-8F218962EB10}" type="presParOf" srcId="{CC29E82A-E20F-4FFE-91DA-CB8C8425B47F}" destId="{B5033E10-B175-4325-BBFD-3C43C7CC0B23}" srcOrd="0" destOrd="0" presId="urn:microsoft.com/office/officeart/2005/8/layout/hList1"/>
    <dgm:cxn modelId="{8844AD6D-F795-4998-80CF-CD2AA3290BAC}" type="presParOf" srcId="{B5033E10-B175-4325-BBFD-3C43C7CC0B23}" destId="{7932416E-CBD0-49DE-A7AC-14895C07B590}" srcOrd="0" destOrd="0" presId="urn:microsoft.com/office/officeart/2005/8/layout/hList1"/>
    <dgm:cxn modelId="{45EA7618-A889-48E9-BD95-423BE035E503}" type="presParOf" srcId="{B5033E10-B175-4325-BBFD-3C43C7CC0B23}" destId="{2B74CC68-F1EF-4A4F-8BA0-19CB6B2C95B2}" srcOrd="1" destOrd="0" presId="urn:microsoft.com/office/officeart/2005/8/layout/hList1"/>
    <dgm:cxn modelId="{2B23CBAD-3F7D-48C6-8B4F-3EC2BFAB1D44}" type="presParOf" srcId="{CC29E82A-E20F-4FFE-91DA-CB8C8425B47F}" destId="{47774447-8065-48E4-A9DD-124291A9A7D0}" srcOrd="1" destOrd="0" presId="urn:microsoft.com/office/officeart/2005/8/layout/hList1"/>
    <dgm:cxn modelId="{1194B0AB-C658-400A-80E4-81BC43B07BB5}" type="presParOf" srcId="{CC29E82A-E20F-4FFE-91DA-CB8C8425B47F}" destId="{8B0BDEC6-D476-4BA4-BFEF-7F0D87BEFD7C}" srcOrd="2" destOrd="0" presId="urn:microsoft.com/office/officeart/2005/8/layout/hList1"/>
    <dgm:cxn modelId="{8626F532-A30F-4091-8B2C-F6CB2D31564A}" type="presParOf" srcId="{8B0BDEC6-D476-4BA4-BFEF-7F0D87BEFD7C}" destId="{3172DE03-ED54-47FA-A42D-BFE5E3E71092}" srcOrd="0" destOrd="0" presId="urn:microsoft.com/office/officeart/2005/8/layout/hList1"/>
    <dgm:cxn modelId="{52ADEA28-6F71-4671-A84C-C6F053359619}" type="presParOf" srcId="{8B0BDEC6-D476-4BA4-BFEF-7F0D87BEFD7C}" destId="{41F72018-76FD-429E-8241-631347B9E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3600" dirty="0"/>
            <a:t>Idea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r>
            <a:rPr lang="en-US" sz="3600" dirty="0"/>
            <a:t>Money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BAE90DA-B6C9-403A-8FE6-165C06D8A6EB}">
      <dgm:prSet custT="1"/>
      <dgm:spPr/>
      <dgm:t>
        <a:bodyPr/>
        <a:lstStyle/>
        <a:p>
          <a:r>
            <a:rPr lang="en-US" sz="2400" dirty="0"/>
            <a:t>articles.bplans.com/how-to-write-a-business-plan</a:t>
          </a:r>
          <a:endParaRPr lang="en-US" sz="2400" u="none" dirty="0"/>
        </a:p>
      </dgm:t>
    </dgm:pt>
    <dgm:pt modelId="{60119FA4-B4CE-4814-9610-D2A1B380FDC9}" type="parTrans" cxnId="{F38333CF-CDC3-439D-BE4C-50FBECCEF57B}">
      <dgm:prSet/>
      <dgm:spPr/>
      <dgm:t>
        <a:bodyPr/>
        <a:lstStyle/>
        <a:p>
          <a:endParaRPr lang="en-US"/>
        </a:p>
      </dgm:t>
    </dgm:pt>
    <dgm:pt modelId="{5A269BE9-7BA4-46DF-A669-09FAF2C5363E}" type="sibTrans" cxnId="{F38333CF-CDC3-439D-BE4C-50FBECCEF57B}">
      <dgm:prSet/>
      <dgm:spPr/>
      <dgm:t>
        <a:bodyPr/>
        <a:lstStyle/>
        <a:p>
          <a:endParaRPr lang="en-US"/>
        </a:p>
      </dgm:t>
    </dgm:pt>
    <dgm:pt modelId="{A5F7111D-8A0D-4A8F-9554-36127BA8A09E}">
      <dgm:prSet custT="1"/>
      <dgm:spPr/>
      <dgm:t>
        <a:bodyPr/>
        <a:lstStyle/>
        <a:p>
          <a:r>
            <a:rPr lang="en-US" sz="2400" u="none" dirty="0"/>
            <a:t>google.com</a:t>
          </a:r>
        </a:p>
      </dgm:t>
    </dgm:pt>
    <dgm:pt modelId="{E11ED423-EADD-4B40-9D2C-840530057085}" type="parTrans" cxnId="{D068F9F5-82CF-4D99-8912-FBF38A7CCC93}">
      <dgm:prSet/>
      <dgm:spPr/>
      <dgm:t>
        <a:bodyPr/>
        <a:lstStyle/>
        <a:p>
          <a:endParaRPr lang="en-US"/>
        </a:p>
      </dgm:t>
    </dgm:pt>
    <dgm:pt modelId="{625442B8-9DA3-42C5-A258-F8FA9E325327}" type="sibTrans" cxnId="{D068F9F5-82CF-4D99-8912-FBF38A7CCC93}">
      <dgm:prSet/>
      <dgm:spPr/>
      <dgm:t>
        <a:bodyPr/>
        <a:lstStyle/>
        <a:p>
          <a:endParaRPr lang="en-US"/>
        </a:p>
      </dgm:t>
    </dgm:pt>
    <dgm:pt modelId="{C99A5536-77FD-4CA3-BA0B-50BD9B660B4E}">
      <dgm:prSet custT="1"/>
      <dgm:spPr/>
      <dgm:t>
        <a:bodyPr/>
        <a:lstStyle/>
        <a:p>
          <a:r>
            <a:rPr lang="en-US" sz="2400" u="none" dirty="0"/>
            <a:t>patriotsoftware.com/blog/accounting/how-to-conduct-a-market-analysis</a:t>
          </a:r>
          <a:endParaRPr lang="en-US" sz="2400" dirty="0"/>
        </a:p>
      </dgm:t>
    </dgm:pt>
    <dgm:pt modelId="{76B15BC7-3CB8-42CD-85D7-BC84ADC7D596}" type="parTrans" cxnId="{20783609-98D5-4A64-BB2F-B1D100BF3123}">
      <dgm:prSet/>
      <dgm:spPr/>
      <dgm:t>
        <a:bodyPr/>
        <a:lstStyle/>
        <a:p>
          <a:endParaRPr lang="en-US"/>
        </a:p>
      </dgm:t>
    </dgm:pt>
    <dgm:pt modelId="{23427369-72DF-4104-9145-0F5392A4A95B}" type="sibTrans" cxnId="{20783609-98D5-4A64-BB2F-B1D100BF3123}">
      <dgm:prSet/>
      <dgm:spPr/>
      <dgm:t>
        <a:bodyPr/>
        <a:lstStyle/>
        <a:p>
          <a:endParaRPr lang="en-US"/>
        </a:p>
      </dgm:t>
    </dgm:pt>
    <dgm:pt modelId="{EBD72CFE-3D4E-4286-928D-08087F8D6005}">
      <dgm:prSet custT="1"/>
      <dgm:spPr/>
      <dgm:t>
        <a:bodyPr/>
        <a:lstStyle/>
        <a:p>
          <a:r>
            <a:rPr lang="en-US" sz="2400" dirty="0"/>
            <a:t>sba.gov/business-guide/plan-your-business</a:t>
          </a:r>
        </a:p>
      </dgm:t>
    </dgm:pt>
    <dgm:pt modelId="{7861D6B0-111F-4076-9852-CEB9A5BB5B65}" type="parTrans" cxnId="{D181F64D-E4A8-4804-A41A-9114EE9282D4}">
      <dgm:prSet/>
      <dgm:spPr/>
      <dgm:t>
        <a:bodyPr/>
        <a:lstStyle/>
        <a:p>
          <a:endParaRPr lang="en-US"/>
        </a:p>
      </dgm:t>
    </dgm:pt>
    <dgm:pt modelId="{876CEFB4-E5BB-46AB-B571-66E1C17EBC83}" type="sibTrans" cxnId="{D181F64D-E4A8-4804-A41A-9114EE9282D4}">
      <dgm:prSet/>
      <dgm:spPr/>
      <dgm:t>
        <a:bodyPr/>
        <a:lstStyle/>
        <a:p>
          <a:endParaRPr lang="en-US"/>
        </a:p>
      </dgm:t>
    </dgm:pt>
    <dgm:pt modelId="{05C9F98E-758F-45DA-98DF-F08562BAC8B5}">
      <dgm:prSet custT="1"/>
      <dgm:spPr/>
      <dgm:t>
        <a:bodyPr/>
        <a:lstStyle/>
        <a:p>
          <a:r>
            <a:rPr lang="en-US" sz="2400" dirty="0"/>
            <a:t>articles.bplans.com/estimating-realistic-start-up-costs</a:t>
          </a:r>
        </a:p>
      </dgm:t>
    </dgm:pt>
    <dgm:pt modelId="{4FADE6CC-B421-4A6E-BD24-DF7243CB6522}" type="parTrans" cxnId="{ACB231B6-205A-44E3-8C14-6BA6C7C90404}">
      <dgm:prSet/>
      <dgm:spPr/>
      <dgm:t>
        <a:bodyPr/>
        <a:lstStyle/>
        <a:p>
          <a:endParaRPr lang="en-US"/>
        </a:p>
      </dgm:t>
    </dgm:pt>
    <dgm:pt modelId="{F6B27230-4C73-471B-A053-6EC1DE5EF9C9}" type="sibTrans" cxnId="{ACB231B6-205A-44E3-8C14-6BA6C7C90404}">
      <dgm:prSet/>
      <dgm:spPr/>
      <dgm:t>
        <a:bodyPr/>
        <a:lstStyle/>
        <a:p>
          <a:endParaRPr lang="en-US"/>
        </a:p>
      </dgm:t>
    </dgm:pt>
    <dgm:pt modelId="{5A492719-7A79-41C6-901F-B149A5E04FD5}">
      <dgm:prSet custT="1"/>
      <dgm:spPr/>
      <dgm:t>
        <a:bodyPr/>
        <a:lstStyle/>
        <a:p>
          <a:r>
            <a:rPr lang="en-US" sz="2400" dirty="0"/>
            <a:t>google.com</a:t>
          </a:r>
        </a:p>
      </dgm:t>
    </dgm:pt>
    <dgm:pt modelId="{BCD36C86-C97D-4037-AB0B-B5A7665A7DAC}" type="parTrans" cxnId="{0F200CF5-D112-40AE-99B4-5C5FD48C38AA}">
      <dgm:prSet/>
      <dgm:spPr/>
      <dgm:t>
        <a:bodyPr/>
        <a:lstStyle/>
        <a:p>
          <a:endParaRPr lang="en-US"/>
        </a:p>
      </dgm:t>
    </dgm:pt>
    <dgm:pt modelId="{FBBC247E-602B-415B-9B4D-8FDD205CCFF7}" type="sibTrans" cxnId="{0F200CF5-D112-40AE-99B4-5C5FD48C38AA}">
      <dgm:prSet/>
      <dgm:spPr/>
      <dgm:t>
        <a:bodyPr/>
        <a:lstStyle/>
        <a:p>
          <a:endParaRPr lang="en-US"/>
        </a:p>
      </dgm:t>
    </dgm:pt>
    <dgm:pt modelId="{D694D2FC-AB95-4B39-AFFE-1E5D8B45BF40}" type="pres">
      <dgm:prSet presAssocID="{01A66772-F185-4D58-B8BB-E9370D7A7A2B}" presName="Name0" presStyleCnt="0">
        <dgm:presLayoutVars>
          <dgm:dir/>
          <dgm:animLvl val="lvl"/>
          <dgm:resizeHandles val="exact"/>
        </dgm:presLayoutVars>
      </dgm:prSet>
      <dgm:spPr/>
    </dgm:pt>
    <dgm:pt modelId="{C83A808B-DFD9-4DDB-A983-678F28AC6B3B}" type="pres">
      <dgm:prSet presAssocID="{40FC4FFE-8987-4A26-B7F4-8A516F18ADAE}" presName="composite" presStyleCnt="0"/>
      <dgm:spPr/>
    </dgm:pt>
    <dgm:pt modelId="{CEBC1346-9675-4DE3-B6B4-92893705BEA4}" type="pres">
      <dgm:prSet presAssocID="{40FC4FFE-8987-4A26-B7F4-8A516F18AD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0E0AD58-34AA-4596-B1C9-9F7F0595941E}" type="pres">
      <dgm:prSet presAssocID="{40FC4FFE-8987-4A26-B7F4-8A516F18ADAE}" presName="desTx" presStyleLbl="alignAccFollowNode1" presStyleIdx="0" presStyleCnt="2" custLinFactNeighborX="-1">
        <dgm:presLayoutVars>
          <dgm:bulletEnabled val="1"/>
        </dgm:presLayoutVars>
      </dgm:prSet>
      <dgm:spPr/>
    </dgm:pt>
    <dgm:pt modelId="{13C44810-93C7-4518-9D7A-0DE3F42DE87B}" type="pres">
      <dgm:prSet presAssocID="{5B62599A-5C9B-48E7-896E-EA782AC60C8B}" presName="space" presStyleCnt="0"/>
      <dgm:spPr/>
    </dgm:pt>
    <dgm:pt modelId="{370C67AB-37E3-410A-86CE-056D43D98FAB}" type="pres">
      <dgm:prSet presAssocID="{49225C73-1633-42F1-AB3B-7CB183E5F8B8}" presName="composite" presStyleCnt="0"/>
      <dgm:spPr/>
    </dgm:pt>
    <dgm:pt modelId="{41F2A5D4-0EC5-492D-B88F-A213757479FB}" type="pres">
      <dgm:prSet presAssocID="{49225C73-1633-42F1-AB3B-7CB183E5F8B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601D033-531E-429F-AB03-AB789DB4DDF9}" type="pres">
      <dgm:prSet presAssocID="{49225C73-1633-42F1-AB3B-7CB183E5F8B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EEE6F06-042A-4E04-AE3B-467F8BBC0832}" type="presOf" srcId="{EBD72CFE-3D4E-4286-928D-08087F8D6005}" destId="{F601D033-531E-429F-AB03-AB789DB4DDF9}" srcOrd="0" destOrd="0" presId="urn:microsoft.com/office/officeart/2005/8/layout/hList1"/>
    <dgm:cxn modelId="{20783609-98D5-4A64-BB2F-B1D100BF3123}" srcId="{40FC4FFE-8987-4A26-B7F4-8A516F18ADAE}" destId="{C99A5536-77FD-4CA3-BA0B-50BD9B660B4E}" srcOrd="0" destOrd="0" parTransId="{76B15BC7-3CB8-42CD-85D7-BC84ADC7D596}" sibTransId="{23427369-72DF-4104-9145-0F5392A4A95B}"/>
    <dgm:cxn modelId="{64516262-25DF-48C9-A676-D232EA4BCE72}" type="presOf" srcId="{01A66772-F185-4D58-B8BB-E9370D7A7A2B}" destId="{D694D2FC-AB95-4B39-AFFE-1E5D8B45BF40}" srcOrd="0" destOrd="0" presId="urn:microsoft.com/office/officeart/2005/8/layout/hList1"/>
    <dgm:cxn modelId="{19F1BD63-B2D9-4E75-AB46-2663411F76CC}" type="presOf" srcId="{A5F7111D-8A0D-4A8F-9554-36127BA8A09E}" destId="{70E0AD58-34AA-4596-B1C9-9F7F0595941E}" srcOrd="0" destOrd="2" presId="urn:microsoft.com/office/officeart/2005/8/layout/h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181F64D-E4A8-4804-A41A-9114EE9282D4}" srcId="{49225C73-1633-42F1-AB3B-7CB183E5F8B8}" destId="{EBD72CFE-3D4E-4286-928D-08087F8D6005}" srcOrd="0" destOrd="0" parTransId="{7861D6B0-111F-4076-9852-CEB9A5BB5B65}" sibTransId="{876CEFB4-E5BB-46AB-B571-66E1C17EBC83}"/>
    <dgm:cxn modelId="{99A97B56-1CD3-4F0D-8590-1E7E416F6445}" type="presOf" srcId="{C99A5536-77FD-4CA3-BA0B-50BD9B660B4E}" destId="{70E0AD58-34AA-4596-B1C9-9F7F0595941E}" srcOrd="0" destOrd="0" presId="urn:microsoft.com/office/officeart/2005/8/layout/hList1"/>
    <dgm:cxn modelId="{8B895282-CB32-4C19-ABC7-F3B7DD69A227}" type="presOf" srcId="{05C9F98E-758F-45DA-98DF-F08562BAC8B5}" destId="{F601D033-531E-429F-AB03-AB789DB4DDF9}" srcOrd="0" destOrd="1" presId="urn:microsoft.com/office/officeart/2005/8/layout/hList1"/>
    <dgm:cxn modelId="{08B4C8A0-4293-4659-A1F3-8E697B83D083}" type="presOf" srcId="{5A492719-7A79-41C6-901F-B149A5E04FD5}" destId="{F601D033-531E-429F-AB03-AB789DB4DDF9}" srcOrd="0" destOrd="2" presId="urn:microsoft.com/office/officeart/2005/8/layout/hList1"/>
    <dgm:cxn modelId="{57D44FA4-2DC9-45F1-98EA-392F0DD53E9D}" type="presOf" srcId="{49225C73-1633-42F1-AB3B-7CB183E5F8B8}" destId="{41F2A5D4-0EC5-492D-B88F-A213757479FB}" srcOrd="0" destOrd="0" presId="urn:microsoft.com/office/officeart/2005/8/layout/hList1"/>
    <dgm:cxn modelId="{ACB231B6-205A-44E3-8C14-6BA6C7C90404}" srcId="{49225C73-1633-42F1-AB3B-7CB183E5F8B8}" destId="{05C9F98E-758F-45DA-98DF-F08562BAC8B5}" srcOrd="1" destOrd="0" parTransId="{4FADE6CC-B421-4A6E-BD24-DF7243CB6522}" sibTransId="{F6B27230-4C73-471B-A053-6EC1DE5EF9C9}"/>
    <dgm:cxn modelId="{8722CEBB-6479-4ED3-8B59-182A6E5BF915}" type="presOf" srcId="{1BAE90DA-B6C9-403A-8FE6-165C06D8A6EB}" destId="{70E0AD58-34AA-4596-B1C9-9F7F0595941E}" srcOrd="0" destOrd="1" presId="urn:microsoft.com/office/officeart/2005/8/layout/hList1"/>
    <dgm:cxn modelId="{F38333CF-CDC3-439D-BE4C-50FBECCEF57B}" srcId="{40FC4FFE-8987-4A26-B7F4-8A516F18ADAE}" destId="{1BAE90DA-B6C9-403A-8FE6-165C06D8A6EB}" srcOrd="1" destOrd="0" parTransId="{60119FA4-B4CE-4814-9610-D2A1B380FDC9}" sibTransId="{5A269BE9-7BA4-46DF-A669-09FAF2C5363E}"/>
    <dgm:cxn modelId="{29B347D9-DEA3-4196-8A09-5CCBC60549AF}" type="presOf" srcId="{40FC4FFE-8987-4A26-B7F4-8A516F18ADAE}" destId="{CEBC1346-9675-4DE3-B6B4-92893705BEA4}" srcOrd="0" destOrd="0" presId="urn:microsoft.com/office/officeart/2005/8/layout/hList1"/>
    <dgm:cxn modelId="{0F200CF5-D112-40AE-99B4-5C5FD48C38AA}" srcId="{49225C73-1633-42F1-AB3B-7CB183E5F8B8}" destId="{5A492719-7A79-41C6-901F-B149A5E04FD5}" srcOrd="2" destOrd="0" parTransId="{BCD36C86-C97D-4037-AB0B-B5A7665A7DAC}" sibTransId="{FBBC247E-602B-415B-9B4D-8FDD205CCFF7}"/>
    <dgm:cxn modelId="{D068F9F5-82CF-4D99-8912-FBF38A7CCC93}" srcId="{40FC4FFE-8987-4A26-B7F4-8A516F18ADAE}" destId="{A5F7111D-8A0D-4A8F-9554-36127BA8A09E}" srcOrd="2" destOrd="0" parTransId="{E11ED423-EADD-4B40-9D2C-840530057085}" sibTransId="{625442B8-9DA3-42C5-A258-F8FA9E325327}"/>
    <dgm:cxn modelId="{3F03527D-49A4-47F4-851F-816CD5E23D2D}" type="presParOf" srcId="{D694D2FC-AB95-4B39-AFFE-1E5D8B45BF40}" destId="{C83A808B-DFD9-4DDB-A983-678F28AC6B3B}" srcOrd="0" destOrd="0" presId="urn:microsoft.com/office/officeart/2005/8/layout/hList1"/>
    <dgm:cxn modelId="{1A76AB5D-69EF-415F-A077-31A6DD09D597}" type="presParOf" srcId="{C83A808B-DFD9-4DDB-A983-678F28AC6B3B}" destId="{CEBC1346-9675-4DE3-B6B4-92893705BEA4}" srcOrd="0" destOrd="0" presId="urn:microsoft.com/office/officeart/2005/8/layout/hList1"/>
    <dgm:cxn modelId="{A58B30E7-2410-40E1-8422-4759DA7BCCDD}" type="presParOf" srcId="{C83A808B-DFD9-4DDB-A983-678F28AC6B3B}" destId="{70E0AD58-34AA-4596-B1C9-9F7F0595941E}" srcOrd="1" destOrd="0" presId="urn:microsoft.com/office/officeart/2005/8/layout/hList1"/>
    <dgm:cxn modelId="{05AA3F28-6751-4BF8-AF44-A9C744FB92E9}" type="presParOf" srcId="{D694D2FC-AB95-4B39-AFFE-1E5D8B45BF40}" destId="{13C44810-93C7-4518-9D7A-0DE3F42DE87B}" srcOrd="1" destOrd="0" presId="urn:microsoft.com/office/officeart/2005/8/layout/hList1"/>
    <dgm:cxn modelId="{CA84FD6D-5837-4987-BBE0-2AE90AED1807}" type="presParOf" srcId="{D694D2FC-AB95-4B39-AFFE-1E5D8B45BF40}" destId="{370C67AB-37E3-410A-86CE-056D43D98FAB}" srcOrd="2" destOrd="0" presId="urn:microsoft.com/office/officeart/2005/8/layout/hList1"/>
    <dgm:cxn modelId="{D2D1729B-38F6-4A36-9389-1E313BF115D7}" type="presParOf" srcId="{370C67AB-37E3-410A-86CE-056D43D98FAB}" destId="{41F2A5D4-0EC5-492D-B88F-A213757479FB}" srcOrd="0" destOrd="0" presId="urn:microsoft.com/office/officeart/2005/8/layout/hList1"/>
    <dgm:cxn modelId="{D28B83F1-C23B-41DF-B5DF-8658F9CA21AB}" type="presParOf" srcId="{370C67AB-37E3-410A-86CE-056D43D98FAB}" destId="{F601D033-531E-429F-AB03-AB789DB4DD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Name &amp; </a:t>
          </a:r>
          <a:r>
            <a:rPr lang="en-US" dirty="0" err="1"/>
            <a:t>LOgo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Mobile-friendly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payments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pList1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4B3ECE-CE78-4A9A-AFA8-F6820D5DD6EC}">
      <dgm:prSet custT="1"/>
      <dgm:spPr/>
      <dgm:t>
        <a:bodyPr/>
        <a:lstStyle/>
        <a:p>
          <a:r>
            <a:rPr lang="en-US" sz="2000" dirty="0"/>
            <a:t>service.nalog.ru/</a:t>
          </a:r>
          <a:r>
            <a:rPr lang="en-US" sz="2000" dirty="0" err="1"/>
            <a:t>gosreg</a:t>
          </a:r>
          <a:endParaRPr lang="en-US" sz="2000" dirty="0"/>
        </a:p>
      </dgm:t>
    </dgm:pt>
    <dgm:pt modelId="{ED2E8796-87A0-44B6-AC69-6792DFF46265}" type="parTrans" cxnId="{361BE91B-4991-40CC-9E80-5927D6602929}">
      <dgm:prSet/>
      <dgm:spPr/>
      <dgm:t>
        <a:bodyPr/>
        <a:lstStyle/>
        <a:p>
          <a:endParaRPr lang="en-US"/>
        </a:p>
      </dgm:t>
    </dgm:pt>
    <dgm:pt modelId="{CD840B9E-A524-47FC-9B76-0CBE66BAE5EF}" type="sibTrans" cxnId="{361BE91B-4991-40CC-9E80-5927D6602929}">
      <dgm:prSet/>
      <dgm:spPr/>
      <dgm:t>
        <a:bodyPr/>
        <a:lstStyle/>
        <a:p>
          <a:endParaRPr lang="en-US"/>
        </a:p>
      </dgm:t>
    </dgm:pt>
    <dgm:pt modelId="{202D1329-EDFE-4C4D-BB55-39FC82EC221C}">
      <dgm:prSet custT="1"/>
      <dgm:spPr/>
      <dgm:t>
        <a:bodyPr/>
        <a:lstStyle/>
        <a:p>
          <a:r>
            <a:rPr lang="en-US" sz="3200" dirty="0"/>
            <a:t>Register it</a:t>
          </a:r>
        </a:p>
      </dgm:t>
    </dgm:pt>
    <dgm:pt modelId="{C8727337-C87F-4C4D-BF36-0969CA5B3BA4}" type="parTrans" cxnId="{20866A37-A8DE-4ECF-A847-C50255B96847}">
      <dgm:prSet/>
      <dgm:spPr/>
      <dgm:t>
        <a:bodyPr/>
        <a:lstStyle/>
        <a:p>
          <a:endParaRPr lang="en-US"/>
        </a:p>
      </dgm:t>
    </dgm:pt>
    <dgm:pt modelId="{85164051-EEA4-447D-BB6C-7CEDBF6EE7F9}" type="sibTrans" cxnId="{20866A37-A8DE-4ECF-A847-C50255B96847}">
      <dgm:prSet/>
      <dgm:spPr/>
      <dgm:t>
        <a:bodyPr/>
        <a:lstStyle/>
        <a:p>
          <a:endParaRPr lang="en-US"/>
        </a:p>
      </dgm:t>
    </dgm:pt>
    <dgm:pt modelId="{3A4C9EDB-ADED-4928-AFDB-E76A6C391405}">
      <dgm:prSet custT="1"/>
      <dgm:spPr/>
      <dgm:t>
        <a:bodyPr/>
        <a:lstStyle/>
        <a:p>
          <a:r>
            <a:rPr lang="en-US" sz="3200" dirty="0"/>
            <a:t>Read up</a:t>
          </a:r>
        </a:p>
      </dgm:t>
    </dgm:pt>
    <dgm:pt modelId="{06024AA6-E1CC-49B3-B68C-98672DD27336}" type="parTrans" cxnId="{72054D4A-0B0B-469A-A832-81D4D5AC17A8}">
      <dgm:prSet/>
      <dgm:spPr/>
      <dgm:t>
        <a:bodyPr/>
        <a:lstStyle/>
        <a:p>
          <a:endParaRPr lang="en-US"/>
        </a:p>
      </dgm:t>
    </dgm:pt>
    <dgm:pt modelId="{FBA10735-478D-4F20-A055-EA8779B926AC}" type="sibTrans" cxnId="{72054D4A-0B0B-469A-A832-81D4D5AC17A8}">
      <dgm:prSet/>
      <dgm:spPr/>
      <dgm:t>
        <a:bodyPr/>
        <a:lstStyle/>
        <a:p>
          <a:endParaRPr lang="en-US"/>
        </a:p>
      </dgm:t>
    </dgm:pt>
    <dgm:pt modelId="{2E9B56A6-14A4-4259-BAB9-019DC3AA99B0}">
      <dgm:prSet custT="1" custLinFactNeighborX="-1000" custLinFactNeighborY="-53909"/>
      <dgm:spPr/>
      <dgm:t>
        <a:bodyPr/>
        <a:lstStyle/>
        <a:p>
          <a:r>
            <a:rPr lang="en-US" sz="2000" dirty="0"/>
            <a:t>sberbank.ru/</a:t>
          </a:r>
          <a:r>
            <a:rPr lang="en-US" sz="2000" dirty="0" err="1"/>
            <a:t>ru</a:t>
          </a:r>
          <a:r>
            <a:rPr lang="en-US" sz="2000" dirty="0"/>
            <a:t>/</a:t>
          </a:r>
          <a:r>
            <a:rPr lang="en-US" sz="2000" dirty="0" err="1"/>
            <a:t>s_m_business</a:t>
          </a:r>
          <a:r>
            <a:rPr lang="en-US" sz="2000" dirty="0"/>
            <a:t>/</a:t>
          </a:r>
          <a:r>
            <a:rPr lang="en-US" sz="2000" dirty="0" err="1"/>
            <a:t>pro_business</a:t>
          </a:r>
          <a:r>
            <a:rPr lang="en-US" sz="2000" dirty="0"/>
            <a:t>/</a:t>
          </a:r>
          <a:r>
            <a:rPr lang="en-US" sz="2000" dirty="0" err="1"/>
            <a:t>kak-otkryt-ip</a:t>
          </a:r>
          <a:endParaRPr lang="en-US" sz="2000" dirty="0"/>
        </a:p>
      </dgm:t>
    </dgm:pt>
    <dgm:pt modelId="{93D3138B-6E1C-40C5-B763-8D7BE43373BB}" type="parTrans" cxnId="{59B30243-198C-40B8-806B-570AF6F1075C}">
      <dgm:prSet/>
      <dgm:spPr/>
      <dgm:t>
        <a:bodyPr/>
        <a:lstStyle/>
        <a:p>
          <a:endParaRPr lang="en-US"/>
        </a:p>
      </dgm:t>
    </dgm:pt>
    <dgm:pt modelId="{FEF1D2DB-6C24-45DF-8C33-17E29F09815D}" type="sibTrans" cxnId="{59B30243-198C-40B8-806B-570AF6F1075C}">
      <dgm:prSet/>
      <dgm:spPr/>
      <dgm:t>
        <a:bodyPr/>
        <a:lstStyle/>
        <a:p>
          <a:endParaRPr lang="en-US"/>
        </a:p>
      </dgm:t>
    </dgm:pt>
    <dgm:pt modelId="{3220DD16-911B-40BB-80FE-39EE1952401B}">
      <dgm:prSet custT="1"/>
      <dgm:spPr/>
      <dgm:t>
        <a:bodyPr/>
        <a:lstStyle/>
        <a:p>
          <a:r>
            <a:rPr lang="en-US" sz="2000" dirty="0"/>
            <a:t>moedelo.org</a:t>
          </a:r>
        </a:p>
      </dgm:t>
    </dgm:pt>
    <dgm:pt modelId="{A2821C18-7845-419E-A06D-1922399F3C06}" type="parTrans" cxnId="{736BD33B-3C00-4993-9BBE-7F92341730C2}">
      <dgm:prSet/>
      <dgm:spPr/>
      <dgm:t>
        <a:bodyPr/>
        <a:lstStyle/>
        <a:p>
          <a:endParaRPr lang="en-US"/>
        </a:p>
      </dgm:t>
    </dgm:pt>
    <dgm:pt modelId="{8293CEB1-62A2-4430-9C40-2264F0C36F83}" type="sibTrans" cxnId="{736BD33B-3C00-4993-9BBE-7F92341730C2}">
      <dgm:prSet/>
      <dgm:spPr/>
      <dgm:t>
        <a:bodyPr/>
        <a:lstStyle/>
        <a:p>
          <a:endParaRPr lang="en-US"/>
        </a:p>
      </dgm:t>
    </dgm:pt>
    <dgm:pt modelId="{28C6E56A-E60F-414F-AFAE-4054FBFCF54C}">
      <dgm:prSet custT="1"/>
      <dgm:spPr/>
      <dgm:t>
        <a:bodyPr/>
        <a:lstStyle/>
        <a:p>
          <a:r>
            <a:rPr lang="en-US" sz="2000" dirty="0"/>
            <a:t>mos.ru/</a:t>
          </a:r>
          <a:r>
            <a:rPr lang="en-US" sz="2000" dirty="0" err="1"/>
            <a:t>otvet-ekonomika-i-biznes</a:t>
          </a:r>
          <a:r>
            <a:rPr lang="en-US" sz="2000" dirty="0"/>
            <a:t>/</a:t>
          </a:r>
          <a:r>
            <a:rPr lang="en-US" sz="2000" dirty="0" err="1"/>
            <a:t>kak-zaregistrirovat-ip</a:t>
          </a:r>
          <a:endParaRPr lang="en-US" sz="2000" dirty="0"/>
        </a:p>
      </dgm:t>
    </dgm:pt>
    <dgm:pt modelId="{8B2FB28D-7183-41D6-9291-1D1D60B58AC9}" type="parTrans" cxnId="{0CA909A4-CB73-4D64-AA9A-9F0CA3B5FFD0}">
      <dgm:prSet/>
      <dgm:spPr/>
      <dgm:t>
        <a:bodyPr/>
        <a:lstStyle/>
        <a:p>
          <a:endParaRPr lang="en-US"/>
        </a:p>
      </dgm:t>
    </dgm:pt>
    <dgm:pt modelId="{23106D5F-C720-446B-8678-097A0EC44A43}" type="sibTrans" cxnId="{0CA909A4-CB73-4D64-AA9A-9F0CA3B5FFD0}">
      <dgm:prSet/>
      <dgm:spPr/>
      <dgm:t>
        <a:bodyPr/>
        <a:lstStyle/>
        <a:p>
          <a:endParaRPr lang="en-US"/>
        </a:p>
      </dgm:t>
    </dgm:pt>
    <dgm:pt modelId="{72E7DB23-11CE-44A1-9718-E61F29D1E7CA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FAE6A13B-A8F9-42A3-BC6E-D70987ABC1CD}" type="pres">
      <dgm:prSet presAssocID="{3A4C9EDB-ADED-4928-AFDB-E76A6C391405}" presName="compNode" presStyleCnt="0"/>
      <dgm:spPr/>
    </dgm:pt>
    <dgm:pt modelId="{FF162EC5-6E4C-4F90-9ED1-96C19EA8C5C9}" type="pres">
      <dgm:prSet presAssocID="{3A4C9EDB-ADED-4928-AFDB-E76A6C391405}" presName="pictRect" presStyleLbl="node1" presStyleIdx="0" presStyleCnt="2" custScaleX="35747" custScaleY="35747" custLinFactNeighborX="-6558" custLinFactNeighborY="17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3000" t="-10000" r="2000" b="-10000"/>
          </a:stretch>
        </a:blipFill>
      </dgm:spPr>
    </dgm:pt>
    <dgm:pt modelId="{40D6D8E5-E046-4A47-B88F-BC22976CA097}" type="pres">
      <dgm:prSet presAssocID="{3A4C9EDB-ADED-4928-AFDB-E76A6C391405}" presName="textRect" presStyleLbl="revTx" presStyleIdx="0" presStyleCnt="2" custLinFactNeighborX="-1000" custLinFactNeighborY="-53909">
        <dgm:presLayoutVars>
          <dgm:bulletEnabled val="1"/>
        </dgm:presLayoutVars>
      </dgm:prSet>
      <dgm:spPr/>
    </dgm:pt>
    <dgm:pt modelId="{589CAB76-57A3-47B0-97D5-F692BA242A5E}" type="pres">
      <dgm:prSet presAssocID="{FBA10735-478D-4F20-A055-EA8779B926AC}" presName="sibTrans" presStyleLbl="sibTrans2D1" presStyleIdx="0" presStyleCnt="0"/>
      <dgm:spPr/>
    </dgm:pt>
    <dgm:pt modelId="{8B5012D7-6F7C-4450-B27F-CCC61157C18D}" type="pres">
      <dgm:prSet presAssocID="{202D1329-EDFE-4C4D-BB55-39FC82EC221C}" presName="compNode" presStyleCnt="0"/>
      <dgm:spPr/>
    </dgm:pt>
    <dgm:pt modelId="{F6B5B2C5-18E1-438E-8DE2-1E9FE6B3178C}" type="pres">
      <dgm:prSet presAssocID="{202D1329-EDFE-4C4D-BB55-39FC82EC221C}" presName="pictRect" presStyleLbl="node1" presStyleIdx="1" presStyleCnt="2" custScaleX="35747" custScaleY="35747" custLinFactNeighborX="-1265" custLinFactNeighborY="-10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76BAD6D0-03E0-45B3-A24E-0BB28C7FECB1}" type="pres">
      <dgm:prSet presAssocID="{202D1329-EDFE-4C4D-BB55-39FC82EC221C}" presName="textRect" presStyleLbl="revTx" presStyleIdx="1" presStyleCnt="2" custLinFactNeighborX="-1000" custLinFactNeighborY="-53909">
        <dgm:presLayoutVars>
          <dgm:bulletEnabled val="1"/>
        </dgm:presLayoutVars>
      </dgm:prSet>
      <dgm:spPr/>
    </dgm:pt>
  </dgm:ptLst>
  <dgm:cxnLst>
    <dgm:cxn modelId="{361BE91B-4991-40CC-9E80-5927D6602929}" srcId="{202D1329-EDFE-4C4D-BB55-39FC82EC221C}" destId="{BF4B3ECE-CE78-4A9A-AFA8-F6820D5DD6EC}" srcOrd="0" destOrd="0" parTransId="{ED2E8796-87A0-44B6-AC69-6792DFF46265}" sibTransId="{CD840B9E-A524-47FC-9B76-0CBE66BAE5EF}"/>
    <dgm:cxn modelId="{BBD0D522-84DF-4677-95C1-C6265D71BA3A}" type="presOf" srcId="{01A66772-F185-4D58-B8BB-E9370D7A7A2B}" destId="{72E7DB23-11CE-44A1-9718-E61F29D1E7CA}" srcOrd="0" destOrd="0" presId="urn:microsoft.com/office/officeart/2005/8/layout/pList1"/>
    <dgm:cxn modelId="{20866A37-A8DE-4ECF-A847-C50255B96847}" srcId="{01A66772-F185-4D58-B8BB-E9370D7A7A2B}" destId="{202D1329-EDFE-4C4D-BB55-39FC82EC221C}" srcOrd="1" destOrd="0" parTransId="{C8727337-C87F-4C4D-BF36-0969CA5B3BA4}" sibTransId="{85164051-EEA4-447D-BB6C-7CEDBF6EE7F9}"/>
    <dgm:cxn modelId="{736BD33B-3C00-4993-9BBE-7F92341730C2}" srcId="{3A4C9EDB-ADED-4928-AFDB-E76A6C391405}" destId="{3220DD16-911B-40BB-80FE-39EE1952401B}" srcOrd="1" destOrd="0" parTransId="{A2821C18-7845-419E-A06D-1922399F3C06}" sibTransId="{8293CEB1-62A2-4430-9C40-2264F0C36F83}"/>
    <dgm:cxn modelId="{45A53261-4EFF-42B3-9E2E-65765873A998}" type="presOf" srcId="{202D1329-EDFE-4C4D-BB55-39FC82EC221C}" destId="{76BAD6D0-03E0-45B3-A24E-0BB28C7FECB1}" srcOrd="0" destOrd="0" presId="urn:microsoft.com/office/officeart/2005/8/layout/pList1"/>
    <dgm:cxn modelId="{59B30243-198C-40B8-806B-570AF6F1075C}" srcId="{3A4C9EDB-ADED-4928-AFDB-E76A6C391405}" destId="{2E9B56A6-14A4-4259-BAB9-019DC3AA99B0}" srcOrd="0" destOrd="0" parTransId="{93D3138B-6E1C-40C5-B763-8D7BE43373BB}" sibTransId="{FEF1D2DB-6C24-45DF-8C33-17E29F09815D}"/>
    <dgm:cxn modelId="{8D655248-CF0C-4256-A322-22635210CA68}" type="presOf" srcId="{3220DD16-911B-40BB-80FE-39EE1952401B}" destId="{40D6D8E5-E046-4A47-B88F-BC22976CA097}" srcOrd="0" destOrd="2" presId="urn:microsoft.com/office/officeart/2005/8/layout/pList1"/>
    <dgm:cxn modelId="{72054D4A-0B0B-469A-A832-81D4D5AC17A8}" srcId="{01A66772-F185-4D58-B8BB-E9370D7A7A2B}" destId="{3A4C9EDB-ADED-4928-AFDB-E76A6C391405}" srcOrd="0" destOrd="0" parTransId="{06024AA6-E1CC-49B3-B68C-98672DD27336}" sibTransId="{FBA10735-478D-4F20-A055-EA8779B926AC}"/>
    <dgm:cxn modelId="{0CA909A4-CB73-4D64-AA9A-9F0CA3B5FFD0}" srcId="{3A4C9EDB-ADED-4928-AFDB-E76A6C391405}" destId="{28C6E56A-E60F-414F-AFAE-4054FBFCF54C}" srcOrd="2" destOrd="0" parTransId="{8B2FB28D-7183-41D6-9291-1D1D60B58AC9}" sibTransId="{23106D5F-C720-446B-8678-097A0EC44A43}"/>
    <dgm:cxn modelId="{E6DD11AE-FC9E-4193-AB80-8FF133CDC9F2}" type="presOf" srcId="{28C6E56A-E60F-414F-AFAE-4054FBFCF54C}" destId="{40D6D8E5-E046-4A47-B88F-BC22976CA097}" srcOrd="0" destOrd="3" presId="urn:microsoft.com/office/officeart/2005/8/layout/pList1"/>
    <dgm:cxn modelId="{41220EBA-AE41-445E-AF97-D4C85C0AF022}" type="presOf" srcId="{BF4B3ECE-CE78-4A9A-AFA8-F6820D5DD6EC}" destId="{76BAD6D0-03E0-45B3-A24E-0BB28C7FECB1}" srcOrd="0" destOrd="1" presId="urn:microsoft.com/office/officeart/2005/8/layout/pList1"/>
    <dgm:cxn modelId="{1F111AE0-26BF-4682-B942-05A861A9518B}" type="presOf" srcId="{FBA10735-478D-4F20-A055-EA8779B926AC}" destId="{589CAB76-57A3-47B0-97D5-F692BA242A5E}" srcOrd="0" destOrd="0" presId="urn:microsoft.com/office/officeart/2005/8/layout/pList1"/>
    <dgm:cxn modelId="{119CCAE3-DC91-4018-A2B3-BDE606E7C939}" type="presOf" srcId="{2E9B56A6-14A4-4259-BAB9-019DC3AA99B0}" destId="{40D6D8E5-E046-4A47-B88F-BC22976CA097}" srcOrd="0" destOrd="1" presId="urn:microsoft.com/office/officeart/2005/8/layout/pList1"/>
    <dgm:cxn modelId="{2871E2E6-3170-49DF-8522-832AEC9EAA77}" type="presOf" srcId="{3A4C9EDB-ADED-4928-AFDB-E76A6C391405}" destId="{40D6D8E5-E046-4A47-B88F-BC22976CA097}" srcOrd="0" destOrd="0" presId="urn:microsoft.com/office/officeart/2005/8/layout/pList1"/>
    <dgm:cxn modelId="{A4D9D826-AD09-47DD-AA77-89DB38D8480E}" type="presParOf" srcId="{72E7DB23-11CE-44A1-9718-E61F29D1E7CA}" destId="{FAE6A13B-A8F9-42A3-BC6E-D70987ABC1CD}" srcOrd="0" destOrd="0" presId="urn:microsoft.com/office/officeart/2005/8/layout/pList1"/>
    <dgm:cxn modelId="{3EDE627D-E3A7-4A42-BFF5-12CD802386AA}" type="presParOf" srcId="{FAE6A13B-A8F9-42A3-BC6E-D70987ABC1CD}" destId="{FF162EC5-6E4C-4F90-9ED1-96C19EA8C5C9}" srcOrd="0" destOrd="0" presId="urn:microsoft.com/office/officeart/2005/8/layout/pList1"/>
    <dgm:cxn modelId="{BF7393D3-CBA9-4926-A8D1-646FB9D05A82}" type="presParOf" srcId="{FAE6A13B-A8F9-42A3-BC6E-D70987ABC1CD}" destId="{40D6D8E5-E046-4A47-B88F-BC22976CA097}" srcOrd="1" destOrd="0" presId="urn:microsoft.com/office/officeart/2005/8/layout/pList1"/>
    <dgm:cxn modelId="{C6921C87-712F-4F70-AFE0-3AEFDBB6A2B2}" type="presParOf" srcId="{72E7DB23-11CE-44A1-9718-E61F29D1E7CA}" destId="{589CAB76-57A3-47B0-97D5-F692BA242A5E}" srcOrd="1" destOrd="0" presId="urn:microsoft.com/office/officeart/2005/8/layout/pList1"/>
    <dgm:cxn modelId="{B7CF7E42-55E3-4D62-936C-170C691A2ABE}" type="presParOf" srcId="{72E7DB23-11CE-44A1-9718-E61F29D1E7CA}" destId="{8B5012D7-6F7C-4450-B27F-CCC61157C18D}" srcOrd="2" destOrd="0" presId="urn:microsoft.com/office/officeart/2005/8/layout/pList1"/>
    <dgm:cxn modelId="{699879B2-E489-4854-93A5-D5817E5ECD12}" type="presParOf" srcId="{8B5012D7-6F7C-4450-B27F-CCC61157C18D}" destId="{F6B5B2C5-18E1-438E-8DE2-1E9FE6B3178C}" srcOrd="0" destOrd="0" presId="urn:microsoft.com/office/officeart/2005/8/layout/pList1"/>
    <dgm:cxn modelId="{6DE3D25A-DD0E-4325-B3C2-5EF71AF0EF37}" type="presParOf" srcId="{8B5012D7-6F7C-4450-B27F-CCC61157C18D}" destId="{76BAD6D0-03E0-45B3-A24E-0BB28C7FECB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2416E-CBD0-49DE-A7AC-14895C07B590}">
      <dsp:nvSpPr>
        <dsp:cNvPr id="0" name=""/>
        <dsp:cNvSpPr/>
      </dsp:nvSpPr>
      <dsp:spPr>
        <a:xfrm>
          <a:off x="49" y="66585"/>
          <a:ext cx="4700141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dirty="0"/>
            <a:t>Host your own site</a:t>
          </a:r>
          <a:endParaRPr lang="en-US" sz="3400" kern="1200" dirty="0"/>
        </a:p>
      </dsp:txBody>
      <dsp:txXfrm>
        <a:off x="49" y="66585"/>
        <a:ext cx="4700141" cy="979200"/>
      </dsp:txXfrm>
    </dsp:sp>
    <dsp:sp modelId="{2B74CC68-F1EF-4A4F-8BA0-19CB6B2C95B2}">
      <dsp:nvSpPr>
        <dsp:cNvPr id="0" name=""/>
        <dsp:cNvSpPr/>
      </dsp:nvSpPr>
      <dsp:spPr>
        <a:xfrm>
          <a:off x="49" y="1045786"/>
          <a:ext cx="4700141" cy="2613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Wix.com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Squarespace.com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Weebly.com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…</a:t>
          </a:r>
        </a:p>
      </dsp:txBody>
      <dsp:txXfrm>
        <a:off x="49" y="1045786"/>
        <a:ext cx="4700141" cy="2613240"/>
      </dsp:txXfrm>
    </dsp:sp>
    <dsp:sp modelId="{3172DE03-ED54-47FA-A42D-BFE5E3E71092}">
      <dsp:nvSpPr>
        <dsp:cNvPr id="0" name=""/>
        <dsp:cNvSpPr/>
      </dsp:nvSpPr>
      <dsp:spPr>
        <a:xfrm>
          <a:off x="5358209" y="66585"/>
          <a:ext cx="4700141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dirty="0"/>
            <a:t>Use a marketplace</a:t>
          </a:r>
          <a:endParaRPr lang="en-US" sz="3400" kern="1200" dirty="0"/>
        </a:p>
      </dsp:txBody>
      <dsp:txXfrm>
        <a:off x="5358209" y="66585"/>
        <a:ext cx="4700141" cy="979200"/>
      </dsp:txXfrm>
    </dsp:sp>
    <dsp:sp modelId="{41F72018-76FD-429E-8241-631347B9EC83}">
      <dsp:nvSpPr>
        <dsp:cNvPr id="0" name=""/>
        <dsp:cNvSpPr/>
      </dsp:nvSpPr>
      <dsp:spPr>
        <a:xfrm>
          <a:off x="5358209" y="1045786"/>
          <a:ext cx="4700141" cy="26132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eBay.com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Etsy.com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Amazon.com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…</a:t>
          </a:r>
        </a:p>
      </dsp:txBody>
      <dsp:txXfrm>
        <a:off x="5358209" y="1045786"/>
        <a:ext cx="4700141" cy="2613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C1346-9675-4DE3-B6B4-92893705BEA4}">
      <dsp:nvSpPr>
        <dsp:cNvPr id="0" name=""/>
        <dsp:cNvSpPr/>
      </dsp:nvSpPr>
      <dsp:spPr>
        <a:xfrm>
          <a:off x="9866" y="202919"/>
          <a:ext cx="4690965" cy="849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Idea</a:t>
          </a:r>
        </a:p>
      </dsp:txBody>
      <dsp:txXfrm>
        <a:off x="9866" y="202919"/>
        <a:ext cx="4690965" cy="849272"/>
      </dsp:txXfrm>
    </dsp:sp>
    <dsp:sp modelId="{70E0AD58-34AA-4596-B1C9-9F7F0595941E}">
      <dsp:nvSpPr>
        <dsp:cNvPr id="0" name=""/>
        <dsp:cNvSpPr/>
      </dsp:nvSpPr>
      <dsp:spPr>
        <a:xfrm>
          <a:off x="9819" y="1052192"/>
          <a:ext cx="4690965" cy="24704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u="none" kern="1200" dirty="0"/>
            <a:t>patriotsoftware.com/blog/accounting/how-to-conduct-a-market-analysis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articles.bplans.com/how-to-write-a-business-plan</a:t>
          </a:r>
          <a:endParaRPr lang="en-US" sz="2400" u="none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u="none" kern="1200" dirty="0"/>
            <a:t>google.com</a:t>
          </a:r>
        </a:p>
      </dsp:txBody>
      <dsp:txXfrm>
        <a:off x="9819" y="1052192"/>
        <a:ext cx="4690965" cy="2470499"/>
      </dsp:txXfrm>
    </dsp:sp>
    <dsp:sp modelId="{41F2A5D4-0EC5-492D-B88F-A213757479FB}">
      <dsp:nvSpPr>
        <dsp:cNvPr id="0" name=""/>
        <dsp:cNvSpPr/>
      </dsp:nvSpPr>
      <dsp:spPr>
        <a:xfrm>
          <a:off x="5357567" y="202919"/>
          <a:ext cx="4690965" cy="8492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Money</a:t>
          </a:r>
        </a:p>
      </dsp:txBody>
      <dsp:txXfrm>
        <a:off x="5357567" y="202919"/>
        <a:ext cx="4690965" cy="849272"/>
      </dsp:txXfrm>
    </dsp:sp>
    <dsp:sp modelId="{F601D033-531E-429F-AB03-AB789DB4DDF9}">
      <dsp:nvSpPr>
        <dsp:cNvPr id="0" name=""/>
        <dsp:cNvSpPr/>
      </dsp:nvSpPr>
      <dsp:spPr>
        <a:xfrm>
          <a:off x="5357567" y="1052192"/>
          <a:ext cx="4690965" cy="24704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sba.gov/business-guide/plan-your-business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articles.bplans.com/estimating-realistic-start-up-costs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google.com</a:t>
          </a:r>
        </a:p>
      </dsp:txBody>
      <dsp:txXfrm>
        <a:off x="5357567" y="1052192"/>
        <a:ext cx="4690965" cy="2470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Name &amp; </a:t>
          </a:r>
          <a:r>
            <a:rPr lang="en-US" sz="2800" kern="1200" dirty="0" err="1"/>
            <a:t>LOgo</a:t>
          </a:r>
          <a:endParaRPr lang="en-US" sz="28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Mobile-friendly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payments</a:t>
          </a:r>
        </a:p>
      </dsp:txBody>
      <dsp:txXfrm>
        <a:off x="7041543" y="2695306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62EC5-6E4C-4F90-9ED1-96C19EA8C5C9}">
      <dsp:nvSpPr>
        <dsp:cNvPr id="0" name=""/>
        <dsp:cNvSpPr/>
      </dsp:nvSpPr>
      <dsp:spPr>
        <a:xfrm>
          <a:off x="1367469" y="7223"/>
          <a:ext cx="1647865" cy="1135379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3000" t="-10000" r="2000" b="-1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6D8E5-E046-4A47-B88F-BC22976CA097}">
      <dsp:nvSpPr>
        <dsp:cNvPr id="0" name=""/>
        <dsp:cNvSpPr/>
      </dsp:nvSpPr>
      <dsp:spPr>
        <a:xfrm>
          <a:off x="142714" y="1235555"/>
          <a:ext cx="4609800" cy="171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 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sberbank.ru/</a:t>
          </a:r>
          <a:r>
            <a:rPr lang="en-US" sz="2000" kern="1200" dirty="0" err="1"/>
            <a:t>ru</a:t>
          </a:r>
          <a:r>
            <a:rPr lang="en-US" sz="2000" kern="1200" dirty="0"/>
            <a:t>/</a:t>
          </a:r>
          <a:r>
            <a:rPr lang="en-US" sz="2000" kern="1200" dirty="0" err="1"/>
            <a:t>s_m_business</a:t>
          </a:r>
          <a:r>
            <a:rPr lang="en-US" sz="2000" kern="1200" dirty="0"/>
            <a:t>/</a:t>
          </a:r>
          <a:r>
            <a:rPr lang="en-US" sz="2000" kern="1200" dirty="0" err="1"/>
            <a:t>pro_business</a:t>
          </a:r>
          <a:r>
            <a:rPr lang="en-US" sz="2000" kern="1200" dirty="0"/>
            <a:t>/</a:t>
          </a:r>
          <a:r>
            <a:rPr lang="en-US" sz="2000" kern="1200" dirty="0" err="1"/>
            <a:t>kak-otkryt-ip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moedelo.org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mos.ru/</a:t>
          </a:r>
          <a:r>
            <a:rPr lang="en-US" sz="2000" kern="1200" dirty="0" err="1"/>
            <a:t>otvet-ekonomika-i-biznes</a:t>
          </a:r>
          <a:r>
            <a:rPr lang="en-US" sz="2000" kern="1200" dirty="0"/>
            <a:t>/</a:t>
          </a:r>
          <a:r>
            <a:rPr lang="en-US" sz="2000" kern="1200" dirty="0" err="1"/>
            <a:t>kak-zaregistrirovat-ip</a:t>
          </a:r>
          <a:endParaRPr lang="en-US" sz="2000" kern="1200" dirty="0"/>
        </a:p>
      </dsp:txBody>
      <dsp:txXfrm>
        <a:off x="142714" y="1235555"/>
        <a:ext cx="4609800" cy="1710235"/>
      </dsp:txXfrm>
    </dsp:sp>
    <dsp:sp modelId="{F6B5B2C5-18E1-438E-8DE2-1E9FE6B3178C}">
      <dsp:nvSpPr>
        <dsp:cNvPr id="0" name=""/>
        <dsp:cNvSpPr/>
      </dsp:nvSpPr>
      <dsp:spPr>
        <a:xfrm>
          <a:off x="6682440" y="0"/>
          <a:ext cx="1647865" cy="113537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AD6D0-03E0-45B3-A24E-0BB28C7FECB1}">
      <dsp:nvSpPr>
        <dsp:cNvPr id="0" name=""/>
        <dsp:cNvSpPr/>
      </dsp:nvSpPr>
      <dsp:spPr>
        <a:xfrm>
          <a:off x="5213688" y="1235555"/>
          <a:ext cx="4609800" cy="171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Register 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service.nalog.ru/</a:t>
          </a:r>
          <a:r>
            <a:rPr lang="en-US" sz="2000" kern="1200" dirty="0" err="1"/>
            <a:t>gosreg</a:t>
          </a:r>
          <a:endParaRPr lang="en-US" sz="2000" kern="1200" dirty="0"/>
        </a:p>
      </dsp:txBody>
      <dsp:txXfrm>
        <a:off x="5213688" y="1235555"/>
        <a:ext cx="4609800" cy="171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98532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START </a:t>
            </a:r>
            <a:r>
              <a:rPr lang="en-US" sz="4400" dirty="0" err="1">
                <a:solidFill>
                  <a:schemeClr val="tx1"/>
                </a:solidFill>
              </a:rPr>
              <a:t>YOUr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Zavaruev Ivan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PI19-1v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F41E6AA-6179-404A-9647-01563B66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667" l="8000" r="92000">
                        <a14:foregroundMark x1="37778" y1="91556" x2="60444" y2="79111"/>
                        <a14:foregroundMark x1="33778" y1="96000" x2="8444" y2="99111"/>
                        <a14:foregroundMark x1="73778" y1="83556" x2="76444" y2="58667"/>
                        <a14:foregroundMark x1="93333" y1="79111" x2="88000" y2="56889"/>
                        <a14:foregroundMark x1="88598" y1="52444" x2="91111" y2="33778"/>
                        <a14:foregroundMark x1="88538" y1="52889" x2="88598" y2="52444"/>
                        <a14:foregroundMark x1="88000" y1="56889" x2="88538" y2="52889"/>
                        <a14:foregroundMark x1="91111" y1="33778" x2="91111" y2="33333"/>
                        <a14:foregroundMark x1="92000" y1="95556" x2="91111" y2="74222"/>
                        <a14:foregroundMark x1="42222" y1="95556" x2="51556" y2="84444"/>
                        <a14:foregroundMark x1="60889" y1="74667" x2="60889" y2="74667"/>
                        <a14:backgroundMark x1="87556" y1="52444" x2="87556" y2="52444"/>
                        <a14:backgroundMark x1="87556" y1="52889" x2="87556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2468" y="4725338"/>
            <a:ext cx="2143125" cy="214312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71DA696-B018-43D8-BB03-5219BB85C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24" b="98917" l="4205" r="96250">
                        <a14:foregroundMark x1="50568" y1="45367" x2="44091" y2="37184"/>
                        <a14:foregroundMark x1="44091" y1="37184" x2="49318" y2="44645"/>
                        <a14:foregroundMark x1="49318" y1="44645" x2="44773" y2="55235"/>
                        <a14:foregroundMark x1="44773" y1="55235" x2="38523" y2="58845"/>
                        <a14:foregroundMark x1="38523" y1="58845" x2="35227" y2="52587"/>
                        <a14:foregroundMark x1="35227" y1="52587" x2="34659" y2="45969"/>
                        <a14:foregroundMark x1="17614" y1="52467" x2="14205" y2="45848"/>
                        <a14:foregroundMark x1="14205" y1="45848" x2="13864" y2="35740"/>
                        <a14:foregroundMark x1="13864" y1="35740" x2="16250" y2="27677"/>
                        <a14:foregroundMark x1="16250" y1="27677" x2="29091" y2="13237"/>
                        <a14:foregroundMark x1="29091" y1="13237" x2="37386" y2="8544"/>
                        <a14:foregroundMark x1="37386" y1="8544" x2="45227" y2="6739"/>
                        <a14:foregroundMark x1="45227" y1="6739" x2="56932" y2="7581"/>
                        <a14:foregroundMark x1="56932" y1="7581" x2="62386" y2="13718"/>
                        <a14:foregroundMark x1="62386" y1="13718" x2="65114" y2="28400"/>
                        <a14:foregroundMark x1="34432" y1="44525" x2="36477" y2="32611"/>
                        <a14:foregroundMark x1="36477" y1="32611" x2="50795" y2="38267"/>
                        <a14:foregroundMark x1="50795" y1="38267" x2="53182" y2="47653"/>
                        <a14:foregroundMark x1="53182" y1="47653" x2="40795" y2="29483"/>
                        <a14:foregroundMark x1="40795" y1="29483" x2="43068" y2="20217"/>
                        <a14:foregroundMark x1="43068" y1="20217" x2="51932" y2="22864"/>
                        <a14:foregroundMark x1="51932" y1="22864" x2="56250" y2="34898"/>
                        <a14:foregroundMark x1="56250" y1="34898" x2="52159" y2="50301"/>
                        <a14:foregroundMark x1="52159" y1="50301" x2="48295" y2="56438"/>
                        <a14:foregroundMark x1="48295" y1="56438" x2="45682" y2="48616"/>
                        <a14:foregroundMark x1="45682" y1="48616" x2="47045" y2="35379"/>
                        <a14:foregroundMark x1="47045" y1="35379" x2="54432" y2="34777"/>
                        <a14:foregroundMark x1="54432" y1="34777" x2="62500" y2="46450"/>
                        <a14:foregroundMark x1="62500" y1="46450" x2="64886" y2="62696"/>
                        <a14:foregroundMark x1="64886" y1="62696" x2="65568" y2="34296"/>
                        <a14:foregroundMark x1="65568" y1="34296" x2="75682" y2="41396"/>
                        <a14:foregroundMark x1="75682" y1="41396" x2="76136" y2="50542"/>
                        <a14:foregroundMark x1="76136" y1="50542" x2="67955" y2="47774"/>
                        <a14:foregroundMark x1="67955" y1="47774" x2="77045" y2="55114"/>
                        <a14:foregroundMark x1="77045" y1="55114" x2="77273" y2="64862"/>
                        <a14:foregroundMark x1="77273" y1="64862" x2="74432" y2="52587"/>
                        <a14:foregroundMark x1="74432" y1="52587" x2="78977" y2="51625"/>
                        <a14:foregroundMark x1="86818" y1="33935" x2="88750" y2="43803"/>
                        <a14:foregroundMark x1="88750" y1="43803" x2="83750" y2="29483"/>
                        <a14:foregroundMark x1="83750" y1="29483" x2="92955" y2="48616"/>
                        <a14:foregroundMark x1="92955" y1="48616" x2="74545" y2="26474"/>
                        <a14:foregroundMark x1="74545" y1="26474" x2="77159" y2="36823"/>
                        <a14:foregroundMark x1="77159" y1="36823" x2="77159" y2="36823"/>
                        <a14:foregroundMark x1="81023" y1="28881" x2="73068" y2="15162"/>
                        <a14:foregroundMark x1="73068" y1="15162" x2="82045" y2="21901"/>
                        <a14:foregroundMark x1="82045" y1="21901" x2="68636" y2="12034"/>
                        <a14:foregroundMark x1="68636" y1="12034" x2="73523" y2="14681"/>
                        <a14:foregroundMark x1="66591" y1="9747" x2="60341" y2="6017"/>
                        <a14:foregroundMark x1="60341" y1="6017" x2="53068" y2="4934"/>
                        <a14:foregroundMark x1="53068" y1="4934" x2="24659" y2="13839"/>
                        <a14:foregroundMark x1="24659" y1="13839" x2="17614" y2="20457"/>
                        <a14:foregroundMark x1="8636" y1="44284" x2="10455" y2="61853"/>
                        <a14:foregroundMark x1="10455" y1="61853" x2="24545" y2="78941"/>
                        <a14:foregroundMark x1="24545" y1="78941" x2="35000" y2="85199"/>
                        <a14:foregroundMark x1="35000" y1="85199" x2="59545" y2="86763"/>
                        <a14:foregroundMark x1="59545" y1="86763" x2="68295" y2="84838"/>
                        <a14:foregroundMark x1="68295" y1="84838" x2="78523" y2="78219"/>
                        <a14:foregroundMark x1="78523" y1="78219" x2="83977" y2="66667"/>
                        <a14:foregroundMark x1="83977" y1="66667" x2="85000" y2="51625"/>
                        <a14:foregroundMark x1="85000" y1="51625" x2="85000" y2="51625"/>
                        <a14:foregroundMark x1="65455" y1="77978" x2="56818" y2="67990"/>
                        <a14:foregroundMark x1="56818" y1="67990" x2="54091" y2="58965"/>
                        <a14:foregroundMark x1="54091" y1="58965" x2="56023" y2="70638"/>
                        <a14:foregroundMark x1="56023" y1="70638" x2="47045" y2="72684"/>
                        <a14:foregroundMark x1="47045" y1="72684" x2="40909" y2="59687"/>
                        <a14:foregroundMark x1="40909" y1="59687" x2="38750" y2="47894"/>
                        <a14:foregroundMark x1="38750" y1="47894" x2="47045" y2="45848"/>
                        <a14:foregroundMark x1="47045" y1="45848" x2="59091" y2="52347"/>
                        <a14:foregroundMark x1="59091" y1="52347" x2="60909" y2="61733"/>
                        <a14:foregroundMark x1="60909" y1="61733" x2="55227" y2="65945"/>
                        <a14:foregroundMark x1="55227" y1="65945" x2="41705" y2="59206"/>
                        <a14:foregroundMark x1="41705" y1="59206" x2="25455" y2="37786"/>
                        <a14:foregroundMark x1="25455" y1="37786" x2="25909" y2="26955"/>
                        <a14:foregroundMark x1="25909" y1="26955" x2="40000" y2="24308"/>
                        <a14:foregroundMark x1="40000" y1="24308" x2="52500" y2="28039"/>
                        <a14:foregroundMark x1="52500" y1="28039" x2="55909" y2="40072"/>
                        <a14:foregroundMark x1="55909" y1="40072" x2="54432" y2="50782"/>
                        <a14:foregroundMark x1="54432" y1="50782" x2="52727" y2="54152"/>
                        <a14:foregroundMark x1="28409" y1="62455" x2="31250" y2="72804"/>
                        <a14:foregroundMark x1="31250" y1="72804" x2="22955" y2="54633"/>
                        <a14:foregroundMark x1="22955" y1="54633" x2="44091" y2="85921"/>
                        <a14:foregroundMark x1="68523" y1="70156" x2="73636" y2="64380"/>
                        <a14:foregroundMark x1="73636" y1="64380" x2="66705" y2="72684"/>
                        <a14:foregroundMark x1="66705" y1="72684" x2="74773" y2="51504"/>
                        <a14:foregroundMark x1="74773" y1="51504" x2="77727" y2="66065"/>
                        <a14:foregroundMark x1="77727" y1="66065" x2="81136" y2="41155"/>
                        <a14:foregroundMark x1="90795" y1="52467" x2="89545" y2="69434"/>
                        <a14:foregroundMark x1="89545" y1="69434" x2="92159" y2="54513"/>
                        <a14:foregroundMark x1="92159" y1="54513" x2="84318" y2="78700"/>
                        <a14:foregroundMark x1="84318" y1="78700" x2="80000" y2="85800"/>
                        <a14:foregroundMark x1="80000" y1="85800" x2="57614" y2="98556"/>
                        <a14:foregroundMark x1="54762" y1="97218" x2="29659" y2="85439"/>
                        <a14:foregroundMark x1="57614" y1="98556" x2="57021" y2="98278"/>
                        <a14:foregroundMark x1="4205" y1="54994" x2="5682" y2="46450"/>
                        <a14:foregroundMark x1="11136" y1="65343" x2="15455" y2="73526"/>
                        <a14:foregroundMark x1="15455" y1="73526" x2="26364" y2="83394"/>
                        <a14:foregroundMark x1="26364" y1="83394" x2="34318" y2="87244"/>
                        <a14:foregroundMark x1="34318" y1="87244" x2="36023" y2="88929"/>
                        <a14:foregroundMark x1="59773" y1="79061" x2="74432" y2="66426"/>
                        <a14:foregroundMark x1="74432" y1="66426" x2="79432" y2="59567"/>
                        <a14:foregroundMark x1="79432" y1="59567" x2="82386" y2="51986"/>
                        <a14:foregroundMark x1="82386" y1="51986" x2="79773" y2="42599"/>
                        <a14:foregroundMark x1="60795" y1="68592" x2="68182" y2="62936"/>
                        <a14:foregroundMark x1="68182" y1="62936" x2="70795" y2="59206"/>
                        <a14:foregroundMark x1="74205" y1="72443" x2="78636" y2="63779"/>
                        <a14:foregroundMark x1="78636" y1="63779" x2="80909" y2="46330"/>
                        <a14:foregroundMark x1="80909" y1="46330" x2="78750" y2="38267"/>
                        <a14:foregroundMark x1="74318" y1="74128" x2="80341" y2="67509"/>
                        <a14:foregroundMark x1="80341" y1="67509" x2="82500" y2="60168"/>
                        <a14:foregroundMark x1="82500" y1="60168" x2="82614" y2="44886"/>
                        <a14:foregroundMark x1="82614" y1="44886" x2="80795" y2="37545"/>
                        <a14:foregroundMark x1="80795" y1="37545" x2="80455" y2="37064"/>
                        <a14:foregroundMark x1="91250" y1="37665" x2="90795" y2="30566"/>
                        <a14:foregroundMark x1="90795" y1="30566" x2="87614" y2="23827"/>
                        <a14:foregroundMark x1="87614" y1="23827" x2="73409" y2="11552"/>
                        <a14:foregroundMark x1="89205" y1="31167" x2="89318" y2="28881"/>
                        <a14:foregroundMark x1="89886" y1="31528" x2="89318" y2="27798"/>
                        <a14:foregroundMark x1="88864" y1="29603" x2="79091" y2="28761"/>
                        <a14:foregroundMark x1="79091" y1="28761" x2="62500" y2="17569"/>
                        <a14:foregroundMark x1="62500" y1="17569" x2="43636" y2="12154"/>
                        <a14:foregroundMark x1="80227" y1="42840" x2="82386" y2="50662"/>
                        <a14:foregroundMark x1="82386" y1="50662" x2="81705" y2="59206"/>
                        <a14:foregroundMark x1="81705" y1="59206" x2="73409" y2="74489"/>
                        <a14:foregroundMark x1="80568" y1="43803" x2="79886" y2="36582"/>
                        <a14:foregroundMark x1="79773" y1="42118" x2="80114" y2="38147"/>
                        <a14:foregroundMark x1="80000" y1="39230" x2="80000" y2="39230"/>
                        <a14:foregroundMark x1="80000" y1="37906" x2="79773" y2="38628"/>
                        <a14:foregroundMark x1="81023" y1="42599" x2="79318" y2="35138"/>
                        <a14:foregroundMark x1="79318" y1="35138" x2="78864" y2="34296"/>
                        <a14:foregroundMark x1="80000" y1="42960" x2="77614" y2="35620"/>
                        <a14:foregroundMark x1="77614" y1="35620" x2="80682" y2="42479"/>
                        <a14:foregroundMark x1="80682" y1="42479" x2="79545" y2="40674"/>
                        <a14:foregroundMark x1="69318" y1="64741" x2="65227" y2="47653"/>
                        <a14:foregroundMark x1="68977" y1="62575" x2="67386" y2="60529"/>
                        <a14:foregroundMark x1="66477" y1="48014" x2="66477" y2="48014"/>
                        <a14:foregroundMark x1="66136" y1="48014" x2="65341" y2="48375"/>
                        <a14:foregroundMark x1="15568" y1="17449" x2="25795" y2="10108"/>
                        <a14:foregroundMark x1="21023" y1="12515" x2="26591" y2="8303"/>
                        <a14:foregroundMark x1="26591" y1="8303" x2="27955" y2="7942"/>
                        <a14:foregroundMark x1="30341" y1="6137" x2="37500" y2="4212"/>
                        <a14:foregroundMark x1="43068" y1="2046" x2="40114" y2="3129"/>
                        <a14:foregroundMark x1="47273" y1="1324" x2="50000" y2="2166"/>
                        <a14:foregroundMark x1="89318" y1="24669" x2="91818" y2="31528"/>
                        <a14:foregroundMark x1="91818" y1="31528" x2="91818" y2="31769"/>
                        <a14:foregroundMark x1="93636" y1="34898" x2="95227" y2="49458"/>
                        <a14:foregroundMark x1="95000" y1="43682" x2="94773" y2="41516"/>
                        <a14:foregroundMark x1="95341" y1="41637" x2="95909" y2="42960"/>
                        <a14:foregroundMark x1="95909" y1="40554" x2="94318" y2="38989"/>
                        <a14:foregroundMark x1="96250" y1="51023" x2="93977" y2="62936"/>
                        <a14:foregroundMark x1="96136" y1="50662" x2="95795" y2="44886"/>
                        <a14:foregroundMark x1="93409" y1="65584" x2="95568" y2="59085"/>
                        <a14:foregroundMark x1="95568" y1="59085" x2="95568" y2="58845"/>
                        <a14:foregroundMark x1="93636" y1="66787" x2="93636" y2="66787"/>
                        <a14:foregroundMark x1="96023" y1="57040" x2="96023" y2="57040"/>
                        <a14:foregroundMark x1="45568" y1="98917" x2="45568" y2="98917"/>
                        <a14:foregroundMark x1="45568" y1="98917" x2="45568" y2="98917"/>
                        <a14:backgroundMark x1="682" y1="22623" x2="13409" y2="5174"/>
                        <a14:backgroundMark x1="13409" y1="5174" x2="7159" y2="10108"/>
                        <a14:backgroundMark x1="7159" y1="10108" x2="3977" y2="14922"/>
                        <a14:backgroundMark x1="9318" y1="19013" x2="19773" y2="5656"/>
                        <a14:backgroundMark x1="19773" y1="5656" x2="12955" y2="13718"/>
                        <a14:backgroundMark x1="12955" y1="13718" x2="4205" y2="20096"/>
                        <a14:backgroundMark x1="86477" y1="9266" x2="89728" y2="24509"/>
                        <a14:backgroundMark x1="88749" y1="32090" x2="88523" y2="32644"/>
                        <a14:backgroundMark x1="82956" y1="38095" x2="82614" y2="38267"/>
                        <a14:backgroundMark x1="57841" y1="99519" x2="56250" y2="99759"/>
                        <a14:backgroundMark x1="42841" y1="99880" x2="44432" y2="99639"/>
                        <a14:backgroundMark x1="55682" y1="99880" x2="54545" y2="99880"/>
                        <a14:backgroundMark x1="45682" y1="99759" x2="47614" y2="997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991" y="3296624"/>
            <a:ext cx="3025916" cy="28574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0247CAE-4AD4-44D2-8DD4-BB3802743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667" l="8000" r="92000">
                        <a14:foregroundMark x1="37778" y1="91556" x2="60444" y2="79111"/>
                        <a14:foregroundMark x1="33778" y1="96000" x2="8444" y2="99111"/>
                        <a14:foregroundMark x1="73778" y1="83556" x2="76444" y2="58667"/>
                        <a14:foregroundMark x1="93333" y1="79111" x2="88000" y2="56889"/>
                        <a14:foregroundMark x1="88598" y1="52444" x2="91111" y2="33778"/>
                        <a14:foregroundMark x1="88538" y1="52889" x2="88598" y2="52444"/>
                        <a14:foregroundMark x1="88000" y1="56889" x2="88538" y2="52889"/>
                        <a14:foregroundMark x1="91111" y1="33778" x2="91111" y2="33333"/>
                        <a14:foregroundMark x1="92000" y1="95556" x2="91111" y2="74222"/>
                        <a14:foregroundMark x1="42222" y1="95556" x2="51556" y2="84444"/>
                        <a14:foregroundMark x1="60889" y1="74667" x2="60889" y2="74667"/>
                        <a14:backgroundMark x1="87556" y1="52444" x2="87556" y2="52444"/>
                        <a14:backgroundMark x1="87556" y1="52889" x2="87556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107057" y="4741499"/>
            <a:ext cx="2143125" cy="214312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A827195-12F4-45AF-AE6D-273660117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667" l="8000" r="92000">
                        <a14:foregroundMark x1="37778" y1="91556" x2="60444" y2="79111"/>
                        <a14:foregroundMark x1="33778" y1="96000" x2="8444" y2="99111"/>
                        <a14:foregroundMark x1="73778" y1="83556" x2="76444" y2="58667"/>
                        <a14:foregroundMark x1="93333" y1="79111" x2="88000" y2="56889"/>
                        <a14:foregroundMark x1="88598" y1="52444" x2="91111" y2="33778"/>
                        <a14:foregroundMark x1="88538" y1="52889" x2="88598" y2="52444"/>
                        <a14:foregroundMark x1="88000" y1="56889" x2="88538" y2="52889"/>
                        <a14:foregroundMark x1="91111" y1="33778" x2="91111" y2="33333"/>
                        <a14:foregroundMark x1="92000" y1="95556" x2="91111" y2="74222"/>
                        <a14:foregroundMark x1="42222" y1="95556" x2="51556" y2="84444"/>
                        <a14:foregroundMark x1="60889" y1="74667" x2="60889" y2="74667"/>
                        <a14:backgroundMark x1="87556" y1="52444" x2="87556" y2="52444"/>
                        <a14:backgroundMark x1="87556" y1="52889" x2="87556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 flipV="1">
            <a:off x="-107057" y="-8878"/>
            <a:ext cx="2143125" cy="214312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39713-FDA8-449A-96B0-666B4FD2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667" l="8000" r="92000">
                        <a14:foregroundMark x1="37778" y1="91556" x2="60444" y2="79111"/>
                        <a14:foregroundMark x1="33778" y1="96000" x2="8444" y2="99111"/>
                        <a14:foregroundMark x1="73778" y1="83556" x2="76444" y2="58667"/>
                        <a14:foregroundMark x1="93333" y1="79111" x2="88000" y2="56889"/>
                        <a14:foregroundMark x1="88598" y1="52444" x2="91111" y2="33778"/>
                        <a14:foregroundMark x1="88538" y1="52889" x2="88598" y2="52444"/>
                        <a14:foregroundMark x1="88000" y1="56889" x2="88538" y2="52889"/>
                        <a14:foregroundMark x1="91111" y1="33778" x2="91111" y2="33333"/>
                        <a14:foregroundMark x1="92000" y1="95556" x2="91111" y2="74222"/>
                        <a14:foregroundMark x1="42222" y1="95556" x2="51556" y2="84444"/>
                        <a14:foregroundMark x1="60889" y1="74667" x2="60889" y2="74667"/>
                        <a14:backgroundMark x1="87556" y1="52444" x2="87556" y2="52444"/>
                        <a14:backgroundMark x1="87556" y1="52889" x2="87556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0253327" y="-1950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 Choose a platform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38619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2. Write a plan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3429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31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2. Set up your site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762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Make it legal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437210"/>
              </p:ext>
            </p:extLst>
          </p:nvPr>
        </p:nvGraphicFramePr>
        <p:xfrm>
          <a:off x="1066800" y="2166151"/>
          <a:ext cx="10058400" cy="386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74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{95853D30-5CE4-4BDD-B179-45D763770B87}tf78438558</Template>
  <TotalTime>0</TotalTime>
  <Words>136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START YOUr  business</vt:lpstr>
      <vt:lpstr>1. Choose a platform</vt:lpstr>
      <vt:lpstr>2. Write a plan</vt:lpstr>
      <vt:lpstr>2. Set up your site</vt:lpstr>
      <vt:lpstr>4. Make it legal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2020-05-29T14:02:39Z</dcterms:created>
  <dcterms:modified xsi:type="dcterms:W3CDTF">2020-05-29T16:36:20Z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