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1E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61299297324162"/>
          <c:y val="5.76027030315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Ресурсы банка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A4-4337-9554-5FF3B6178A74}"/>
              </c:ext>
            </c:extLst>
          </c:dPt>
          <c:dPt>
            <c:idx val="1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2A4-4337-9554-5FF3B6178A74}"/>
              </c:ext>
            </c:extLst>
          </c:dPt>
          <c:dPt>
            <c:idx val="2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A4-4337-9554-5FF3B6178A7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A4-4337-9554-5FF3B6178A7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2A4-4337-9554-5FF3B6178A7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2A4-4337-9554-5FF3B6178A74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A0988C"/>
                </a:solidFill>
                <a:round/>
              </a:ln>
              <a:effectLst>
                <a:outerShdw blurRad="50800" dist="38100" dir="2700000" algn="tl" rotWithShape="0">
                  <a:srgbClr val="A0988C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Привлеченные средства</c:v>
                </c:pt>
                <c:pt idx="1">
                  <c:v>Собственный капитал</c:v>
                </c:pt>
                <c:pt idx="2">
                  <c:v>Займы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</c:v>
                </c:pt>
                <c:pt idx="1">
                  <c:v>8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A4-4337-9554-5FF3B6178A7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Прибыль</a:t>
            </a:r>
            <a:r>
              <a:rPr lang="ru-RU" baseline="0" dirty="0"/>
              <a:t> прошлых лет /средства участников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335794929758042E-2"/>
          <c:y val="0.11009284868499461"/>
          <c:w val="0.84146177496425689"/>
          <c:h val="0.62074399454660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Нераспределенная прибыль (непокрытые убытки) прошлых лет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Альфа-Банк</c:v>
                </c:pt>
                <c:pt idx="1">
                  <c:v>Тинькофф</c:v>
                </c:pt>
                <c:pt idx="2">
                  <c:v>МКБ</c:v>
                </c:pt>
                <c:pt idx="3">
                  <c:v>МИБ</c:v>
                </c:pt>
                <c:pt idx="4">
                  <c:v>Возрождение</c:v>
                </c:pt>
                <c:pt idx="5">
                  <c:v>Уралсиб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181295</c:v>
                </c:pt>
                <c:pt idx="1">
                  <c:v>34273</c:v>
                </c:pt>
                <c:pt idx="2">
                  <c:v>29385</c:v>
                </c:pt>
                <c:pt idx="3">
                  <c:v>933</c:v>
                </c:pt>
                <c:pt idx="4">
                  <c:v>14724</c:v>
                </c:pt>
                <c:pt idx="5">
                  <c:v>10711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B-43A6-A745-46ADC41952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Средства акционеров (участников)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Альфа-Банк</c:v>
                </c:pt>
                <c:pt idx="1">
                  <c:v>Тинькофф</c:v>
                </c:pt>
                <c:pt idx="2">
                  <c:v>МКБ</c:v>
                </c:pt>
                <c:pt idx="3">
                  <c:v>МИБ</c:v>
                </c:pt>
                <c:pt idx="4">
                  <c:v>Возрождение</c:v>
                </c:pt>
                <c:pt idx="5">
                  <c:v>Уралсиб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59587</c:v>
                </c:pt>
                <c:pt idx="1">
                  <c:v>6772</c:v>
                </c:pt>
                <c:pt idx="2">
                  <c:v>27079</c:v>
                </c:pt>
                <c:pt idx="3">
                  <c:v>2195</c:v>
                </c:pt>
                <c:pt idx="4">
                  <c:v>250</c:v>
                </c:pt>
                <c:pt idx="5">
                  <c:v>36013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B-43A6-A745-46ADC4195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6384"/>
        <c:axId val="2042852752"/>
      </c:barChart>
      <c:catAx>
        <c:axId val="205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52752"/>
        <c:crosses val="autoZero"/>
        <c:auto val="1"/>
        <c:lblAlgn val="ctr"/>
        <c:lblOffset val="100"/>
        <c:noMultiLvlLbl val="0"/>
      </c:catAx>
      <c:valAx>
        <c:axId val="204285275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 dirty="0">
                <a:effectLst/>
              </a:rPr>
              <a:t>Прибыль прошлых лет /средства участников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Нераспределенная прибыль (непокрытые убытки) прошлых лет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Россельхозбанк</c:v>
                </c:pt>
                <c:pt idx="4">
                  <c:v>Открытие</c:v>
                </c:pt>
                <c:pt idx="5">
                  <c:v>МСП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2696928</c:v>
                </c:pt>
                <c:pt idx="1">
                  <c:v>209448</c:v>
                </c:pt>
                <c:pt idx="2">
                  <c:v>123939</c:v>
                </c:pt>
                <c:pt idx="3">
                  <c:v>-103406</c:v>
                </c:pt>
                <c:pt idx="4">
                  <c:v>-224065</c:v>
                </c:pt>
                <c:pt idx="5">
                  <c:v>-2626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5-4146-AAB5-3851030F57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Средства акционеров (участников)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Россельхозбанк</c:v>
                </c:pt>
                <c:pt idx="4">
                  <c:v>Открытие</c:v>
                </c:pt>
                <c:pt idx="5">
                  <c:v>МСП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67760</c:v>
                </c:pt>
                <c:pt idx="1">
                  <c:v>651033</c:v>
                </c:pt>
                <c:pt idx="2">
                  <c:v>194996</c:v>
                </c:pt>
                <c:pt idx="3">
                  <c:v>409848</c:v>
                </c:pt>
                <c:pt idx="4">
                  <c:v>166280</c:v>
                </c:pt>
                <c:pt idx="5">
                  <c:v>19240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5-4146-AAB5-3851030F5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751552"/>
        <c:axId val="2063730432"/>
      </c:barChart>
      <c:catAx>
        <c:axId val="20517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730432"/>
        <c:crosses val="autoZero"/>
        <c:auto val="1"/>
        <c:lblAlgn val="ctr"/>
        <c:lblOffset val="100"/>
        <c:noMultiLvlLbl val="0"/>
      </c:catAx>
      <c:valAx>
        <c:axId val="206373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7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Вклады физических лиц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Россельхозбанк</c:v>
                </c:pt>
                <c:pt idx="4">
                  <c:v>Открытие</c:v>
                </c:pt>
                <c:pt idx="5">
                  <c:v>МПС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12911175</c:v>
                </c:pt>
                <c:pt idx="1">
                  <c:v>3890340</c:v>
                </c:pt>
                <c:pt idx="2">
                  <c:v>968952</c:v>
                </c:pt>
                <c:pt idx="3">
                  <c:v>1059306</c:v>
                </c:pt>
                <c:pt idx="4">
                  <c:v>467663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1-433E-8224-A3D0F0D96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Сумма пассивов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Россельхозбанк</c:v>
                </c:pt>
                <c:pt idx="4">
                  <c:v>Открытие</c:v>
                </c:pt>
                <c:pt idx="5">
                  <c:v>МПС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10188458</c:v>
                </c:pt>
                <c:pt idx="1">
                  <c:v>8183024</c:v>
                </c:pt>
                <c:pt idx="2">
                  <c:v>4666938</c:v>
                </c:pt>
                <c:pt idx="3">
                  <c:v>1966086</c:v>
                </c:pt>
                <c:pt idx="4">
                  <c:v>647030</c:v>
                </c:pt>
                <c:pt idx="5">
                  <c:v>82694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81-433E-8224-A3D0F0D96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08432"/>
        <c:axId val="20024928"/>
      </c:barChart>
      <c:catAx>
        <c:axId val="2060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928"/>
        <c:crosses val="autoZero"/>
        <c:auto val="1"/>
        <c:lblAlgn val="ctr"/>
        <c:lblOffset val="100"/>
        <c:noMultiLvlLbl val="0"/>
      </c:catAx>
      <c:valAx>
        <c:axId val="200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Вклады физических лиц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Альфа-Банк</c:v>
                </c:pt>
                <c:pt idx="1">
                  <c:v>Тинькофф</c:v>
                </c:pt>
                <c:pt idx="2">
                  <c:v>МИБ</c:v>
                </c:pt>
                <c:pt idx="3">
                  <c:v>Возрождение</c:v>
                </c:pt>
                <c:pt idx="4">
                  <c:v>Уралсиб</c:v>
                </c:pt>
                <c:pt idx="5">
                  <c:v>МКБ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1122419</c:v>
                </c:pt>
                <c:pt idx="1">
                  <c:v>257829</c:v>
                </c:pt>
                <c:pt idx="2">
                  <c:v>207186</c:v>
                </c:pt>
                <c:pt idx="3">
                  <c:v>159213</c:v>
                </c:pt>
                <c:pt idx="4">
                  <c:v>174182</c:v>
                </c:pt>
                <c:pt idx="5">
                  <c:v>368276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3-451D-910D-0D3D116210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Сумма пассивов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Альфа-Банк</c:v>
                </c:pt>
                <c:pt idx="1">
                  <c:v>Тинькофф</c:v>
                </c:pt>
                <c:pt idx="2">
                  <c:v>МИБ</c:v>
                </c:pt>
                <c:pt idx="3">
                  <c:v>Возрождение</c:v>
                </c:pt>
                <c:pt idx="4">
                  <c:v>Уралсиб</c:v>
                </c:pt>
                <c:pt idx="5">
                  <c:v>МКБ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1737509</c:v>
                </c:pt>
                <c:pt idx="1">
                  <c:v>64503</c:v>
                </c:pt>
                <c:pt idx="2">
                  <c:v>69883</c:v>
                </c:pt>
                <c:pt idx="3">
                  <c:v>70289</c:v>
                </c:pt>
                <c:pt idx="4">
                  <c:v>294824</c:v>
                </c:pt>
                <c:pt idx="5">
                  <c:v>1648809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A3-451D-910D-0D3D11621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0109760"/>
        <c:axId val="2062227088"/>
      </c:barChart>
      <c:catAx>
        <c:axId val="16501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227088"/>
        <c:crosses val="autoZero"/>
        <c:auto val="1"/>
        <c:lblAlgn val="ctr"/>
        <c:lblOffset val="100"/>
        <c:noMultiLvlLbl val="0"/>
      </c:catAx>
      <c:valAx>
        <c:axId val="206222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0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8A0F0-0609-4DF2-BBDD-35B75F805F68}" type="doc">
      <dgm:prSet loTypeId="urn:microsoft.com/office/officeart/2005/8/layout/hList7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F5C4F49-E00D-400E-8494-55020EB7B3D2}">
      <dgm:prSet phldrT="[Text]" custT="1"/>
      <dgm:spPr/>
      <dgm:t>
        <a:bodyPr/>
        <a:lstStyle/>
        <a:p>
          <a:r>
            <a:rPr lang="ru-RU" sz="1200" dirty="0">
              <a:latin typeface="Corbel" panose="020B0503020204020204" pitchFamily="34" charset="0"/>
            </a:rPr>
            <a:t>Средства, которые имеются в распоряжении банков и используются ими для кредитных, инвестиционных и других активных операций</a:t>
          </a:r>
        </a:p>
      </dgm:t>
    </dgm:pt>
    <dgm:pt modelId="{C752E9AB-B7AC-4CA9-A8C3-EEB232BDD901}" type="parTrans" cxnId="{9D236990-AA17-4141-9FE8-CAC346D8FEF0}">
      <dgm:prSet/>
      <dgm:spPr/>
      <dgm:t>
        <a:bodyPr/>
        <a:lstStyle/>
        <a:p>
          <a:endParaRPr lang="ru-RU"/>
        </a:p>
      </dgm:t>
    </dgm:pt>
    <dgm:pt modelId="{29E51251-1506-4950-9BBD-A7A860F7FC0A}" type="sibTrans" cxnId="{9D236990-AA17-4141-9FE8-CAC346D8FEF0}">
      <dgm:prSet/>
      <dgm:spPr/>
      <dgm:t>
        <a:bodyPr/>
        <a:lstStyle/>
        <a:p>
          <a:endParaRPr lang="ru-RU"/>
        </a:p>
      </dgm:t>
    </dgm:pt>
    <dgm:pt modelId="{1A136BA7-C7D7-4422-A564-21F3E4D97EAC}">
      <dgm:prSet phldrT="[Text]" custT="1"/>
      <dgm:spPr/>
      <dgm:t>
        <a:bodyPr/>
        <a:lstStyle/>
        <a:p>
          <a:r>
            <a:rPr lang="ru-RU" sz="1400" dirty="0">
              <a:latin typeface="Corbel" panose="020B0503020204020204" pitchFamily="34" charset="0"/>
            </a:rPr>
            <a:t>Составная часть финансовых ресурсов, включающая собственные и привлеченные средства банков</a:t>
          </a:r>
        </a:p>
      </dgm:t>
    </dgm:pt>
    <dgm:pt modelId="{0800A423-6D35-4189-A51E-27A273C93A16}" type="parTrans" cxnId="{CCA120D7-0E75-40A4-BF3F-F22473626FC7}">
      <dgm:prSet/>
      <dgm:spPr/>
      <dgm:t>
        <a:bodyPr/>
        <a:lstStyle/>
        <a:p>
          <a:endParaRPr lang="ru-RU"/>
        </a:p>
      </dgm:t>
    </dgm:pt>
    <dgm:pt modelId="{E59F07D0-2060-41CA-B82F-60CC00D6893F}" type="sibTrans" cxnId="{CCA120D7-0E75-40A4-BF3F-F22473626FC7}">
      <dgm:prSet/>
      <dgm:spPr/>
      <dgm:t>
        <a:bodyPr/>
        <a:lstStyle/>
        <a:p>
          <a:endParaRPr lang="ru-RU"/>
        </a:p>
      </dgm:t>
    </dgm:pt>
    <dgm:pt modelId="{B988447A-08AE-4FD3-83D4-740EF15E395E}">
      <dgm:prSet phldrT="[Text]" custT="1"/>
      <dgm:spPr/>
      <dgm:t>
        <a:bodyPr/>
        <a:lstStyle/>
        <a:p>
          <a:r>
            <a:rPr lang="ru-RU" sz="1200" dirty="0">
              <a:latin typeface="Corbel" panose="020B0503020204020204" pitchFamily="34" charset="0"/>
            </a:rPr>
            <a:t>Аккумулируемые банком свободные денежные средства экономических субъектов ... для дальнейшего размещения на рынке с целью получения прибыли</a:t>
          </a:r>
        </a:p>
      </dgm:t>
    </dgm:pt>
    <dgm:pt modelId="{4CD756A5-9DC7-49D1-A942-AD09E82F63EE}" type="parTrans" cxnId="{2230A2CF-053E-43D7-8E2F-8F36B9EE4A58}">
      <dgm:prSet/>
      <dgm:spPr/>
      <dgm:t>
        <a:bodyPr/>
        <a:lstStyle/>
        <a:p>
          <a:endParaRPr lang="ru-RU"/>
        </a:p>
      </dgm:t>
    </dgm:pt>
    <dgm:pt modelId="{6694C870-7FA8-4B27-9866-9DB3D9727B50}" type="sibTrans" cxnId="{2230A2CF-053E-43D7-8E2F-8F36B9EE4A58}">
      <dgm:prSet/>
      <dgm:spPr/>
      <dgm:t>
        <a:bodyPr/>
        <a:lstStyle/>
        <a:p>
          <a:endParaRPr lang="ru-RU"/>
        </a:p>
      </dgm:t>
    </dgm:pt>
    <dgm:pt modelId="{76717306-D818-42DB-8171-3AF8B0C8CC30}">
      <dgm:prSet phldrT="[Text]" custT="1"/>
      <dgm:spPr/>
      <dgm:t>
        <a:bodyPr/>
        <a:lstStyle/>
        <a:p>
          <a:r>
            <a:rPr lang="ru-RU" sz="1600" dirty="0">
              <a:latin typeface="Corbel" panose="020B0503020204020204" pitchFamily="34" charset="0"/>
            </a:rPr>
            <a:t>Отождествление банковских ресурсов с пассивными операциями банка</a:t>
          </a:r>
        </a:p>
      </dgm:t>
    </dgm:pt>
    <dgm:pt modelId="{6009225B-3D67-4AB0-B7C9-8011683DE658}" type="parTrans" cxnId="{D414641F-0BC5-4A1E-A748-C793A2772DFD}">
      <dgm:prSet/>
      <dgm:spPr/>
      <dgm:t>
        <a:bodyPr/>
        <a:lstStyle/>
        <a:p>
          <a:endParaRPr lang="ru-RU"/>
        </a:p>
      </dgm:t>
    </dgm:pt>
    <dgm:pt modelId="{0AA8B141-EA58-4726-AC1C-50986C201C30}" type="sibTrans" cxnId="{D414641F-0BC5-4A1E-A748-C793A2772DFD}">
      <dgm:prSet/>
      <dgm:spPr/>
      <dgm:t>
        <a:bodyPr/>
        <a:lstStyle/>
        <a:p>
          <a:endParaRPr lang="ru-RU"/>
        </a:p>
      </dgm:t>
    </dgm:pt>
    <dgm:pt modelId="{219BCB5F-7E35-49AF-8FB2-F87FE20CCD4F}">
      <dgm:prSet phldrT="[Text]" custT="1"/>
      <dgm:spPr/>
      <dgm:t>
        <a:bodyPr/>
        <a:lstStyle/>
        <a:p>
          <a:r>
            <a:rPr lang="ru-RU" sz="1150" dirty="0">
              <a:latin typeface="Corbel" panose="020B0503020204020204" pitchFamily="34" charset="0"/>
            </a:rPr>
            <a:t>Собственные средства банков, привлеченные и заемные средства, используются для осуществления активных операций - размещения ресурсов с целью получения дохода</a:t>
          </a:r>
        </a:p>
      </dgm:t>
    </dgm:pt>
    <dgm:pt modelId="{156399CE-92D8-4128-8BB1-4062C26A542A}" type="parTrans" cxnId="{94E8F457-6B25-42DD-8C08-7E5FC6F25A8C}">
      <dgm:prSet/>
      <dgm:spPr/>
      <dgm:t>
        <a:bodyPr/>
        <a:lstStyle/>
        <a:p>
          <a:endParaRPr lang="ru-RU"/>
        </a:p>
      </dgm:t>
    </dgm:pt>
    <dgm:pt modelId="{85F0409F-C86B-4BEB-9826-11A7634E42C8}" type="sibTrans" cxnId="{94E8F457-6B25-42DD-8C08-7E5FC6F25A8C}">
      <dgm:prSet/>
      <dgm:spPr/>
      <dgm:t>
        <a:bodyPr/>
        <a:lstStyle/>
        <a:p>
          <a:endParaRPr lang="ru-RU"/>
        </a:p>
      </dgm:t>
    </dgm:pt>
    <dgm:pt modelId="{83358158-1BC7-4EF2-BA5D-D94235EBDEF4}">
      <dgm:prSet phldrT="[Text]" custT="1"/>
      <dgm:spPr/>
      <dgm:t>
        <a:bodyPr/>
        <a:lstStyle/>
        <a:p>
          <a:r>
            <a:rPr lang="ru-RU" sz="1600" dirty="0">
              <a:latin typeface="Corbel" panose="020B0503020204020204" pitchFamily="34" charset="0"/>
            </a:rPr>
            <a:t>Взаимосвязь банковских и кредитных ресурсов</a:t>
          </a:r>
        </a:p>
      </dgm:t>
    </dgm:pt>
    <dgm:pt modelId="{A2E12CC8-531B-4543-BCF9-16D7C8035D77}" type="parTrans" cxnId="{CA97FF8A-6BEE-48FC-896F-D868F7619CDF}">
      <dgm:prSet/>
      <dgm:spPr/>
      <dgm:t>
        <a:bodyPr/>
        <a:lstStyle/>
        <a:p>
          <a:endParaRPr lang="ru-RU"/>
        </a:p>
      </dgm:t>
    </dgm:pt>
    <dgm:pt modelId="{52A89708-DD56-4928-98F4-8B3406540E8F}" type="sibTrans" cxnId="{CA97FF8A-6BEE-48FC-896F-D868F7619CDF}">
      <dgm:prSet/>
      <dgm:spPr/>
      <dgm:t>
        <a:bodyPr/>
        <a:lstStyle/>
        <a:p>
          <a:endParaRPr lang="ru-RU"/>
        </a:p>
      </dgm:t>
    </dgm:pt>
    <dgm:pt modelId="{217CFDFB-D217-4B3D-80D8-9776A0E56FA6}" type="pres">
      <dgm:prSet presAssocID="{92E8A0F0-0609-4DF2-BBDD-35B75F805F68}" presName="Name0" presStyleCnt="0">
        <dgm:presLayoutVars>
          <dgm:dir/>
          <dgm:resizeHandles val="exact"/>
        </dgm:presLayoutVars>
      </dgm:prSet>
      <dgm:spPr/>
    </dgm:pt>
    <dgm:pt modelId="{FD7B3FD7-59CA-4FD7-8ED9-30B4A63FF445}" type="pres">
      <dgm:prSet presAssocID="{92E8A0F0-0609-4DF2-BBDD-35B75F805F68}" presName="fgShape" presStyleLbl="fgShp" presStyleIdx="0" presStyleCnt="1"/>
      <dgm:spPr/>
    </dgm:pt>
    <dgm:pt modelId="{C4C40E3F-2ED0-42E4-8125-688BA60A8F5F}" type="pres">
      <dgm:prSet presAssocID="{92E8A0F0-0609-4DF2-BBDD-35B75F805F68}" presName="linComp" presStyleCnt="0"/>
      <dgm:spPr/>
    </dgm:pt>
    <dgm:pt modelId="{DB977530-77F7-49F7-B4C9-A3C71FE32197}" type="pres">
      <dgm:prSet presAssocID="{1F5C4F49-E00D-400E-8494-55020EB7B3D2}" presName="compNode" presStyleCnt="0"/>
      <dgm:spPr/>
    </dgm:pt>
    <dgm:pt modelId="{0D4FA8E1-B597-4D4D-9FA4-59D2D084D025}" type="pres">
      <dgm:prSet presAssocID="{1F5C4F49-E00D-400E-8494-55020EB7B3D2}" presName="bkgdShape" presStyleLbl="node1" presStyleIdx="0" presStyleCnt="6"/>
      <dgm:spPr/>
    </dgm:pt>
    <dgm:pt modelId="{80B2EC76-A1DA-40EE-BE29-430B58059AE1}" type="pres">
      <dgm:prSet presAssocID="{1F5C4F49-E00D-400E-8494-55020EB7B3D2}" presName="nodeTx" presStyleLbl="node1" presStyleIdx="0" presStyleCnt="6">
        <dgm:presLayoutVars>
          <dgm:bulletEnabled val="1"/>
        </dgm:presLayoutVars>
      </dgm:prSet>
      <dgm:spPr/>
    </dgm:pt>
    <dgm:pt modelId="{2054DE8F-6FDD-4BD7-95EC-BDB94EC5E059}" type="pres">
      <dgm:prSet presAssocID="{1F5C4F49-E00D-400E-8494-55020EB7B3D2}" presName="invisiNode" presStyleLbl="node1" presStyleIdx="0" presStyleCnt="6"/>
      <dgm:spPr/>
    </dgm:pt>
    <dgm:pt modelId="{EE644342-FE4D-4403-8A27-0E409C5E4AA2}" type="pres">
      <dgm:prSet presAssocID="{1F5C4F49-E00D-400E-8494-55020EB7B3D2}" presName="imagNode" presStyleLbl="fgImgPlace1" presStyleIdx="0" presStyleCnt="6"/>
      <dgm:spPr/>
    </dgm:pt>
    <dgm:pt modelId="{F0C04416-AD0D-4127-922A-5A05CC489407}" type="pres">
      <dgm:prSet presAssocID="{29E51251-1506-4950-9BBD-A7A860F7FC0A}" presName="sibTrans" presStyleLbl="sibTrans2D1" presStyleIdx="0" presStyleCnt="0"/>
      <dgm:spPr/>
    </dgm:pt>
    <dgm:pt modelId="{01F50A89-7FFD-48D0-B986-745978A5B827}" type="pres">
      <dgm:prSet presAssocID="{1A136BA7-C7D7-4422-A564-21F3E4D97EAC}" presName="compNode" presStyleCnt="0"/>
      <dgm:spPr/>
    </dgm:pt>
    <dgm:pt modelId="{AB82D90C-4B29-4CE4-AF99-9D95280FB35D}" type="pres">
      <dgm:prSet presAssocID="{1A136BA7-C7D7-4422-A564-21F3E4D97EAC}" presName="bkgdShape" presStyleLbl="node1" presStyleIdx="1" presStyleCnt="6"/>
      <dgm:spPr/>
    </dgm:pt>
    <dgm:pt modelId="{95E9C679-2F5D-47EC-988D-78F38D6CC947}" type="pres">
      <dgm:prSet presAssocID="{1A136BA7-C7D7-4422-A564-21F3E4D97EAC}" presName="nodeTx" presStyleLbl="node1" presStyleIdx="1" presStyleCnt="6">
        <dgm:presLayoutVars>
          <dgm:bulletEnabled val="1"/>
        </dgm:presLayoutVars>
      </dgm:prSet>
      <dgm:spPr/>
    </dgm:pt>
    <dgm:pt modelId="{33986C70-C68C-4148-B3BC-E8E502B334FF}" type="pres">
      <dgm:prSet presAssocID="{1A136BA7-C7D7-4422-A564-21F3E4D97EAC}" presName="invisiNode" presStyleLbl="node1" presStyleIdx="1" presStyleCnt="6"/>
      <dgm:spPr/>
    </dgm:pt>
    <dgm:pt modelId="{6842CE9A-83FD-4B7A-9FD4-5478E0E36F10}" type="pres">
      <dgm:prSet presAssocID="{1A136BA7-C7D7-4422-A564-21F3E4D97EAC}" presName="imagNode" presStyleLbl="fgImgPlace1" presStyleIdx="1" presStyleCnt="6"/>
      <dgm:spPr/>
    </dgm:pt>
    <dgm:pt modelId="{E3981631-132B-4A87-968D-8CCA6DB3DABB}" type="pres">
      <dgm:prSet presAssocID="{E59F07D0-2060-41CA-B82F-60CC00D6893F}" presName="sibTrans" presStyleLbl="sibTrans2D1" presStyleIdx="0" presStyleCnt="0"/>
      <dgm:spPr/>
    </dgm:pt>
    <dgm:pt modelId="{4E577BB0-5F4C-4B17-A5D6-E4A1F14BC878}" type="pres">
      <dgm:prSet presAssocID="{83358158-1BC7-4EF2-BA5D-D94235EBDEF4}" presName="compNode" presStyleCnt="0"/>
      <dgm:spPr/>
    </dgm:pt>
    <dgm:pt modelId="{FEE968C2-C980-4899-A22E-06DDEB2DC62B}" type="pres">
      <dgm:prSet presAssocID="{83358158-1BC7-4EF2-BA5D-D94235EBDEF4}" presName="bkgdShape" presStyleLbl="node1" presStyleIdx="2" presStyleCnt="6"/>
      <dgm:spPr/>
    </dgm:pt>
    <dgm:pt modelId="{A3117A23-F2C6-4B90-8FFB-8E88B93850D7}" type="pres">
      <dgm:prSet presAssocID="{83358158-1BC7-4EF2-BA5D-D94235EBDEF4}" presName="nodeTx" presStyleLbl="node1" presStyleIdx="2" presStyleCnt="6">
        <dgm:presLayoutVars>
          <dgm:bulletEnabled val="1"/>
        </dgm:presLayoutVars>
      </dgm:prSet>
      <dgm:spPr/>
    </dgm:pt>
    <dgm:pt modelId="{1618DE30-BCFE-4685-9724-9C98B8AB5EB8}" type="pres">
      <dgm:prSet presAssocID="{83358158-1BC7-4EF2-BA5D-D94235EBDEF4}" presName="invisiNode" presStyleLbl="node1" presStyleIdx="2" presStyleCnt="6"/>
      <dgm:spPr/>
    </dgm:pt>
    <dgm:pt modelId="{A37F71B8-6CCF-4112-B688-3262FC6AE1D3}" type="pres">
      <dgm:prSet presAssocID="{83358158-1BC7-4EF2-BA5D-D94235EBDEF4}" presName="imagNode" presStyleLbl="fgImgPlace1" presStyleIdx="2" presStyleCnt="6"/>
      <dgm:spPr/>
    </dgm:pt>
    <dgm:pt modelId="{6A50EBFE-3D6B-4F59-937D-058EA25BEF4D}" type="pres">
      <dgm:prSet presAssocID="{52A89708-DD56-4928-98F4-8B3406540E8F}" presName="sibTrans" presStyleLbl="sibTrans2D1" presStyleIdx="0" presStyleCnt="0"/>
      <dgm:spPr/>
    </dgm:pt>
    <dgm:pt modelId="{030F98EA-2BEB-4A57-AD74-88C63CB34D80}" type="pres">
      <dgm:prSet presAssocID="{B988447A-08AE-4FD3-83D4-740EF15E395E}" presName="compNode" presStyleCnt="0"/>
      <dgm:spPr/>
    </dgm:pt>
    <dgm:pt modelId="{80805728-56AD-4764-9F3A-22DDB2F916C2}" type="pres">
      <dgm:prSet presAssocID="{B988447A-08AE-4FD3-83D4-740EF15E395E}" presName="bkgdShape" presStyleLbl="node1" presStyleIdx="3" presStyleCnt="6"/>
      <dgm:spPr/>
    </dgm:pt>
    <dgm:pt modelId="{797512A9-1FFB-405D-9C27-01586F51E3CE}" type="pres">
      <dgm:prSet presAssocID="{B988447A-08AE-4FD3-83D4-740EF15E395E}" presName="nodeTx" presStyleLbl="node1" presStyleIdx="3" presStyleCnt="6">
        <dgm:presLayoutVars>
          <dgm:bulletEnabled val="1"/>
        </dgm:presLayoutVars>
      </dgm:prSet>
      <dgm:spPr/>
    </dgm:pt>
    <dgm:pt modelId="{43E6259D-BE8F-4CD3-8A04-0A47CA25E3C6}" type="pres">
      <dgm:prSet presAssocID="{B988447A-08AE-4FD3-83D4-740EF15E395E}" presName="invisiNode" presStyleLbl="node1" presStyleIdx="3" presStyleCnt="6"/>
      <dgm:spPr/>
    </dgm:pt>
    <dgm:pt modelId="{6FF8E90A-BA14-420A-99B4-04E96036D4CD}" type="pres">
      <dgm:prSet presAssocID="{B988447A-08AE-4FD3-83D4-740EF15E395E}" presName="imagNode" presStyleLbl="fgImgPlace1" presStyleIdx="3" presStyleCnt="6"/>
      <dgm:spPr/>
    </dgm:pt>
    <dgm:pt modelId="{02714F8C-9686-4654-846C-BAC899114287}" type="pres">
      <dgm:prSet presAssocID="{6694C870-7FA8-4B27-9866-9DB3D9727B50}" presName="sibTrans" presStyleLbl="sibTrans2D1" presStyleIdx="0" presStyleCnt="0"/>
      <dgm:spPr/>
    </dgm:pt>
    <dgm:pt modelId="{8BFE2060-056E-4659-8D27-76281B7E92A0}" type="pres">
      <dgm:prSet presAssocID="{76717306-D818-42DB-8171-3AF8B0C8CC30}" presName="compNode" presStyleCnt="0"/>
      <dgm:spPr/>
    </dgm:pt>
    <dgm:pt modelId="{262E664C-35FD-4653-94B0-868F885AD075}" type="pres">
      <dgm:prSet presAssocID="{76717306-D818-42DB-8171-3AF8B0C8CC30}" presName="bkgdShape" presStyleLbl="node1" presStyleIdx="4" presStyleCnt="6"/>
      <dgm:spPr/>
    </dgm:pt>
    <dgm:pt modelId="{30F6613A-B1D8-4177-ADF3-519F70D1FBF0}" type="pres">
      <dgm:prSet presAssocID="{76717306-D818-42DB-8171-3AF8B0C8CC30}" presName="nodeTx" presStyleLbl="node1" presStyleIdx="4" presStyleCnt="6">
        <dgm:presLayoutVars>
          <dgm:bulletEnabled val="1"/>
        </dgm:presLayoutVars>
      </dgm:prSet>
      <dgm:spPr/>
    </dgm:pt>
    <dgm:pt modelId="{0C31872C-441C-4A62-B130-72EDC59A18EE}" type="pres">
      <dgm:prSet presAssocID="{76717306-D818-42DB-8171-3AF8B0C8CC30}" presName="invisiNode" presStyleLbl="node1" presStyleIdx="4" presStyleCnt="6"/>
      <dgm:spPr/>
    </dgm:pt>
    <dgm:pt modelId="{B28E8048-5A4F-4A60-93C3-32F1300E8381}" type="pres">
      <dgm:prSet presAssocID="{76717306-D818-42DB-8171-3AF8B0C8CC30}" presName="imagNode" presStyleLbl="fgImgPlace1" presStyleIdx="4" presStyleCnt="6"/>
      <dgm:spPr/>
    </dgm:pt>
    <dgm:pt modelId="{D32C74D9-D046-4BDA-AABC-EC792AA338E7}" type="pres">
      <dgm:prSet presAssocID="{0AA8B141-EA58-4726-AC1C-50986C201C30}" presName="sibTrans" presStyleLbl="sibTrans2D1" presStyleIdx="0" presStyleCnt="0"/>
      <dgm:spPr/>
    </dgm:pt>
    <dgm:pt modelId="{A1676182-34DD-4BE4-B253-BA54AB83A978}" type="pres">
      <dgm:prSet presAssocID="{219BCB5F-7E35-49AF-8FB2-F87FE20CCD4F}" presName="compNode" presStyleCnt="0"/>
      <dgm:spPr/>
    </dgm:pt>
    <dgm:pt modelId="{80D690D5-F35C-4FA9-982A-D52098C2D22F}" type="pres">
      <dgm:prSet presAssocID="{219BCB5F-7E35-49AF-8FB2-F87FE20CCD4F}" presName="bkgdShape" presStyleLbl="node1" presStyleIdx="5" presStyleCnt="6"/>
      <dgm:spPr/>
    </dgm:pt>
    <dgm:pt modelId="{76D5F99A-73FA-4EF7-8E53-7BE4D164C224}" type="pres">
      <dgm:prSet presAssocID="{219BCB5F-7E35-49AF-8FB2-F87FE20CCD4F}" presName="nodeTx" presStyleLbl="node1" presStyleIdx="5" presStyleCnt="6">
        <dgm:presLayoutVars>
          <dgm:bulletEnabled val="1"/>
        </dgm:presLayoutVars>
      </dgm:prSet>
      <dgm:spPr/>
    </dgm:pt>
    <dgm:pt modelId="{39E75BFD-DDD5-4700-9361-E4B5EBC355F2}" type="pres">
      <dgm:prSet presAssocID="{219BCB5F-7E35-49AF-8FB2-F87FE20CCD4F}" presName="invisiNode" presStyleLbl="node1" presStyleIdx="5" presStyleCnt="6"/>
      <dgm:spPr/>
    </dgm:pt>
    <dgm:pt modelId="{05DC9B04-497D-4223-899D-F65E936B3658}" type="pres">
      <dgm:prSet presAssocID="{219BCB5F-7E35-49AF-8FB2-F87FE20CCD4F}" presName="imagNode" presStyleLbl="fgImgPlace1" presStyleIdx="5" presStyleCnt="6"/>
      <dgm:spPr/>
    </dgm:pt>
  </dgm:ptLst>
  <dgm:cxnLst>
    <dgm:cxn modelId="{518DA804-5F5F-4D0E-80AA-5E3869172BE9}" type="presOf" srcId="{1F5C4F49-E00D-400E-8494-55020EB7B3D2}" destId="{0D4FA8E1-B597-4D4D-9FA4-59D2D084D025}" srcOrd="0" destOrd="0" presId="urn:microsoft.com/office/officeart/2005/8/layout/hList7"/>
    <dgm:cxn modelId="{3B2C7E1D-FF4B-4A3C-9D01-C26CCDBBA515}" type="presOf" srcId="{76717306-D818-42DB-8171-3AF8B0C8CC30}" destId="{30F6613A-B1D8-4177-ADF3-519F70D1FBF0}" srcOrd="1" destOrd="0" presId="urn:microsoft.com/office/officeart/2005/8/layout/hList7"/>
    <dgm:cxn modelId="{D414641F-0BC5-4A1E-A748-C793A2772DFD}" srcId="{92E8A0F0-0609-4DF2-BBDD-35B75F805F68}" destId="{76717306-D818-42DB-8171-3AF8B0C8CC30}" srcOrd="4" destOrd="0" parTransId="{6009225B-3D67-4AB0-B7C9-8011683DE658}" sibTransId="{0AA8B141-EA58-4726-AC1C-50986C201C30}"/>
    <dgm:cxn modelId="{FE86142A-96EE-4A81-85E8-AA08E5A34531}" type="presOf" srcId="{83358158-1BC7-4EF2-BA5D-D94235EBDEF4}" destId="{A3117A23-F2C6-4B90-8FFB-8E88B93850D7}" srcOrd="1" destOrd="0" presId="urn:microsoft.com/office/officeart/2005/8/layout/hList7"/>
    <dgm:cxn modelId="{1ECF2130-ABD9-4FC6-A04C-CF5C33424AA3}" type="presOf" srcId="{219BCB5F-7E35-49AF-8FB2-F87FE20CCD4F}" destId="{76D5F99A-73FA-4EF7-8E53-7BE4D164C224}" srcOrd="1" destOrd="0" presId="urn:microsoft.com/office/officeart/2005/8/layout/hList7"/>
    <dgm:cxn modelId="{B629E731-2482-4A90-8916-A3E6963AAF37}" type="presOf" srcId="{76717306-D818-42DB-8171-3AF8B0C8CC30}" destId="{262E664C-35FD-4653-94B0-868F885AD075}" srcOrd="0" destOrd="0" presId="urn:microsoft.com/office/officeart/2005/8/layout/hList7"/>
    <dgm:cxn modelId="{1082B033-C844-4D5C-8727-ECBA25D7F9BE}" type="presOf" srcId="{6694C870-7FA8-4B27-9866-9DB3D9727B50}" destId="{02714F8C-9686-4654-846C-BAC899114287}" srcOrd="0" destOrd="0" presId="urn:microsoft.com/office/officeart/2005/8/layout/hList7"/>
    <dgm:cxn modelId="{2343A238-0EBB-4495-8802-47350B9F7A81}" type="presOf" srcId="{219BCB5F-7E35-49AF-8FB2-F87FE20CCD4F}" destId="{80D690D5-F35C-4FA9-982A-D52098C2D22F}" srcOrd="0" destOrd="0" presId="urn:microsoft.com/office/officeart/2005/8/layout/hList7"/>
    <dgm:cxn modelId="{025DC970-91C4-4AFA-8BD7-8109A1B9AB50}" type="presOf" srcId="{E59F07D0-2060-41CA-B82F-60CC00D6893F}" destId="{E3981631-132B-4A87-968D-8CCA6DB3DABB}" srcOrd="0" destOrd="0" presId="urn:microsoft.com/office/officeart/2005/8/layout/hList7"/>
    <dgm:cxn modelId="{2951D053-2CCD-4684-BCDE-C4C9D000AA5B}" type="presOf" srcId="{0AA8B141-EA58-4726-AC1C-50986C201C30}" destId="{D32C74D9-D046-4BDA-AABC-EC792AA338E7}" srcOrd="0" destOrd="0" presId="urn:microsoft.com/office/officeart/2005/8/layout/hList7"/>
    <dgm:cxn modelId="{94E8F457-6B25-42DD-8C08-7E5FC6F25A8C}" srcId="{92E8A0F0-0609-4DF2-BBDD-35B75F805F68}" destId="{219BCB5F-7E35-49AF-8FB2-F87FE20CCD4F}" srcOrd="5" destOrd="0" parTransId="{156399CE-92D8-4128-8BB1-4062C26A542A}" sibTransId="{85F0409F-C86B-4BEB-9826-11A7634E42C8}"/>
    <dgm:cxn modelId="{1B007558-FE0E-44CD-A4A4-E4AA51E1177E}" type="presOf" srcId="{1F5C4F49-E00D-400E-8494-55020EB7B3D2}" destId="{80B2EC76-A1DA-40EE-BE29-430B58059AE1}" srcOrd="1" destOrd="0" presId="urn:microsoft.com/office/officeart/2005/8/layout/hList7"/>
    <dgm:cxn modelId="{7779B47C-D88C-4C95-A0FA-21324B65ED45}" type="presOf" srcId="{29E51251-1506-4950-9BBD-A7A860F7FC0A}" destId="{F0C04416-AD0D-4127-922A-5A05CC489407}" srcOrd="0" destOrd="0" presId="urn:microsoft.com/office/officeart/2005/8/layout/hList7"/>
    <dgm:cxn modelId="{CA97FF8A-6BEE-48FC-896F-D868F7619CDF}" srcId="{92E8A0F0-0609-4DF2-BBDD-35B75F805F68}" destId="{83358158-1BC7-4EF2-BA5D-D94235EBDEF4}" srcOrd="2" destOrd="0" parTransId="{A2E12CC8-531B-4543-BCF9-16D7C8035D77}" sibTransId="{52A89708-DD56-4928-98F4-8B3406540E8F}"/>
    <dgm:cxn modelId="{9D236990-AA17-4141-9FE8-CAC346D8FEF0}" srcId="{92E8A0F0-0609-4DF2-BBDD-35B75F805F68}" destId="{1F5C4F49-E00D-400E-8494-55020EB7B3D2}" srcOrd="0" destOrd="0" parTransId="{C752E9AB-B7AC-4CA9-A8C3-EEB232BDD901}" sibTransId="{29E51251-1506-4950-9BBD-A7A860F7FC0A}"/>
    <dgm:cxn modelId="{D27B8C96-C7DC-4FCA-B944-C00CFC58F7E5}" type="presOf" srcId="{83358158-1BC7-4EF2-BA5D-D94235EBDEF4}" destId="{FEE968C2-C980-4899-A22E-06DDEB2DC62B}" srcOrd="0" destOrd="0" presId="urn:microsoft.com/office/officeart/2005/8/layout/hList7"/>
    <dgm:cxn modelId="{A6C4DDA8-3A1B-45A7-8523-1984939E7170}" type="presOf" srcId="{1A136BA7-C7D7-4422-A564-21F3E4D97EAC}" destId="{95E9C679-2F5D-47EC-988D-78F38D6CC947}" srcOrd="1" destOrd="0" presId="urn:microsoft.com/office/officeart/2005/8/layout/hList7"/>
    <dgm:cxn modelId="{D0784FB1-B863-473D-8A51-A8FEEF9BCD28}" type="presOf" srcId="{92E8A0F0-0609-4DF2-BBDD-35B75F805F68}" destId="{217CFDFB-D217-4B3D-80D8-9776A0E56FA6}" srcOrd="0" destOrd="0" presId="urn:microsoft.com/office/officeart/2005/8/layout/hList7"/>
    <dgm:cxn modelId="{276699B8-A500-48EC-B8B8-05F5578AF420}" type="presOf" srcId="{B988447A-08AE-4FD3-83D4-740EF15E395E}" destId="{797512A9-1FFB-405D-9C27-01586F51E3CE}" srcOrd="1" destOrd="0" presId="urn:microsoft.com/office/officeart/2005/8/layout/hList7"/>
    <dgm:cxn modelId="{87A165C2-C354-46E8-B35A-05EDBC5F07D7}" type="presOf" srcId="{1A136BA7-C7D7-4422-A564-21F3E4D97EAC}" destId="{AB82D90C-4B29-4CE4-AF99-9D95280FB35D}" srcOrd="0" destOrd="0" presId="urn:microsoft.com/office/officeart/2005/8/layout/hList7"/>
    <dgm:cxn modelId="{53BCAFCA-1C5A-4D70-A05B-E9BAFCE6E032}" type="presOf" srcId="{B988447A-08AE-4FD3-83D4-740EF15E395E}" destId="{80805728-56AD-4764-9F3A-22DDB2F916C2}" srcOrd="0" destOrd="0" presId="urn:microsoft.com/office/officeart/2005/8/layout/hList7"/>
    <dgm:cxn modelId="{2230A2CF-053E-43D7-8E2F-8F36B9EE4A58}" srcId="{92E8A0F0-0609-4DF2-BBDD-35B75F805F68}" destId="{B988447A-08AE-4FD3-83D4-740EF15E395E}" srcOrd="3" destOrd="0" parTransId="{4CD756A5-9DC7-49D1-A942-AD09E82F63EE}" sibTransId="{6694C870-7FA8-4B27-9866-9DB3D9727B50}"/>
    <dgm:cxn modelId="{CCA120D7-0E75-40A4-BF3F-F22473626FC7}" srcId="{92E8A0F0-0609-4DF2-BBDD-35B75F805F68}" destId="{1A136BA7-C7D7-4422-A564-21F3E4D97EAC}" srcOrd="1" destOrd="0" parTransId="{0800A423-6D35-4189-A51E-27A273C93A16}" sibTransId="{E59F07D0-2060-41CA-B82F-60CC00D6893F}"/>
    <dgm:cxn modelId="{8E6194FE-3C82-4C4B-A422-20CB084BBF59}" type="presOf" srcId="{52A89708-DD56-4928-98F4-8B3406540E8F}" destId="{6A50EBFE-3D6B-4F59-937D-058EA25BEF4D}" srcOrd="0" destOrd="0" presId="urn:microsoft.com/office/officeart/2005/8/layout/hList7"/>
    <dgm:cxn modelId="{48FA5BF0-0D66-41F0-9D37-508FAF7F3D4F}" type="presParOf" srcId="{217CFDFB-D217-4B3D-80D8-9776A0E56FA6}" destId="{FD7B3FD7-59CA-4FD7-8ED9-30B4A63FF445}" srcOrd="0" destOrd="0" presId="urn:microsoft.com/office/officeart/2005/8/layout/hList7"/>
    <dgm:cxn modelId="{7C7C66C1-9332-400D-B875-0201A45B5C58}" type="presParOf" srcId="{217CFDFB-D217-4B3D-80D8-9776A0E56FA6}" destId="{C4C40E3F-2ED0-42E4-8125-688BA60A8F5F}" srcOrd="1" destOrd="0" presId="urn:microsoft.com/office/officeart/2005/8/layout/hList7"/>
    <dgm:cxn modelId="{074CA141-EE1E-43DF-B987-E1F3773DE084}" type="presParOf" srcId="{C4C40E3F-2ED0-42E4-8125-688BA60A8F5F}" destId="{DB977530-77F7-49F7-B4C9-A3C71FE32197}" srcOrd="0" destOrd="0" presId="urn:microsoft.com/office/officeart/2005/8/layout/hList7"/>
    <dgm:cxn modelId="{6FE1807D-A587-4C73-B0AD-C58378B1377F}" type="presParOf" srcId="{DB977530-77F7-49F7-B4C9-A3C71FE32197}" destId="{0D4FA8E1-B597-4D4D-9FA4-59D2D084D025}" srcOrd="0" destOrd="0" presId="urn:microsoft.com/office/officeart/2005/8/layout/hList7"/>
    <dgm:cxn modelId="{52EA2AE9-5056-403A-8D91-4A6C5DD62711}" type="presParOf" srcId="{DB977530-77F7-49F7-B4C9-A3C71FE32197}" destId="{80B2EC76-A1DA-40EE-BE29-430B58059AE1}" srcOrd="1" destOrd="0" presId="urn:microsoft.com/office/officeart/2005/8/layout/hList7"/>
    <dgm:cxn modelId="{95D46FDB-3E8C-4D97-9714-872F5FA1171A}" type="presParOf" srcId="{DB977530-77F7-49F7-B4C9-A3C71FE32197}" destId="{2054DE8F-6FDD-4BD7-95EC-BDB94EC5E059}" srcOrd="2" destOrd="0" presId="urn:microsoft.com/office/officeart/2005/8/layout/hList7"/>
    <dgm:cxn modelId="{6C5D3EC5-4DCC-4324-89B7-C739F5DE9E29}" type="presParOf" srcId="{DB977530-77F7-49F7-B4C9-A3C71FE32197}" destId="{EE644342-FE4D-4403-8A27-0E409C5E4AA2}" srcOrd="3" destOrd="0" presId="urn:microsoft.com/office/officeart/2005/8/layout/hList7"/>
    <dgm:cxn modelId="{3ACBAF67-5000-40B5-B1E0-9597AE4F4C48}" type="presParOf" srcId="{C4C40E3F-2ED0-42E4-8125-688BA60A8F5F}" destId="{F0C04416-AD0D-4127-922A-5A05CC489407}" srcOrd="1" destOrd="0" presId="urn:microsoft.com/office/officeart/2005/8/layout/hList7"/>
    <dgm:cxn modelId="{F1551B23-6465-4C21-9124-30FB64A3675E}" type="presParOf" srcId="{C4C40E3F-2ED0-42E4-8125-688BA60A8F5F}" destId="{01F50A89-7FFD-48D0-B986-745978A5B827}" srcOrd="2" destOrd="0" presId="urn:microsoft.com/office/officeart/2005/8/layout/hList7"/>
    <dgm:cxn modelId="{C4F8B7B2-B7FD-4EC8-B64B-D83D6F41F4E1}" type="presParOf" srcId="{01F50A89-7FFD-48D0-B986-745978A5B827}" destId="{AB82D90C-4B29-4CE4-AF99-9D95280FB35D}" srcOrd="0" destOrd="0" presId="urn:microsoft.com/office/officeart/2005/8/layout/hList7"/>
    <dgm:cxn modelId="{071B9F31-D3A2-452D-9471-ECCEC7095F4D}" type="presParOf" srcId="{01F50A89-7FFD-48D0-B986-745978A5B827}" destId="{95E9C679-2F5D-47EC-988D-78F38D6CC947}" srcOrd="1" destOrd="0" presId="urn:microsoft.com/office/officeart/2005/8/layout/hList7"/>
    <dgm:cxn modelId="{C3A6486F-7417-4718-835B-884D2065A509}" type="presParOf" srcId="{01F50A89-7FFD-48D0-B986-745978A5B827}" destId="{33986C70-C68C-4148-B3BC-E8E502B334FF}" srcOrd="2" destOrd="0" presId="urn:microsoft.com/office/officeart/2005/8/layout/hList7"/>
    <dgm:cxn modelId="{324502D7-83A0-4905-AC41-07B72C709833}" type="presParOf" srcId="{01F50A89-7FFD-48D0-B986-745978A5B827}" destId="{6842CE9A-83FD-4B7A-9FD4-5478E0E36F10}" srcOrd="3" destOrd="0" presId="urn:microsoft.com/office/officeart/2005/8/layout/hList7"/>
    <dgm:cxn modelId="{CAB29A54-CA9C-47A7-941C-6DA0B8AE4056}" type="presParOf" srcId="{C4C40E3F-2ED0-42E4-8125-688BA60A8F5F}" destId="{E3981631-132B-4A87-968D-8CCA6DB3DABB}" srcOrd="3" destOrd="0" presId="urn:microsoft.com/office/officeart/2005/8/layout/hList7"/>
    <dgm:cxn modelId="{9C07E80B-F208-4103-BCBF-04ACE68B2839}" type="presParOf" srcId="{C4C40E3F-2ED0-42E4-8125-688BA60A8F5F}" destId="{4E577BB0-5F4C-4B17-A5D6-E4A1F14BC878}" srcOrd="4" destOrd="0" presId="urn:microsoft.com/office/officeart/2005/8/layout/hList7"/>
    <dgm:cxn modelId="{CFD092BF-4DD3-4C67-9FC0-8CF29B3907B8}" type="presParOf" srcId="{4E577BB0-5F4C-4B17-A5D6-E4A1F14BC878}" destId="{FEE968C2-C980-4899-A22E-06DDEB2DC62B}" srcOrd="0" destOrd="0" presId="urn:microsoft.com/office/officeart/2005/8/layout/hList7"/>
    <dgm:cxn modelId="{C0A2160D-8513-4D96-BF1D-E537CF6909A0}" type="presParOf" srcId="{4E577BB0-5F4C-4B17-A5D6-E4A1F14BC878}" destId="{A3117A23-F2C6-4B90-8FFB-8E88B93850D7}" srcOrd="1" destOrd="0" presId="urn:microsoft.com/office/officeart/2005/8/layout/hList7"/>
    <dgm:cxn modelId="{93F488B8-67F9-4F69-8F77-236AA4593B3F}" type="presParOf" srcId="{4E577BB0-5F4C-4B17-A5D6-E4A1F14BC878}" destId="{1618DE30-BCFE-4685-9724-9C98B8AB5EB8}" srcOrd="2" destOrd="0" presId="urn:microsoft.com/office/officeart/2005/8/layout/hList7"/>
    <dgm:cxn modelId="{DD107400-16E7-4EFF-9CBD-E9B922788FFF}" type="presParOf" srcId="{4E577BB0-5F4C-4B17-A5D6-E4A1F14BC878}" destId="{A37F71B8-6CCF-4112-B688-3262FC6AE1D3}" srcOrd="3" destOrd="0" presId="urn:microsoft.com/office/officeart/2005/8/layout/hList7"/>
    <dgm:cxn modelId="{DF752DE1-EDEC-4348-976C-6AB47F554AC3}" type="presParOf" srcId="{C4C40E3F-2ED0-42E4-8125-688BA60A8F5F}" destId="{6A50EBFE-3D6B-4F59-937D-058EA25BEF4D}" srcOrd="5" destOrd="0" presId="urn:microsoft.com/office/officeart/2005/8/layout/hList7"/>
    <dgm:cxn modelId="{A2A891B7-9AA1-40A3-A7B5-625CC1F8408C}" type="presParOf" srcId="{C4C40E3F-2ED0-42E4-8125-688BA60A8F5F}" destId="{030F98EA-2BEB-4A57-AD74-88C63CB34D80}" srcOrd="6" destOrd="0" presId="urn:microsoft.com/office/officeart/2005/8/layout/hList7"/>
    <dgm:cxn modelId="{4DB94002-4F9E-4040-926B-B56787587C0D}" type="presParOf" srcId="{030F98EA-2BEB-4A57-AD74-88C63CB34D80}" destId="{80805728-56AD-4764-9F3A-22DDB2F916C2}" srcOrd="0" destOrd="0" presId="urn:microsoft.com/office/officeart/2005/8/layout/hList7"/>
    <dgm:cxn modelId="{C59C9C24-682A-4BE8-9D8D-05B18B40E151}" type="presParOf" srcId="{030F98EA-2BEB-4A57-AD74-88C63CB34D80}" destId="{797512A9-1FFB-405D-9C27-01586F51E3CE}" srcOrd="1" destOrd="0" presId="urn:microsoft.com/office/officeart/2005/8/layout/hList7"/>
    <dgm:cxn modelId="{62FA6718-FEFA-4C63-8B9E-3C306813567B}" type="presParOf" srcId="{030F98EA-2BEB-4A57-AD74-88C63CB34D80}" destId="{43E6259D-BE8F-4CD3-8A04-0A47CA25E3C6}" srcOrd="2" destOrd="0" presId="urn:microsoft.com/office/officeart/2005/8/layout/hList7"/>
    <dgm:cxn modelId="{3E08A5E0-42BC-4E08-A9EA-A897CDC6792A}" type="presParOf" srcId="{030F98EA-2BEB-4A57-AD74-88C63CB34D80}" destId="{6FF8E90A-BA14-420A-99B4-04E96036D4CD}" srcOrd="3" destOrd="0" presId="urn:microsoft.com/office/officeart/2005/8/layout/hList7"/>
    <dgm:cxn modelId="{631EA61C-A0F8-4E1F-A271-08FFC9F4F61D}" type="presParOf" srcId="{C4C40E3F-2ED0-42E4-8125-688BA60A8F5F}" destId="{02714F8C-9686-4654-846C-BAC899114287}" srcOrd="7" destOrd="0" presId="urn:microsoft.com/office/officeart/2005/8/layout/hList7"/>
    <dgm:cxn modelId="{2DC77175-EA81-46F4-B78E-8B15F763FF80}" type="presParOf" srcId="{C4C40E3F-2ED0-42E4-8125-688BA60A8F5F}" destId="{8BFE2060-056E-4659-8D27-76281B7E92A0}" srcOrd="8" destOrd="0" presId="urn:microsoft.com/office/officeart/2005/8/layout/hList7"/>
    <dgm:cxn modelId="{AAF44F2F-B4A1-465F-BB74-DAADFBC7C5FF}" type="presParOf" srcId="{8BFE2060-056E-4659-8D27-76281B7E92A0}" destId="{262E664C-35FD-4653-94B0-868F885AD075}" srcOrd="0" destOrd="0" presId="urn:microsoft.com/office/officeart/2005/8/layout/hList7"/>
    <dgm:cxn modelId="{31043197-ED57-46D9-8740-9D9436E0AFFA}" type="presParOf" srcId="{8BFE2060-056E-4659-8D27-76281B7E92A0}" destId="{30F6613A-B1D8-4177-ADF3-519F70D1FBF0}" srcOrd="1" destOrd="0" presId="urn:microsoft.com/office/officeart/2005/8/layout/hList7"/>
    <dgm:cxn modelId="{54FFBFE8-8D9A-4389-8E84-23E3980FE564}" type="presParOf" srcId="{8BFE2060-056E-4659-8D27-76281B7E92A0}" destId="{0C31872C-441C-4A62-B130-72EDC59A18EE}" srcOrd="2" destOrd="0" presId="urn:microsoft.com/office/officeart/2005/8/layout/hList7"/>
    <dgm:cxn modelId="{36BA3881-A5A4-4628-A107-9B581613FFB4}" type="presParOf" srcId="{8BFE2060-056E-4659-8D27-76281B7E92A0}" destId="{B28E8048-5A4F-4A60-93C3-32F1300E8381}" srcOrd="3" destOrd="0" presId="urn:microsoft.com/office/officeart/2005/8/layout/hList7"/>
    <dgm:cxn modelId="{96CD1C92-C19B-480F-A172-63F1E3AF2316}" type="presParOf" srcId="{C4C40E3F-2ED0-42E4-8125-688BA60A8F5F}" destId="{D32C74D9-D046-4BDA-AABC-EC792AA338E7}" srcOrd="9" destOrd="0" presId="urn:microsoft.com/office/officeart/2005/8/layout/hList7"/>
    <dgm:cxn modelId="{3A8409C3-604D-4907-9BFC-C0040996D5ED}" type="presParOf" srcId="{C4C40E3F-2ED0-42E4-8125-688BA60A8F5F}" destId="{A1676182-34DD-4BE4-B253-BA54AB83A978}" srcOrd="10" destOrd="0" presId="urn:microsoft.com/office/officeart/2005/8/layout/hList7"/>
    <dgm:cxn modelId="{B4E19087-6733-4B92-8FF8-62E9C112B243}" type="presParOf" srcId="{A1676182-34DD-4BE4-B253-BA54AB83A978}" destId="{80D690D5-F35C-4FA9-982A-D52098C2D22F}" srcOrd="0" destOrd="0" presId="urn:microsoft.com/office/officeart/2005/8/layout/hList7"/>
    <dgm:cxn modelId="{30C7E1C7-948D-4294-84E6-A336CEC6E818}" type="presParOf" srcId="{A1676182-34DD-4BE4-B253-BA54AB83A978}" destId="{76D5F99A-73FA-4EF7-8E53-7BE4D164C224}" srcOrd="1" destOrd="0" presId="urn:microsoft.com/office/officeart/2005/8/layout/hList7"/>
    <dgm:cxn modelId="{944F3987-03A1-45FB-86EA-A13BB6B05312}" type="presParOf" srcId="{A1676182-34DD-4BE4-B253-BA54AB83A978}" destId="{39E75BFD-DDD5-4700-9361-E4B5EBC355F2}" srcOrd="2" destOrd="0" presId="urn:microsoft.com/office/officeart/2005/8/layout/hList7"/>
    <dgm:cxn modelId="{56EC2604-D248-412D-8674-0A4B7B96968C}" type="presParOf" srcId="{A1676182-34DD-4BE4-B253-BA54AB83A978}" destId="{05DC9B04-497D-4223-899D-F65E936B365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81A11-DC75-43C6-9155-B82B84F658C6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07622F2-01E6-42E6-965B-71F299D237F3}">
      <dgm:prSet phldrT="[Text]" custT="1"/>
      <dgm:spPr/>
      <dgm:t>
        <a:bodyPr/>
        <a:lstStyle/>
        <a:p>
          <a:r>
            <a:rPr lang="ru-RU" sz="2200" b="1" dirty="0"/>
            <a:t>Банковские ресурсы</a:t>
          </a:r>
        </a:p>
      </dgm:t>
    </dgm:pt>
    <dgm:pt modelId="{DBA3CA50-70A0-4780-B9D9-02CCF89F4E78}" type="parTrans" cxnId="{10168D66-0AFA-4452-A8DA-0868488388E3}">
      <dgm:prSet/>
      <dgm:spPr/>
      <dgm:t>
        <a:bodyPr/>
        <a:lstStyle/>
        <a:p>
          <a:endParaRPr lang="ru-RU"/>
        </a:p>
      </dgm:t>
    </dgm:pt>
    <dgm:pt modelId="{95A403D3-11A3-46B5-A334-2F7E1A9A8E86}" type="sibTrans" cxnId="{10168D66-0AFA-4452-A8DA-0868488388E3}">
      <dgm:prSet/>
      <dgm:spPr/>
      <dgm:t>
        <a:bodyPr/>
        <a:lstStyle/>
        <a:p>
          <a:endParaRPr lang="ru-RU"/>
        </a:p>
      </dgm:t>
    </dgm:pt>
    <dgm:pt modelId="{329DD287-ADA1-4AA3-B92D-711096803DB5}">
      <dgm:prSet phldrT="[Text]"/>
      <dgm:spPr/>
      <dgm:t>
        <a:bodyPr/>
        <a:lstStyle/>
        <a:p>
          <a:r>
            <a:rPr lang="ru-RU" dirty="0"/>
            <a:t>Вклады до востребования</a:t>
          </a:r>
        </a:p>
      </dgm:t>
    </dgm:pt>
    <dgm:pt modelId="{930A9E61-49E9-432A-9B71-4C9274CAF523}" type="parTrans" cxnId="{A15BA25C-5AEA-40FE-AAAE-9B3CF2B80B7A}">
      <dgm:prSet/>
      <dgm:spPr/>
      <dgm:t>
        <a:bodyPr/>
        <a:lstStyle/>
        <a:p>
          <a:endParaRPr lang="ru-RU"/>
        </a:p>
      </dgm:t>
    </dgm:pt>
    <dgm:pt modelId="{1ED82ACA-2D5C-4C5B-B994-6FC20403CD7B}" type="sibTrans" cxnId="{A15BA25C-5AEA-40FE-AAAE-9B3CF2B80B7A}">
      <dgm:prSet/>
      <dgm:spPr/>
      <dgm:t>
        <a:bodyPr/>
        <a:lstStyle/>
        <a:p>
          <a:endParaRPr lang="ru-RU"/>
        </a:p>
      </dgm:t>
    </dgm:pt>
    <dgm:pt modelId="{2E21D5D2-0069-4203-B781-69D949D1ABB4}">
      <dgm:prSet phldrT="[Text]"/>
      <dgm:spPr/>
      <dgm:t>
        <a:bodyPr/>
        <a:lstStyle/>
        <a:p>
          <a:r>
            <a:rPr lang="ru-RU" dirty="0"/>
            <a:t>Срочные вклады</a:t>
          </a:r>
        </a:p>
      </dgm:t>
    </dgm:pt>
    <dgm:pt modelId="{65A559EA-538D-4BE0-8B45-5674231655B7}" type="parTrans" cxnId="{96417F23-5DA2-4D02-B59A-38BE34770DB1}">
      <dgm:prSet/>
      <dgm:spPr/>
      <dgm:t>
        <a:bodyPr/>
        <a:lstStyle/>
        <a:p>
          <a:endParaRPr lang="ru-RU"/>
        </a:p>
      </dgm:t>
    </dgm:pt>
    <dgm:pt modelId="{09DE6BCC-EAB9-4E79-8B26-280F8318CAED}" type="sibTrans" cxnId="{96417F23-5DA2-4D02-B59A-38BE34770DB1}">
      <dgm:prSet/>
      <dgm:spPr/>
      <dgm:t>
        <a:bodyPr/>
        <a:lstStyle/>
        <a:p>
          <a:endParaRPr lang="ru-RU"/>
        </a:p>
      </dgm:t>
    </dgm:pt>
    <dgm:pt modelId="{89A29188-2490-4B53-BCF0-C52EE814B9EB}">
      <dgm:prSet phldrT="[Text]" custT="1"/>
      <dgm:spPr/>
      <dgm:t>
        <a:bodyPr/>
        <a:lstStyle/>
        <a:p>
          <a:r>
            <a:rPr lang="ru-RU" sz="2200" b="1" dirty="0"/>
            <a:t>Активные операции</a:t>
          </a:r>
        </a:p>
      </dgm:t>
    </dgm:pt>
    <dgm:pt modelId="{C402888A-9B06-4488-A506-B607FFFD3A89}" type="parTrans" cxnId="{F6A17371-768A-4BF8-A6D6-EC1D72326B2E}">
      <dgm:prSet/>
      <dgm:spPr/>
      <dgm:t>
        <a:bodyPr/>
        <a:lstStyle/>
        <a:p>
          <a:endParaRPr lang="ru-RU"/>
        </a:p>
      </dgm:t>
    </dgm:pt>
    <dgm:pt modelId="{AA9F405A-C817-496F-8095-E3A12CCC143B}" type="sibTrans" cxnId="{F6A17371-768A-4BF8-A6D6-EC1D72326B2E}">
      <dgm:prSet/>
      <dgm:spPr/>
      <dgm:t>
        <a:bodyPr/>
        <a:lstStyle/>
        <a:p>
          <a:endParaRPr lang="ru-RU"/>
        </a:p>
      </dgm:t>
    </dgm:pt>
    <dgm:pt modelId="{2468AFD0-E7D1-47E6-ABD7-D0B928814BCD}">
      <dgm:prSet phldrT="[Text]"/>
      <dgm:spPr/>
      <dgm:t>
        <a:bodyPr/>
        <a:lstStyle/>
        <a:p>
          <a:r>
            <a:rPr lang="ru-RU" dirty="0"/>
            <a:t>Ликвидные активы</a:t>
          </a:r>
        </a:p>
      </dgm:t>
    </dgm:pt>
    <dgm:pt modelId="{19D3D74A-0830-4595-BC3B-30407A4BEDEE}" type="parTrans" cxnId="{62681D24-06F0-4243-8B89-D66E1B214A17}">
      <dgm:prSet/>
      <dgm:spPr/>
      <dgm:t>
        <a:bodyPr/>
        <a:lstStyle/>
        <a:p>
          <a:endParaRPr lang="ru-RU"/>
        </a:p>
      </dgm:t>
    </dgm:pt>
    <dgm:pt modelId="{4F0C15FD-28C4-4E88-8B8D-60645C7D223A}" type="sibTrans" cxnId="{62681D24-06F0-4243-8B89-D66E1B214A17}">
      <dgm:prSet/>
      <dgm:spPr/>
      <dgm:t>
        <a:bodyPr/>
        <a:lstStyle/>
        <a:p>
          <a:endParaRPr lang="ru-RU"/>
        </a:p>
      </dgm:t>
    </dgm:pt>
    <dgm:pt modelId="{1AEAF940-101D-4D55-BD41-A3C874ECAE06}">
      <dgm:prSet phldrT="[Text]"/>
      <dgm:spPr/>
      <dgm:t>
        <a:bodyPr/>
        <a:lstStyle/>
        <a:p>
          <a:r>
            <a:rPr lang="ru-RU" dirty="0"/>
            <a:t>Кредиты клиентам</a:t>
          </a:r>
        </a:p>
      </dgm:t>
    </dgm:pt>
    <dgm:pt modelId="{43411E88-06A1-4969-9662-A41D97591D23}" type="parTrans" cxnId="{E087873D-CC72-4CF8-9E97-66A17368700E}">
      <dgm:prSet/>
      <dgm:spPr/>
      <dgm:t>
        <a:bodyPr/>
        <a:lstStyle/>
        <a:p>
          <a:endParaRPr lang="ru-RU"/>
        </a:p>
      </dgm:t>
    </dgm:pt>
    <dgm:pt modelId="{5AA2B332-D05F-4365-B504-6D385DB04189}" type="sibTrans" cxnId="{E087873D-CC72-4CF8-9E97-66A17368700E}">
      <dgm:prSet/>
      <dgm:spPr/>
      <dgm:t>
        <a:bodyPr/>
        <a:lstStyle/>
        <a:p>
          <a:endParaRPr lang="ru-RU"/>
        </a:p>
      </dgm:t>
    </dgm:pt>
    <dgm:pt modelId="{CA1EAE9B-D669-41CF-9A07-864135B7FE45}">
      <dgm:prSet phldrT="[Text]"/>
      <dgm:spPr/>
      <dgm:t>
        <a:bodyPr/>
        <a:lstStyle/>
        <a:p>
          <a:r>
            <a:rPr lang="ru-RU" dirty="0"/>
            <a:t>Ценные бумаги</a:t>
          </a:r>
        </a:p>
      </dgm:t>
    </dgm:pt>
    <dgm:pt modelId="{6A18DC42-DC4D-4344-94D5-511319F21BA8}" type="parTrans" cxnId="{2B12BF4D-179A-445C-923D-F235BB5FD7DC}">
      <dgm:prSet/>
      <dgm:spPr/>
      <dgm:t>
        <a:bodyPr/>
        <a:lstStyle/>
        <a:p>
          <a:endParaRPr lang="ru-RU"/>
        </a:p>
      </dgm:t>
    </dgm:pt>
    <dgm:pt modelId="{4DEAE734-C65D-4927-98C5-128638D04DCD}" type="sibTrans" cxnId="{2B12BF4D-179A-445C-923D-F235BB5FD7DC}">
      <dgm:prSet/>
      <dgm:spPr/>
      <dgm:t>
        <a:bodyPr/>
        <a:lstStyle/>
        <a:p>
          <a:endParaRPr lang="ru-RU"/>
        </a:p>
      </dgm:t>
    </dgm:pt>
    <dgm:pt modelId="{EEA76201-2B21-4851-A4AB-3826F4EB3513}">
      <dgm:prSet phldrT="[Text]"/>
      <dgm:spPr/>
      <dgm:t>
        <a:bodyPr/>
        <a:lstStyle/>
        <a:p>
          <a:r>
            <a:rPr lang="ru-RU" dirty="0"/>
            <a:t>Собственный капитал</a:t>
          </a:r>
        </a:p>
      </dgm:t>
    </dgm:pt>
    <dgm:pt modelId="{6184AC39-55AB-47DE-9BC6-FE29933B0C65}" type="parTrans" cxnId="{78D064F1-1D08-44D7-BA6C-F1B10D5C00B1}">
      <dgm:prSet/>
      <dgm:spPr/>
      <dgm:t>
        <a:bodyPr/>
        <a:lstStyle/>
        <a:p>
          <a:endParaRPr lang="ru-RU"/>
        </a:p>
      </dgm:t>
    </dgm:pt>
    <dgm:pt modelId="{D4A94BCA-6A03-4652-B0C7-DFC95CB77C3F}" type="sibTrans" cxnId="{78D064F1-1D08-44D7-BA6C-F1B10D5C00B1}">
      <dgm:prSet/>
      <dgm:spPr/>
      <dgm:t>
        <a:bodyPr/>
        <a:lstStyle/>
        <a:p>
          <a:endParaRPr lang="ru-RU"/>
        </a:p>
      </dgm:t>
    </dgm:pt>
    <dgm:pt modelId="{2B5304BD-2145-4142-854D-CC1F6D932150}">
      <dgm:prSet phldrT="[Text]"/>
      <dgm:spPr/>
      <dgm:t>
        <a:bodyPr/>
        <a:lstStyle/>
        <a:p>
          <a:r>
            <a:rPr lang="ru-RU" dirty="0"/>
            <a:t>Межбанковские кредиты</a:t>
          </a:r>
        </a:p>
      </dgm:t>
    </dgm:pt>
    <dgm:pt modelId="{292EDF6F-2728-4DDD-B2C5-5437E77E259C}" type="parTrans" cxnId="{8328AE74-4AC3-4F6E-9309-08ABED39D86A}">
      <dgm:prSet/>
      <dgm:spPr/>
      <dgm:t>
        <a:bodyPr/>
        <a:lstStyle/>
        <a:p>
          <a:endParaRPr lang="ru-RU"/>
        </a:p>
      </dgm:t>
    </dgm:pt>
    <dgm:pt modelId="{A1B03961-1BD6-4950-B720-F969C43C8F20}" type="sibTrans" cxnId="{8328AE74-4AC3-4F6E-9309-08ABED39D86A}">
      <dgm:prSet/>
      <dgm:spPr/>
      <dgm:t>
        <a:bodyPr/>
        <a:lstStyle/>
        <a:p>
          <a:endParaRPr lang="ru-RU"/>
        </a:p>
      </dgm:t>
    </dgm:pt>
    <dgm:pt modelId="{4FB2BF3A-6F34-43E0-97C7-F33A9F50E936}">
      <dgm:prSet phldrT="[Text]"/>
      <dgm:spPr/>
      <dgm:t>
        <a:bodyPr/>
        <a:lstStyle/>
        <a:p>
          <a:r>
            <a:rPr lang="ru-RU" dirty="0"/>
            <a:t>Ценные бумаги</a:t>
          </a:r>
        </a:p>
      </dgm:t>
    </dgm:pt>
    <dgm:pt modelId="{40E3A457-BF13-4DFE-A986-D9C670D9CD2E}" type="parTrans" cxnId="{A34D6012-7529-4655-806A-E72CE4B973F0}">
      <dgm:prSet/>
      <dgm:spPr/>
      <dgm:t>
        <a:bodyPr/>
        <a:lstStyle/>
        <a:p>
          <a:endParaRPr lang="ru-RU"/>
        </a:p>
      </dgm:t>
    </dgm:pt>
    <dgm:pt modelId="{D0641A11-A331-42C7-8F39-9B00D8124811}" type="sibTrans" cxnId="{A34D6012-7529-4655-806A-E72CE4B973F0}">
      <dgm:prSet/>
      <dgm:spPr/>
      <dgm:t>
        <a:bodyPr/>
        <a:lstStyle/>
        <a:p>
          <a:endParaRPr lang="ru-RU"/>
        </a:p>
      </dgm:t>
    </dgm:pt>
    <dgm:pt modelId="{1C6DA640-0EFD-4A20-AD9E-9D94499B59DC}">
      <dgm:prSet phldrT="[Text]"/>
      <dgm:spPr/>
      <dgm:t>
        <a:bodyPr/>
        <a:lstStyle/>
        <a:p>
          <a:r>
            <a:rPr lang="ru-RU" dirty="0"/>
            <a:t>Основные средства</a:t>
          </a:r>
        </a:p>
      </dgm:t>
    </dgm:pt>
    <dgm:pt modelId="{A65DBF14-D4B1-4AB1-9020-FDF73344D3D1}" type="parTrans" cxnId="{65F71923-055F-4D4B-8979-017A4955FC62}">
      <dgm:prSet/>
      <dgm:spPr/>
      <dgm:t>
        <a:bodyPr/>
        <a:lstStyle/>
        <a:p>
          <a:endParaRPr lang="ru-RU"/>
        </a:p>
      </dgm:t>
    </dgm:pt>
    <dgm:pt modelId="{2A329F0F-DE60-49E4-9AFD-21EFCF0470BA}" type="sibTrans" cxnId="{65F71923-055F-4D4B-8979-017A4955FC62}">
      <dgm:prSet/>
      <dgm:spPr/>
      <dgm:t>
        <a:bodyPr/>
        <a:lstStyle/>
        <a:p>
          <a:endParaRPr lang="ru-RU"/>
        </a:p>
      </dgm:t>
    </dgm:pt>
    <dgm:pt modelId="{2CC03394-D16F-4ED2-A912-F701ED385D25}" type="pres">
      <dgm:prSet presAssocID="{9BE81A11-DC75-43C6-9155-B82B84F658C6}" presName="theList" presStyleCnt="0">
        <dgm:presLayoutVars>
          <dgm:dir/>
          <dgm:animLvl val="lvl"/>
          <dgm:resizeHandles val="exact"/>
        </dgm:presLayoutVars>
      </dgm:prSet>
      <dgm:spPr/>
    </dgm:pt>
    <dgm:pt modelId="{BE7EBC60-4AC6-4144-8A57-C99C61D8AE59}" type="pres">
      <dgm:prSet presAssocID="{B07622F2-01E6-42E6-965B-71F299D237F3}" presName="compNode" presStyleCnt="0"/>
      <dgm:spPr/>
    </dgm:pt>
    <dgm:pt modelId="{42E820B9-FD3E-47B7-93E2-069862125EA0}" type="pres">
      <dgm:prSet presAssocID="{B07622F2-01E6-42E6-965B-71F299D237F3}" presName="aNode" presStyleLbl="bgShp" presStyleIdx="0" presStyleCnt="2"/>
      <dgm:spPr/>
    </dgm:pt>
    <dgm:pt modelId="{613EBD36-5B69-4D46-94BD-9964F9A41751}" type="pres">
      <dgm:prSet presAssocID="{B07622F2-01E6-42E6-965B-71F299D237F3}" presName="textNode" presStyleLbl="bgShp" presStyleIdx="0" presStyleCnt="2"/>
      <dgm:spPr/>
    </dgm:pt>
    <dgm:pt modelId="{DDF9603F-01E0-4D67-A3E0-57D51AFF9C61}" type="pres">
      <dgm:prSet presAssocID="{B07622F2-01E6-42E6-965B-71F299D237F3}" presName="compChildNode" presStyleCnt="0"/>
      <dgm:spPr/>
    </dgm:pt>
    <dgm:pt modelId="{B2EBD8FA-C8E2-4EF4-B9C4-5674892EA22D}" type="pres">
      <dgm:prSet presAssocID="{B07622F2-01E6-42E6-965B-71F299D237F3}" presName="theInnerList" presStyleCnt="0"/>
      <dgm:spPr/>
    </dgm:pt>
    <dgm:pt modelId="{E0D5D6CF-E439-4753-9A7E-80E9044F403C}" type="pres">
      <dgm:prSet presAssocID="{329DD287-ADA1-4AA3-B92D-711096803DB5}" presName="childNode" presStyleLbl="node1" presStyleIdx="0" presStyleCnt="9">
        <dgm:presLayoutVars>
          <dgm:bulletEnabled val="1"/>
        </dgm:presLayoutVars>
      </dgm:prSet>
      <dgm:spPr/>
    </dgm:pt>
    <dgm:pt modelId="{E249A522-699C-453C-9F5A-9D93CC799A2B}" type="pres">
      <dgm:prSet presAssocID="{329DD287-ADA1-4AA3-B92D-711096803DB5}" presName="aSpace2" presStyleCnt="0"/>
      <dgm:spPr/>
    </dgm:pt>
    <dgm:pt modelId="{AD9AEF99-D6D8-4078-B503-F5BEE949132D}" type="pres">
      <dgm:prSet presAssocID="{2E21D5D2-0069-4203-B781-69D949D1ABB4}" presName="childNode" presStyleLbl="node1" presStyleIdx="1" presStyleCnt="9">
        <dgm:presLayoutVars>
          <dgm:bulletEnabled val="1"/>
        </dgm:presLayoutVars>
      </dgm:prSet>
      <dgm:spPr/>
    </dgm:pt>
    <dgm:pt modelId="{925775F5-4C0F-460C-B2DF-E4C01699F97E}" type="pres">
      <dgm:prSet presAssocID="{2E21D5D2-0069-4203-B781-69D949D1ABB4}" presName="aSpace2" presStyleCnt="0"/>
      <dgm:spPr/>
    </dgm:pt>
    <dgm:pt modelId="{59D287E0-2C5F-4356-A1E3-BDB449161262}" type="pres">
      <dgm:prSet presAssocID="{CA1EAE9B-D669-41CF-9A07-864135B7FE45}" presName="childNode" presStyleLbl="node1" presStyleIdx="2" presStyleCnt="9">
        <dgm:presLayoutVars>
          <dgm:bulletEnabled val="1"/>
        </dgm:presLayoutVars>
      </dgm:prSet>
      <dgm:spPr/>
    </dgm:pt>
    <dgm:pt modelId="{CD96A8F7-BDB0-475B-A385-33B2702DD58C}" type="pres">
      <dgm:prSet presAssocID="{CA1EAE9B-D669-41CF-9A07-864135B7FE45}" presName="aSpace2" presStyleCnt="0"/>
      <dgm:spPr/>
    </dgm:pt>
    <dgm:pt modelId="{F9CD6BB7-7416-4C9B-A8B4-910A9F71146F}" type="pres">
      <dgm:prSet presAssocID="{EEA76201-2B21-4851-A4AB-3826F4EB3513}" presName="childNode" presStyleLbl="node1" presStyleIdx="3" presStyleCnt="9">
        <dgm:presLayoutVars>
          <dgm:bulletEnabled val="1"/>
        </dgm:presLayoutVars>
      </dgm:prSet>
      <dgm:spPr/>
    </dgm:pt>
    <dgm:pt modelId="{D49A4061-3706-4D2F-915A-6BC2D483136B}" type="pres">
      <dgm:prSet presAssocID="{B07622F2-01E6-42E6-965B-71F299D237F3}" presName="aSpace" presStyleCnt="0"/>
      <dgm:spPr/>
    </dgm:pt>
    <dgm:pt modelId="{A485FB7F-8854-4B59-893B-F49BB50D9807}" type="pres">
      <dgm:prSet presAssocID="{89A29188-2490-4B53-BCF0-C52EE814B9EB}" presName="compNode" presStyleCnt="0"/>
      <dgm:spPr/>
    </dgm:pt>
    <dgm:pt modelId="{F9F07216-8F0D-4A2B-83E9-76EF22F7CF2C}" type="pres">
      <dgm:prSet presAssocID="{89A29188-2490-4B53-BCF0-C52EE814B9EB}" presName="aNode" presStyleLbl="bgShp" presStyleIdx="1" presStyleCnt="2"/>
      <dgm:spPr/>
    </dgm:pt>
    <dgm:pt modelId="{A7A93F64-A627-455D-AE77-E1FE64FCA3A5}" type="pres">
      <dgm:prSet presAssocID="{89A29188-2490-4B53-BCF0-C52EE814B9EB}" presName="textNode" presStyleLbl="bgShp" presStyleIdx="1" presStyleCnt="2"/>
      <dgm:spPr/>
    </dgm:pt>
    <dgm:pt modelId="{29B08104-64CE-4BE3-97BB-2E56AF026281}" type="pres">
      <dgm:prSet presAssocID="{89A29188-2490-4B53-BCF0-C52EE814B9EB}" presName="compChildNode" presStyleCnt="0"/>
      <dgm:spPr/>
    </dgm:pt>
    <dgm:pt modelId="{CC60318D-AC4B-418A-8E41-A0786D0B2850}" type="pres">
      <dgm:prSet presAssocID="{89A29188-2490-4B53-BCF0-C52EE814B9EB}" presName="theInnerList" presStyleCnt="0"/>
      <dgm:spPr/>
    </dgm:pt>
    <dgm:pt modelId="{5371BEF8-EE12-46AC-85E1-B11683BA6F2C}" type="pres">
      <dgm:prSet presAssocID="{2468AFD0-E7D1-47E6-ABD7-D0B928814BCD}" presName="childNode" presStyleLbl="node1" presStyleIdx="4" presStyleCnt="9">
        <dgm:presLayoutVars>
          <dgm:bulletEnabled val="1"/>
        </dgm:presLayoutVars>
      </dgm:prSet>
      <dgm:spPr/>
    </dgm:pt>
    <dgm:pt modelId="{87B10462-AD81-4C9E-BE2E-BB6BF64B328A}" type="pres">
      <dgm:prSet presAssocID="{2468AFD0-E7D1-47E6-ABD7-D0B928814BCD}" presName="aSpace2" presStyleCnt="0"/>
      <dgm:spPr/>
    </dgm:pt>
    <dgm:pt modelId="{58819C16-0841-48EE-B4C4-696DD27ED141}" type="pres">
      <dgm:prSet presAssocID="{2B5304BD-2145-4142-854D-CC1F6D932150}" presName="childNode" presStyleLbl="node1" presStyleIdx="5" presStyleCnt="9">
        <dgm:presLayoutVars>
          <dgm:bulletEnabled val="1"/>
        </dgm:presLayoutVars>
      </dgm:prSet>
      <dgm:spPr/>
    </dgm:pt>
    <dgm:pt modelId="{42664E76-85F7-4938-950E-FDF9E1B72790}" type="pres">
      <dgm:prSet presAssocID="{2B5304BD-2145-4142-854D-CC1F6D932150}" presName="aSpace2" presStyleCnt="0"/>
      <dgm:spPr/>
    </dgm:pt>
    <dgm:pt modelId="{E6C35D0E-6835-4361-A40A-D154740D2B4C}" type="pres">
      <dgm:prSet presAssocID="{1AEAF940-101D-4D55-BD41-A3C874ECAE06}" presName="childNode" presStyleLbl="node1" presStyleIdx="6" presStyleCnt="9">
        <dgm:presLayoutVars>
          <dgm:bulletEnabled val="1"/>
        </dgm:presLayoutVars>
      </dgm:prSet>
      <dgm:spPr/>
    </dgm:pt>
    <dgm:pt modelId="{8E8353B5-6FB1-4FD9-9B89-17C34EA91AF5}" type="pres">
      <dgm:prSet presAssocID="{1AEAF940-101D-4D55-BD41-A3C874ECAE06}" presName="aSpace2" presStyleCnt="0"/>
      <dgm:spPr/>
    </dgm:pt>
    <dgm:pt modelId="{2D47D3A6-9392-4F9B-B73A-3E4CD37774C2}" type="pres">
      <dgm:prSet presAssocID="{4FB2BF3A-6F34-43E0-97C7-F33A9F50E936}" presName="childNode" presStyleLbl="node1" presStyleIdx="7" presStyleCnt="9">
        <dgm:presLayoutVars>
          <dgm:bulletEnabled val="1"/>
        </dgm:presLayoutVars>
      </dgm:prSet>
      <dgm:spPr/>
    </dgm:pt>
    <dgm:pt modelId="{67B367CC-CCD7-4C31-A091-6D2260E71604}" type="pres">
      <dgm:prSet presAssocID="{4FB2BF3A-6F34-43E0-97C7-F33A9F50E936}" presName="aSpace2" presStyleCnt="0"/>
      <dgm:spPr/>
    </dgm:pt>
    <dgm:pt modelId="{0120A0B8-D043-4480-831A-847DD4AE6D9B}" type="pres">
      <dgm:prSet presAssocID="{1C6DA640-0EFD-4A20-AD9E-9D94499B59DC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2FE3E11-162C-497F-BF35-CCC9DF6D6EF2}" type="presOf" srcId="{89A29188-2490-4B53-BCF0-C52EE814B9EB}" destId="{A7A93F64-A627-455D-AE77-E1FE64FCA3A5}" srcOrd="1" destOrd="0" presId="urn:microsoft.com/office/officeart/2005/8/layout/lProcess2"/>
    <dgm:cxn modelId="{95B22112-FFC7-4FCA-9E06-2F71D45D0A0F}" type="presOf" srcId="{2E21D5D2-0069-4203-B781-69D949D1ABB4}" destId="{AD9AEF99-D6D8-4078-B503-F5BEE949132D}" srcOrd="0" destOrd="0" presId="urn:microsoft.com/office/officeart/2005/8/layout/lProcess2"/>
    <dgm:cxn modelId="{A34D6012-7529-4655-806A-E72CE4B973F0}" srcId="{89A29188-2490-4B53-BCF0-C52EE814B9EB}" destId="{4FB2BF3A-6F34-43E0-97C7-F33A9F50E936}" srcOrd="3" destOrd="0" parTransId="{40E3A457-BF13-4DFE-A986-D9C670D9CD2E}" sibTransId="{D0641A11-A331-42C7-8F39-9B00D8124811}"/>
    <dgm:cxn modelId="{C237D91F-BE94-47A2-A5BA-77533FD1295D}" type="presOf" srcId="{1AEAF940-101D-4D55-BD41-A3C874ECAE06}" destId="{E6C35D0E-6835-4361-A40A-D154740D2B4C}" srcOrd="0" destOrd="0" presId="urn:microsoft.com/office/officeart/2005/8/layout/lProcess2"/>
    <dgm:cxn modelId="{65F71923-055F-4D4B-8979-017A4955FC62}" srcId="{89A29188-2490-4B53-BCF0-C52EE814B9EB}" destId="{1C6DA640-0EFD-4A20-AD9E-9D94499B59DC}" srcOrd="4" destOrd="0" parTransId="{A65DBF14-D4B1-4AB1-9020-FDF73344D3D1}" sibTransId="{2A329F0F-DE60-49E4-9AFD-21EFCF0470BA}"/>
    <dgm:cxn modelId="{96417F23-5DA2-4D02-B59A-38BE34770DB1}" srcId="{B07622F2-01E6-42E6-965B-71F299D237F3}" destId="{2E21D5D2-0069-4203-B781-69D949D1ABB4}" srcOrd="1" destOrd="0" parTransId="{65A559EA-538D-4BE0-8B45-5674231655B7}" sibTransId="{09DE6BCC-EAB9-4E79-8B26-280F8318CAED}"/>
    <dgm:cxn modelId="{62681D24-06F0-4243-8B89-D66E1B214A17}" srcId="{89A29188-2490-4B53-BCF0-C52EE814B9EB}" destId="{2468AFD0-E7D1-47E6-ABD7-D0B928814BCD}" srcOrd="0" destOrd="0" parTransId="{19D3D74A-0830-4595-BC3B-30407A4BEDEE}" sibTransId="{4F0C15FD-28C4-4E88-8B8D-60645C7D223A}"/>
    <dgm:cxn modelId="{96C42D25-E909-4C1A-BF37-7035A74ABDC1}" type="presOf" srcId="{2468AFD0-E7D1-47E6-ABD7-D0B928814BCD}" destId="{5371BEF8-EE12-46AC-85E1-B11683BA6F2C}" srcOrd="0" destOrd="0" presId="urn:microsoft.com/office/officeart/2005/8/layout/lProcess2"/>
    <dgm:cxn modelId="{01A7E835-C937-41BC-95EC-A093200D441A}" type="presOf" srcId="{9BE81A11-DC75-43C6-9155-B82B84F658C6}" destId="{2CC03394-D16F-4ED2-A912-F701ED385D25}" srcOrd="0" destOrd="0" presId="urn:microsoft.com/office/officeart/2005/8/layout/lProcess2"/>
    <dgm:cxn modelId="{E087873D-CC72-4CF8-9E97-66A17368700E}" srcId="{89A29188-2490-4B53-BCF0-C52EE814B9EB}" destId="{1AEAF940-101D-4D55-BD41-A3C874ECAE06}" srcOrd="2" destOrd="0" parTransId="{43411E88-06A1-4969-9662-A41D97591D23}" sibTransId="{5AA2B332-D05F-4365-B504-6D385DB04189}"/>
    <dgm:cxn modelId="{A15BA25C-5AEA-40FE-AAAE-9B3CF2B80B7A}" srcId="{B07622F2-01E6-42E6-965B-71F299D237F3}" destId="{329DD287-ADA1-4AA3-B92D-711096803DB5}" srcOrd="0" destOrd="0" parTransId="{930A9E61-49E9-432A-9B71-4C9274CAF523}" sibTransId="{1ED82ACA-2D5C-4C5B-B994-6FC20403CD7B}"/>
    <dgm:cxn modelId="{10168D66-0AFA-4452-A8DA-0868488388E3}" srcId="{9BE81A11-DC75-43C6-9155-B82B84F658C6}" destId="{B07622F2-01E6-42E6-965B-71F299D237F3}" srcOrd="0" destOrd="0" parTransId="{DBA3CA50-70A0-4780-B9D9-02CCF89F4E78}" sibTransId="{95A403D3-11A3-46B5-A334-2F7E1A9A8E86}"/>
    <dgm:cxn modelId="{2B12BF4D-179A-445C-923D-F235BB5FD7DC}" srcId="{B07622F2-01E6-42E6-965B-71F299D237F3}" destId="{CA1EAE9B-D669-41CF-9A07-864135B7FE45}" srcOrd="2" destOrd="0" parTransId="{6A18DC42-DC4D-4344-94D5-511319F21BA8}" sibTransId="{4DEAE734-C65D-4927-98C5-128638D04DCD}"/>
    <dgm:cxn modelId="{2923F54F-4427-498C-927D-076C41663D71}" type="presOf" srcId="{1C6DA640-0EFD-4A20-AD9E-9D94499B59DC}" destId="{0120A0B8-D043-4480-831A-847DD4AE6D9B}" srcOrd="0" destOrd="0" presId="urn:microsoft.com/office/officeart/2005/8/layout/lProcess2"/>
    <dgm:cxn modelId="{D50BE750-9A3D-47BE-B8B2-E88F471E330E}" type="presOf" srcId="{EEA76201-2B21-4851-A4AB-3826F4EB3513}" destId="{F9CD6BB7-7416-4C9B-A8B4-910A9F71146F}" srcOrd="0" destOrd="0" presId="urn:microsoft.com/office/officeart/2005/8/layout/lProcess2"/>
    <dgm:cxn modelId="{F6A17371-768A-4BF8-A6D6-EC1D72326B2E}" srcId="{9BE81A11-DC75-43C6-9155-B82B84F658C6}" destId="{89A29188-2490-4B53-BCF0-C52EE814B9EB}" srcOrd="1" destOrd="0" parTransId="{C402888A-9B06-4488-A506-B607FFFD3A89}" sibTransId="{AA9F405A-C817-496F-8095-E3A12CCC143B}"/>
    <dgm:cxn modelId="{8328AE74-4AC3-4F6E-9309-08ABED39D86A}" srcId="{89A29188-2490-4B53-BCF0-C52EE814B9EB}" destId="{2B5304BD-2145-4142-854D-CC1F6D932150}" srcOrd="1" destOrd="0" parTransId="{292EDF6F-2728-4DDD-B2C5-5437E77E259C}" sibTransId="{A1B03961-1BD6-4950-B720-F969C43C8F20}"/>
    <dgm:cxn modelId="{07A00F55-A511-4680-9AA6-BD8AF83B5597}" type="presOf" srcId="{2B5304BD-2145-4142-854D-CC1F6D932150}" destId="{58819C16-0841-48EE-B4C4-696DD27ED141}" srcOrd="0" destOrd="0" presId="urn:microsoft.com/office/officeart/2005/8/layout/lProcess2"/>
    <dgm:cxn modelId="{6819698B-E232-4032-81E0-5A6E3C1DE52B}" type="presOf" srcId="{B07622F2-01E6-42E6-965B-71F299D237F3}" destId="{613EBD36-5B69-4D46-94BD-9964F9A41751}" srcOrd="1" destOrd="0" presId="urn:microsoft.com/office/officeart/2005/8/layout/lProcess2"/>
    <dgm:cxn modelId="{2C3A20B6-C80C-4ABA-A263-DC004B1D3C05}" type="presOf" srcId="{B07622F2-01E6-42E6-965B-71F299D237F3}" destId="{42E820B9-FD3E-47B7-93E2-069862125EA0}" srcOrd="0" destOrd="0" presId="urn:microsoft.com/office/officeart/2005/8/layout/lProcess2"/>
    <dgm:cxn modelId="{88FD7DBF-C214-46D1-BC63-973EFEB1ADA2}" type="presOf" srcId="{CA1EAE9B-D669-41CF-9A07-864135B7FE45}" destId="{59D287E0-2C5F-4356-A1E3-BDB449161262}" srcOrd="0" destOrd="0" presId="urn:microsoft.com/office/officeart/2005/8/layout/lProcess2"/>
    <dgm:cxn modelId="{34D40AEE-C7A1-41E8-AC2E-A33ACF47E88C}" type="presOf" srcId="{89A29188-2490-4B53-BCF0-C52EE814B9EB}" destId="{F9F07216-8F0D-4A2B-83E9-76EF22F7CF2C}" srcOrd="0" destOrd="0" presId="urn:microsoft.com/office/officeart/2005/8/layout/lProcess2"/>
    <dgm:cxn modelId="{78D064F1-1D08-44D7-BA6C-F1B10D5C00B1}" srcId="{B07622F2-01E6-42E6-965B-71F299D237F3}" destId="{EEA76201-2B21-4851-A4AB-3826F4EB3513}" srcOrd="3" destOrd="0" parTransId="{6184AC39-55AB-47DE-9BC6-FE29933B0C65}" sibTransId="{D4A94BCA-6A03-4652-B0C7-DFC95CB77C3F}"/>
    <dgm:cxn modelId="{2F37EEF1-7563-4A67-BDFC-BD8D2C54FC6F}" type="presOf" srcId="{4FB2BF3A-6F34-43E0-97C7-F33A9F50E936}" destId="{2D47D3A6-9392-4F9B-B73A-3E4CD37774C2}" srcOrd="0" destOrd="0" presId="urn:microsoft.com/office/officeart/2005/8/layout/lProcess2"/>
    <dgm:cxn modelId="{7365AAFF-C304-45CA-88FB-3C8A8FE32C0F}" type="presOf" srcId="{329DD287-ADA1-4AA3-B92D-711096803DB5}" destId="{E0D5D6CF-E439-4753-9A7E-80E9044F403C}" srcOrd="0" destOrd="0" presId="urn:microsoft.com/office/officeart/2005/8/layout/lProcess2"/>
    <dgm:cxn modelId="{1105643D-714A-49C3-9897-9539A23FBD13}" type="presParOf" srcId="{2CC03394-D16F-4ED2-A912-F701ED385D25}" destId="{BE7EBC60-4AC6-4144-8A57-C99C61D8AE59}" srcOrd="0" destOrd="0" presId="urn:microsoft.com/office/officeart/2005/8/layout/lProcess2"/>
    <dgm:cxn modelId="{E7154FCD-592A-419E-A62A-6574BD178343}" type="presParOf" srcId="{BE7EBC60-4AC6-4144-8A57-C99C61D8AE59}" destId="{42E820B9-FD3E-47B7-93E2-069862125EA0}" srcOrd="0" destOrd="0" presId="urn:microsoft.com/office/officeart/2005/8/layout/lProcess2"/>
    <dgm:cxn modelId="{88B2D502-0040-474E-B932-33FDBA804F42}" type="presParOf" srcId="{BE7EBC60-4AC6-4144-8A57-C99C61D8AE59}" destId="{613EBD36-5B69-4D46-94BD-9964F9A41751}" srcOrd="1" destOrd="0" presId="urn:microsoft.com/office/officeart/2005/8/layout/lProcess2"/>
    <dgm:cxn modelId="{5C58A0B9-F61B-460F-B73D-8E1EC577AD3D}" type="presParOf" srcId="{BE7EBC60-4AC6-4144-8A57-C99C61D8AE59}" destId="{DDF9603F-01E0-4D67-A3E0-57D51AFF9C61}" srcOrd="2" destOrd="0" presId="urn:microsoft.com/office/officeart/2005/8/layout/lProcess2"/>
    <dgm:cxn modelId="{A351D4B4-26E6-4FFC-9F9C-FF3599ACB485}" type="presParOf" srcId="{DDF9603F-01E0-4D67-A3E0-57D51AFF9C61}" destId="{B2EBD8FA-C8E2-4EF4-B9C4-5674892EA22D}" srcOrd="0" destOrd="0" presId="urn:microsoft.com/office/officeart/2005/8/layout/lProcess2"/>
    <dgm:cxn modelId="{298E7365-A0C5-4285-B604-322724157506}" type="presParOf" srcId="{B2EBD8FA-C8E2-4EF4-B9C4-5674892EA22D}" destId="{E0D5D6CF-E439-4753-9A7E-80E9044F403C}" srcOrd="0" destOrd="0" presId="urn:microsoft.com/office/officeart/2005/8/layout/lProcess2"/>
    <dgm:cxn modelId="{6CBA8A45-1EEC-41B1-8667-42629188269D}" type="presParOf" srcId="{B2EBD8FA-C8E2-4EF4-B9C4-5674892EA22D}" destId="{E249A522-699C-453C-9F5A-9D93CC799A2B}" srcOrd="1" destOrd="0" presId="urn:microsoft.com/office/officeart/2005/8/layout/lProcess2"/>
    <dgm:cxn modelId="{FCAA8A84-FD14-4E14-8AD3-07234BE699E2}" type="presParOf" srcId="{B2EBD8FA-C8E2-4EF4-B9C4-5674892EA22D}" destId="{AD9AEF99-D6D8-4078-B503-F5BEE949132D}" srcOrd="2" destOrd="0" presId="urn:microsoft.com/office/officeart/2005/8/layout/lProcess2"/>
    <dgm:cxn modelId="{0A1DA913-E690-4DE7-95D6-8428AA13A420}" type="presParOf" srcId="{B2EBD8FA-C8E2-4EF4-B9C4-5674892EA22D}" destId="{925775F5-4C0F-460C-B2DF-E4C01699F97E}" srcOrd="3" destOrd="0" presId="urn:microsoft.com/office/officeart/2005/8/layout/lProcess2"/>
    <dgm:cxn modelId="{3E5952FF-8AD7-42FE-BEC1-7091B7A70CFD}" type="presParOf" srcId="{B2EBD8FA-C8E2-4EF4-B9C4-5674892EA22D}" destId="{59D287E0-2C5F-4356-A1E3-BDB449161262}" srcOrd="4" destOrd="0" presId="urn:microsoft.com/office/officeart/2005/8/layout/lProcess2"/>
    <dgm:cxn modelId="{AF16328F-DD29-4DDD-BA45-A13F8073A1E5}" type="presParOf" srcId="{B2EBD8FA-C8E2-4EF4-B9C4-5674892EA22D}" destId="{CD96A8F7-BDB0-475B-A385-33B2702DD58C}" srcOrd="5" destOrd="0" presId="urn:microsoft.com/office/officeart/2005/8/layout/lProcess2"/>
    <dgm:cxn modelId="{E05489F8-738F-4331-930E-59957D171EBA}" type="presParOf" srcId="{B2EBD8FA-C8E2-4EF4-B9C4-5674892EA22D}" destId="{F9CD6BB7-7416-4C9B-A8B4-910A9F71146F}" srcOrd="6" destOrd="0" presId="urn:microsoft.com/office/officeart/2005/8/layout/lProcess2"/>
    <dgm:cxn modelId="{5AF1CD3D-6FD0-4FC2-A2D3-25C7C7296C84}" type="presParOf" srcId="{2CC03394-D16F-4ED2-A912-F701ED385D25}" destId="{D49A4061-3706-4D2F-915A-6BC2D483136B}" srcOrd="1" destOrd="0" presId="urn:microsoft.com/office/officeart/2005/8/layout/lProcess2"/>
    <dgm:cxn modelId="{A99AD05E-862E-44F1-A0BB-D0A22F55C745}" type="presParOf" srcId="{2CC03394-D16F-4ED2-A912-F701ED385D25}" destId="{A485FB7F-8854-4B59-893B-F49BB50D9807}" srcOrd="2" destOrd="0" presId="urn:microsoft.com/office/officeart/2005/8/layout/lProcess2"/>
    <dgm:cxn modelId="{1CB3F5F9-2C5A-4BA7-B44E-11F29F45CE41}" type="presParOf" srcId="{A485FB7F-8854-4B59-893B-F49BB50D9807}" destId="{F9F07216-8F0D-4A2B-83E9-76EF22F7CF2C}" srcOrd="0" destOrd="0" presId="urn:microsoft.com/office/officeart/2005/8/layout/lProcess2"/>
    <dgm:cxn modelId="{420C5260-B422-42EA-BFE3-FA60D75900C6}" type="presParOf" srcId="{A485FB7F-8854-4B59-893B-F49BB50D9807}" destId="{A7A93F64-A627-455D-AE77-E1FE64FCA3A5}" srcOrd="1" destOrd="0" presId="urn:microsoft.com/office/officeart/2005/8/layout/lProcess2"/>
    <dgm:cxn modelId="{1866C349-B93F-404E-91F8-5C3E56E64B17}" type="presParOf" srcId="{A485FB7F-8854-4B59-893B-F49BB50D9807}" destId="{29B08104-64CE-4BE3-97BB-2E56AF026281}" srcOrd="2" destOrd="0" presId="urn:microsoft.com/office/officeart/2005/8/layout/lProcess2"/>
    <dgm:cxn modelId="{8F26C183-2877-4B13-AE96-7534C9AD3C64}" type="presParOf" srcId="{29B08104-64CE-4BE3-97BB-2E56AF026281}" destId="{CC60318D-AC4B-418A-8E41-A0786D0B2850}" srcOrd="0" destOrd="0" presId="urn:microsoft.com/office/officeart/2005/8/layout/lProcess2"/>
    <dgm:cxn modelId="{F1501FDA-89C9-4E03-A053-FFDE57DC97AD}" type="presParOf" srcId="{CC60318D-AC4B-418A-8E41-A0786D0B2850}" destId="{5371BEF8-EE12-46AC-85E1-B11683BA6F2C}" srcOrd="0" destOrd="0" presId="urn:microsoft.com/office/officeart/2005/8/layout/lProcess2"/>
    <dgm:cxn modelId="{765340B8-5F6B-4ABC-85F8-7318132AF50C}" type="presParOf" srcId="{CC60318D-AC4B-418A-8E41-A0786D0B2850}" destId="{87B10462-AD81-4C9E-BE2E-BB6BF64B328A}" srcOrd="1" destOrd="0" presId="urn:microsoft.com/office/officeart/2005/8/layout/lProcess2"/>
    <dgm:cxn modelId="{00129844-88A4-4EFC-AE2D-60AAF3294CF5}" type="presParOf" srcId="{CC60318D-AC4B-418A-8E41-A0786D0B2850}" destId="{58819C16-0841-48EE-B4C4-696DD27ED141}" srcOrd="2" destOrd="0" presId="urn:microsoft.com/office/officeart/2005/8/layout/lProcess2"/>
    <dgm:cxn modelId="{66B9EF95-BB70-450A-991A-398C1CBBA828}" type="presParOf" srcId="{CC60318D-AC4B-418A-8E41-A0786D0B2850}" destId="{42664E76-85F7-4938-950E-FDF9E1B72790}" srcOrd="3" destOrd="0" presId="urn:microsoft.com/office/officeart/2005/8/layout/lProcess2"/>
    <dgm:cxn modelId="{14FE414B-6809-448E-BF77-2C0EA8CAB7D8}" type="presParOf" srcId="{CC60318D-AC4B-418A-8E41-A0786D0B2850}" destId="{E6C35D0E-6835-4361-A40A-D154740D2B4C}" srcOrd="4" destOrd="0" presId="urn:microsoft.com/office/officeart/2005/8/layout/lProcess2"/>
    <dgm:cxn modelId="{5AF69723-5B50-4ABC-A8A4-CDA48D3869DF}" type="presParOf" srcId="{CC60318D-AC4B-418A-8E41-A0786D0B2850}" destId="{8E8353B5-6FB1-4FD9-9B89-17C34EA91AF5}" srcOrd="5" destOrd="0" presId="urn:microsoft.com/office/officeart/2005/8/layout/lProcess2"/>
    <dgm:cxn modelId="{3F04BA67-6E84-464B-8EDB-FCDEC619680A}" type="presParOf" srcId="{CC60318D-AC4B-418A-8E41-A0786D0B2850}" destId="{2D47D3A6-9392-4F9B-B73A-3E4CD37774C2}" srcOrd="6" destOrd="0" presId="urn:microsoft.com/office/officeart/2005/8/layout/lProcess2"/>
    <dgm:cxn modelId="{88064307-A8B6-4F25-8DA8-701D5F26098C}" type="presParOf" srcId="{CC60318D-AC4B-418A-8E41-A0786D0B2850}" destId="{67B367CC-CCD7-4C31-A091-6D2260E71604}" srcOrd="7" destOrd="0" presId="urn:microsoft.com/office/officeart/2005/8/layout/lProcess2"/>
    <dgm:cxn modelId="{553A1A5C-CC8A-4918-BE34-F80E12371E15}" type="presParOf" srcId="{CC60318D-AC4B-418A-8E41-A0786D0B2850}" destId="{0120A0B8-D043-4480-831A-847DD4AE6D9B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06610E-6650-41F4-BCDD-43CB3DAD7ED1}" type="doc">
      <dgm:prSet loTypeId="urn:microsoft.com/office/officeart/2005/8/layout/gear1" loCatId="relationship" qsTypeId="urn:microsoft.com/office/officeart/2005/8/quickstyle/3d5" qsCatId="3D" csTypeId="urn:microsoft.com/office/officeart/2005/8/colors/accent5_4" csCatId="accent5" phldr="1"/>
      <dgm:spPr/>
    </dgm:pt>
    <dgm:pt modelId="{FB91999D-5A82-4670-AEAD-BB7A4844BFFA}">
      <dgm:prSet phldrT="[Text]"/>
      <dgm:spPr/>
      <dgm:t>
        <a:bodyPr/>
        <a:lstStyle/>
        <a:p>
          <a:r>
            <a:rPr lang="ru-RU" dirty="0"/>
            <a:t>Капитал – </a:t>
          </a:r>
        </a:p>
        <a:p>
          <a:r>
            <a:rPr lang="ru-RU" dirty="0"/>
            <a:t>основа создания и функционирования банка</a:t>
          </a:r>
        </a:p>
      </dgm:t>
    </dgm:pt>
    <dgm:pt modelId="{61FBBDD0-0866-4517-8455-B857BB314F57}" type="parTrans" cxnId="{777F81B2-A174-43BF-9D62-9DF71DE3FF1E}">
      <dgm:prSet/>
      <dgm:spPr/>
      <dgm:t>
        <a:bodyPr/>
        <a:lstStyle/>
        <a:p>
          <a:endParaRPr lang="ru-RU"/>
        </a:p>
      </dgm:t>
    </dgm:pt>
    <dgm:pt modelId="{2DE56362-F4DF-4D52-9ACE-36F49DADC8AD}" type="sibTrans" cxnId="{777F81B2-A174-43BF-9D62-9DF71DE3FF1E}">
      <dgm:prSet/>
      <dgm:spPr/>
      <dgm:t>
        <a:bodyPr/>
        <a:lstStyle/>
        <a:p>
          <a:endParaRPr lang="ru-RU"/>
        </a:p>
      </dgm:t>
    </dgm:pt>
    <dgm:pt modelId="{1C53C932-2ED1-4062-9B9A-8E0398996E4B}">
      <dgm:prSet phldrT="[Text]"/>
      <dgm:spPr/>
      <dgm:t>
        <a:bodyPr/>
        <a:lstStyle/>
        <a:p>
          <a:r>
            <a:rPr lang="ru-RU" dirty="0"/>
            <a:t>Расширение деятельности</a:t>
          </a:r>
        </a:p>
      </dgm:t>
    </dgm:pt>
    <dgm:pt modelId="{642C3158-58D6-44AD-A10A-7962BC98588D}" type="parTrans" cxnId="{35816E60-1838-4D90-8214-5DFE28242E98}">
      <dgm:prSet/>
      <dgm:spPr/>
      <dgm:t>
        <a:bodyPr/>
        <a:lstStyle/>
        <a:p>
          <a:endParaRPr lang="ru-RU"/>
        </a:p>
      </dgm:t>
    </dgm:pt>
    <dgm:pt modelId="{51B2AD11-9E03-4646-BD5F-F4747E75C80F}" type="sibTrans" cxnId="{35816E60-1838-4D90-8214-5DFE28242E98}">
      <dgm:prSet/>
      <dgm:spPr/>
      <dgm:t>
        <a:bodyPr/>
        <a:lstStyle/>
        <a:p>
          <a:endParaRPr lang="ru-RU"/>
        </a:p>
      </dgm:t>
    </dgm:pt>
    <dgm:pt modelId="{16A93FB0-9856-45D7-B9C8-A1A6198287B8}">
      <dgm:prSet phldrT="[Text]"/>
      <dgm:spPr/>
      <dgm:t>
        <a:bodyPr/>
        <a:lstStyle/>
        <a:p>
          <a:r>
            <a:rPr lang="ru-RU" dirty="0"/>
            <a:t>Осуществление более рискованных и доходных операций</a:t>
          </a:r>
        </a:p>
      </dgm:t>
    </dgm:pt>
    <dgm:pt modelId="{CDF26960-8587-4FDC-9B9C-E04692B43E54}" type="parTrans" cxnId="{36635554-A0E8-44F8-9956-69B059ACA782}">
      <dgm:prSet/>
      <dgm:spPr/>
      <dgm:t>
        <a:bodyPr/>
        <a:lstStyle/>
        <a:p>
          <a:endParaRPr lang="ru-RU"/>
        </a:p>
      </dgm:t>
    </dgm:pt>
    <dgm:pt modelId="{20C2C846-128F-47B0-9373-3EFFE734A8EA}" type="sibTrans" cxnId="{36635554-A0E8-44F8-9956-69B059ACA782}">
      <dgm:prSet/>
      <dgm:spPr/>
      <dgm:t>
        <a:bodyPr/>
        <a:lstStyle/>
        <a:p>
          <a:endParaRPr lang="ru-RU"/>
        </a:p>
      </dgm:t>
    </dgm:pt>
    <dgm:pt modelId="{79FE5831-CF7E-49BD-86AE-093BE096BACF}" type="pres">
      <dgm:prSet presAssocID="{B606610E-6650-41F4-BCDD-43CB3DAD7E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084914A-B546-4BF6-A225-55E703B711B7}" type="pres">
      <dgm:prSet presAssocID="{FB91999D-5A82-4670-AEAD-BB7A4844BFFA}" presName="gear1" presStyleLbl="node1" presStyleIdx="0" presStyleCnt="3">
        <dgm:presLayoutVars>
          <dgm:chMax val="1"/>
          <dgm:bulletEnabled val="1"/>
        </dgm:presLayoutVars>
      </dgm:prSet>
      <dgm:spPr/>
    </dgm:pt>
    <dgm:pt modelId="{D1E6FFA8-DB06-4CBF-B535-8666351FDB49}" type="pres">
      <dgm:prSet presAssocID="{FB91999D-5A82-4670-AEAD-BB7A4844BFFA}" presName="gear1srcNode" presStyleLbl="node1" presStyleIdx="0" presStyleCnt="3"/>
      <dgm:spPr/>
    </dgm:pt>
    <dgm:pt modelId="{1D84CDF9-9869-4335-85D4-92C2FB296297}" type="pres">
      <dgm:prSet presAssocID="{FB91999D-5A82-4670-AEAD-BB7A4844BFFA}" presName="gear1dstNode" presStyleLbl="node1" presStyleIdx="0" presStyleCnt="3"/>
      <dgm:spPr/>
    </dgm:pt>
    <dgm:pt modelId="{6C0127DD-9F99-4EAC-A28A-1D48EA984C00}" type="pres">
      <dgm:prSet presAssocID="{1C53C932-2ED1-4062-9B9A-8E0398996E4B}" presName="gear2" presStyleLbl="node1" presStyleIdx="1" presStyleCnt="3">
        <dgm:presLayoutVars>
          <dgm:chMax val="1"/>
          <dgm:bulletEnabled val="1"/>
        </dgm:presLayoutVars>
      </dgm:prSet>
      <dgm:spPr/>
    </dgm:pt>
    <dgm:pt modelId="{41ADCD29-5287-43F8-B69B-A924A73B023F}" type="pres">
      <dgm:prSet presAssocID="{1C53C932-2ED1-4062-9B9A-8E0398996E4B}" presName="gear2srcNode" presStyleLbl="node1" presStyleIdx="1" presStyleCnt="3"/>
      <dgm:spPr/>
    </dgm:pt>
    <dgm:pt modelId="{5CEE3A4B-C852-402A-BDCB-1F9C8E472269}" type="pres">
      <dgm:prSet presAssocID="{1C53C932-2ED1-4062-9B9A-8E0398996E4B}" presName="gear2dstNode" presStyleLbl="node1" presStyleIdx="1" presStyleCnt="3"/>
      <dgm:spPr/>
    </dgm:pt>
    <dgm:pt modelId="{67F9AA9A-FE2B-4183-B8EC-79C737D72938}" type="pres">
      <dgm:prSet presAssocID="{16A93FB0-9856-45D7-B9C8-A1A6198287B8}" presName="gear3" presStyleLbl="node1" presStyleIdx="2" presStyleCnt="3"/>
      <dgm:spPr/>
    </dgm:pt>
    <dgm:pt modelId="{DB9D85CB-19FD-497C-ADA6-DA91AAE90E9D}" type="pres">
      <dgm:prSet presAssocID="{16A93FB0-9856-45D7-B9C8-A1A6198287B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3D87E78-1B9B-4793-B1BA-10E7701D8C86}" type="pres">
      <dgm:prSet presAssocID="{16A93FB0-9856-45D7-B9C8-A1A6198287B8}" presName="gear3srcNode" presStyleLbl="node1" presStyleIdx="2" presStyleCnt="3"/>
      <dgm:spPr/>
    </dgm:pt>
    <dgm:pt modelId="{DF97A386-FD50-42B0-952B-21F78E6DA4C8}" type="pres">
      <dgm:prSet presAssocID="{16A93FB0-9856-45D7-B9C8-A1A6198287B8}" presName="gear3dstNode" presStyleLbl="node1" presStyleIdx="2" presStyleCnt="3"/>
      <dgm:spPr/>
    </dgm:pt>
    <dgm:pt modelId="{870F9403-26CB-46E5-BE6A-0607F5CC5F4C}" type="pres">
      <dgm:prSet presAssocID="{2DE56362-F4DF-4D52-9ACE-36F49DADC8AD}" presName="connector1" presStyleLbl="sibTrans2D1" presStyleIdx="0" presStyleCnt="3"/>
      <dgm:spPr/>
    </dgm:pt>
    <dgm:pt modelId="{D6BCACE8-8CEB-40FA-BFC6-11FE2E571FEE}" type="pres">
      <dgm:prSet presAssocID="{51B2AD11-9E03-4646-BD5F-F4747E75C80F}" presName="connector2" presStyleLbl="sibTrans2D1" presStyleIdx="1" presStyleCnt="3"/>
      <dgm:spPr/>
    </dgm:pt>
    <dgm:pt modelId="{A190E700-57B1-4055-8CCB-7F037023C97A}" type="pres">
      <dgm:prSet presAssocID="{20C2C846-128F-47B0-9373-3EFFE734A8EA}" presName="connector3" presStyleLbl="sibTrans2D1" presStyleIdx="2" presStyleCnt="3"/>
      <dgm:spPr/>
    </dgm:pt>
  </dgm:ptLst>
  <dgm:cxnLst>
    <dgm:cxn modelId="{3B6A3E09-B3FF-4BBC-A20F-FC6FD40E7CC8}" type="presOf" srcId="{B606610E-6650-41F4-BCDD-43CB3DAD7ED1}" destId="{79FE5831-CF7E-49BD-86AE-093BE096BACF}" srcOrd="0" destOrd="0" presId="urn:microsoft.com/office/officeart/2005/8/layout/gear1"/>
    <dgm:cxn modelId="{1717F70B-1DC0-400F-AE67-25B4FA7E73F3}" type="presOf" srcId="{1C53C932-2ED1-4062-9B9A-8E0398996E4B}" destId="{5CEE3A4B-C852-402A-BDCB-1F9C8E472269}" srcOrd="2" destOrd="0" presId="urn:microsoft.com/office/officeart/2005/8/layout/gear1"/>
    <dgm:cxn modelId="{6D058B11-8D30-40DB-83D5-FD4588A7CB5B}" type="presOf" srcId="{FB91999D-5A82-4670-AEAD-BB7A4844BFFA}" destId="{D1E6FFA8-DB06-4CBF-B535-8666351FDB49}" srcOrd="1" destOrd="0" presId="urn:microsoft.com/office/officeart/2005/8/layout/gear1"/>
    <dgm:cxn modelId="{6C368D15-E444-47C7-89FC-D2992D3669DD}" type="presOf" srcId="{16A93FB0-9856-45D7-B9C8-A1A6198287B8}" destId="{DF97A386-FD50-42B0-952B-21F78E6DA4C8}" srcOrd="3" destOrd="0" presId="urn:microsoft.com/office/officeart/2005/8/layout/gear1"/>
    <dgm:cxn modelId="{31B3E91E-794C-435E-A89D-D9AE4CCE893E}" type="presOf" srcId="{16A93FB0-9856-45D7-B9C8-A1A6198287B8}" destId="{DB9D85CB-19FD-497C-ADA6-DA91AAE90E9D}" srcOrd="1" destOrd="0" presId="urn:microsoft.com/office/officeart/2005/8/layout/gear1"/>
    <dgm:cxn modelId="{9667A435-1EC5-420F-86B2-1364BCDE226A}" type="presOf" srcId="{2DE56362-F4DF-4D52-9ACE-36F49DADC8AD}" destId="{870F9403-26CB-46E5-BE6A-0607F5CC5F4C}" srcOrd="0" destOrd="0" presId="urn:microsoft.com/office/officeart/2005/8/layout/gear1"/>
    <dgm:cxn modelId="{BFC62F3C-BA62-4C86-BE7E-015B0D949192}" type="presOf" srcId="{FB91999D-5A82-4670-AEAD-BB7A4844BFFA}" destId="{4084914A-B546-4BF6-A225-55E703B711B7}" srcOrd="0" destOrd="0" presId="urn:microsoft.com/office/officeart/2005/8/layout/gear1"/>
    <dgm:cxn modelId="{C0585D3F-5353-4A0F-82BC-8781886098CD}" type="presOf" srcId="{1C53C932-2ED1-4062-9B9A-8E0398996E4B}" destId="{41ADCD29-5287-43F8-B69B-A924A73B023F}" srcOrd="1" destOrd="0" presId="urn:microsoft.com/office/officeart/2005/8/layout/gear1"/>
    <dgm:cxn modelId="{35816E60-1838-4D90-8214-5DFE28242E98}" srcId="{B606610E-6650-41F4-BCDD-43CB3DAD7ED1}" destId="{1C53C932-2ED1-4062-9B9A-8E0398996E4B}" srcOrd="1" destOrd="0" parTransId="{642C3158-58D6-44AD-A10A-7962BC98588D}" sibTransId="{51B2AD11-9E03-4646-BD5F-F4747E75C80F}"/>
    <dgm:cxn modelId="{36635554-A0E8-44F8-9956-69B059ACA782}" srcId="{B606610E-6650-41F4-BCDD-43CB3DAD7ED1}" destId="{16A93FB0-9856-45D7-B9C8-A1A6198287B8}" srcOrd="2" destOrd="0" parTransId="{CDF26960-8587-4FDC-9B9C-E04692B43E54}" sibTransId="{20C2C846-128F-47B0-9373-3EFFE734A8EA}"/>
    <dgm:cxn modelId="{55C55A76-D084-4FF7-AB61-56351467D173}" type="presOf" srcId="{1C53C932-2ED1-4062-9B9A-8E0398996E4B}" destId="{6C0127DD-9F99-4EAC-A28A-1D48EA984C00}" srcOrd="0" destOrd="0" presId="urn:microsoft.com/office/officeart/2005/8/layout/gear1"/>
    <dgm:cxn modelId="{7404D176-07D9-4607-B0B2-317C13B04759}" type="presOf" srcId="{16A93FB0-9856-45D7-B9C8-A1A6198287B8}" destId="{83D87E78-1B9B-4793-B1BA-10E7701D8C86}" srcOrd="2" destOrd="0" presId="urn:microsoft.com/office/officeart/2005/8/layout/gear1"/>
    <dgm:cxn modelId="{777F81B2-A174-43BF-9D62-9DF71DE3FF1E}" srcId="{B606610E-6650-41F4-BCDD-43CB3DAD7ED1}" destId="{FB91999D-5A82-4670-AEAD-BB7A4844BFFA}" srcOrd="0" destOrd="0" parTransId="{61FBBDD0-0866-4517-8455-B857BB314F57}" sibTransId="{2DE56362-F4DF-4D52-9ACE-36F49DADC8AD}"/>
    <dgm:cxn modelId="{579E19BF-AED7-4A66-A7AC-C6ED25AABB69}" type="presOf" srcId="{20C2C846-128F-47B0-9373-3EFFE734A8EA}" destId="{A190E700-57B1-4055-8CCB-7F037023C97A}" srcOrd="0" destOrd="0" presId="urn:microsoft.com/office/officeart/2005/8/layout/gear1"/>
    <dgm:cxn modelId="{C62DB5C4-EB56-4C96-A65D-0CAC1577F006}" type="presOf" srcId="{16A93FB0-9856-45D7-B9C8-A1A6198287B8}" destId="{67F9AA9A-FE2B-4183-B8EC-79C737D72938}" srcOrd="0" destOrd="0" presId="urn:microsoft.com/office/officeart/2005/8/layout/gear1"/>
    <dgm:cxn modelId="{120F86C6-CE49-4E68-AA02-4A018BFFA9CC}" type="presOf" srcId="{FB91999D-5A82-4670-AEAD-BB7A4844BFFA}" destId="{1D84CDF9-9869-4335-85D4-92C2FB296297}" srcOrd="2" destOrd="0" presId="urn:microsoft.com/office/officeart/2005/8/layout/gear1"/>
    <dgm:cxn modelId="{700A05E9-38E5-470E-AECA-EBE9BF654F42}" type="presOf" srcId="{51B2AD11-9E03-4646-BD5F-F4747E75C80F}" destId="{D6BCACE8-8CEB-40FA-BFC6-11FE2E571FEE}" srcOrd="0" destOrd="0" presId="urn:microsoft.com/office/officeart/2005/8/layout/gear1"/>
    <dgm:cxn modelId="{D9C6F679-C685-48CA-910F-A046809F790F}" type="presParOf" srcId="{79FE5831-CF7E-49BD-86AE-093BE096BACF}" destId="{4084914A-B546-4BF6-A225-55E703B711B7}" srcOrd="0" destOrd="0" presId="urn:microsoft.com/office/officeart/2005/8/layout/gear1"/>
    <dgm:cxn modelId="{F67975A1-1C5B-4215-AA3A-E093D541D555}" type="presParOf" srcId="{79FE5831-CF7E-49BD-86AE-093BE096BACF}" destId="{D1E6FFA8-DB06-4CBF-B535-8666351FDB49}" srcOrd="1" destOrd="0" presId="urn:microsoft.com/office/officeart/2005/8/layout/gear1"/>
    <dgm:cxn modelId="{513062AF-8F37-49E6-8EAB-921E26E65C37}" type="presParOf" srcId="{79FE5831-CF7E-49BD-86AE-093BE096BACF}" destId="{1D84CDF9-9869-4335-85D4-92C2FB296297}" srcOrd="2" destOrd="0" presId="urn:microsoft.com/office/officeart/2005/8/layout/gear1"/>
    <dgm:cxn modelId="{8C6C0589-5E94-4431-8678-EECE9984DFC7}" type="presParOf" srcId="{79FE5831-CF7E-49BD-86AE-093BE096BACF}" destId="{6C0127DD-9F99-4EAC-A28A-1D48EA984C00}" srcOrd="3" destOrd="0" presId="urn:microsoft.com/office/officeart/2005/8/layout/gear1"/>
    <dgm:cxn modelId="{9CA73ED1-8046-4DA6-825D-E342901CB95E}" type="presParOf" srcId="{79FE5831-CF7E-49BD-86AE-093BE096BACF}" destId="{41ADCD29-5287-43F8-B69B-A924A73B023F}" srcOrd="4" destOrd="0" presId="urn:microsoft.com/office/officeart/2005/8/layout/gear1"/>
    <dgm:cxn modelId="{7794B9E8-1113-4622-BDE4-17F63B7DE2AC}" type="presParOf" srcId="{79FE5831-CF7E-49BD-86AE-093BE096BACF}" destId="{5CEE3A4B-C852-402A-BDCB-1F9C8E472269}" srcOrd="5" destOrd="0" presId="urn:microsoft.com/office/officeart/2005/8/layout/gear1"/>
    <dgm:cxn modelId="{620C45D4-28B3-4F30-A1F8-711ADD63DE65}" type="presParOf" srcId="{79FE5831-CF7E-49BD-86AE-093BE096BACF}" destId="{67F9AA9A-FE2B-4183-B8EC-79C737D72938}" srcOrd="6" destOrd="0" presId="urn:microsoft.com/office/officeart/2005/8/layout/gear1"/>
    <dgm:cxn modelId="{F95D9741-9EB7-4A3B-A84A-7BD58D8B0EF2}" type="presParOf" srcId="{79FE5831-CF7E-49BD-86AE-093BE096BACF}" destId="{DB9D85CB-19FD-497C-ADA6-DA91AAE90E9D}" srcOrd="7" destOrd="0" presId="urn:microsoft.com/office/officeart/2005/8/layout/gear1"/>
    <dgm:cxn modelId="{BA76DD78-654B-42D2-B0E6-0160921A1FB6}" type="presParOf" srcId="{79FE5831-CF7E-49BD-86AE-093BE096BACF}" destId="{83D87E78-1B9B-4793-B1BA-10E7701D8C86}" srcOrd="8" destOrd="0" presId="urn:microsoft.com/office/officeart/2005/8/layout/gear1"/>
    <dgm:cxn modelId="{10571E8D-2600-482E-B483-364C7E3EA20F}" type="presParOf" srcId="{79FE5831-CF7E-49BD-86AE-093BE096BACF}" destId="{DF97A386-FD50-42B0-952B-21F78E6DA4C8}" srcOrd="9" destOrd="0" presId="urn:microsoft.com/office/officeart/2005/8/layout/gear1"/>
    <dgm:cxn modelId="{89AEFA4E-1B66-4DD4-B7F6-A42BBF99B814}" type="presParOf" srcId="{79FE5831-CF7E-49BD-86AE-093BE096BACF}" destId="{870F9403-26CB-46E5-BE6A-0607F5CC5F4C}" srcOrd="10" destOrd="0" presId="urn:microsoft.com/office/officeart/2005/8/layout/gear1"/>
    <dgm:cxn modelId="{2DEBEED5-B202-4A8B-885E-E55AA0687946}" type="presParOf" srcId="{79FE5831-CF7E-49BD-86AE-093BE096BACF}" destId="{D6BCACE8-8CEB-40FA-BFC6-11FE2E571FEE}" srcOrd="11" destOrd="0" presId="urn:microsoft.com/office/officeart/2005/8/layout/gear1"/>
    <dgm:cxn modelId="{2C828E83-D41C-40A1-9CC6-D2A9D03D2D0E}" type="presParOf" srcId="{79FE5831-CF7E-49BD-86AE-093BE096BACF}" destId="{A190E700-57B1-4055-8CCB-7F037023C97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B0DB5-E983-4098-AAA3-A3F4A515B924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71C3113-09DA-46EA-9BA8-D8847B822FCE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Заемные средства</a:t>
          </a:r>
        </a:p>
      </dgm:t>
    </dgm:pt>
    <dgm:pt modelId="{C0392040-AACA-4757-94F1-68492962C36E}" type="parTrans" cxnId="{8654CC05-F8AA-441E-850D-144AFEF78EA6}">
      <dgm:prSet/>
      <dgm:spPr/>
      <dgm:t>
        <a:bodyPr/>
        <a:lstStyle/>
        <a:p>
          <a:endParaRPr lang="ru-RU"/>
        </a:p>
      </dgm:t>
    </dgm:pt>
    <dgm:pt modelId="{185FCE68-D352-4F8A-BD62-5086A3E0CE59}" type="sibTrans" cxnId="{8654CC05-F8AA-441E-850D-144AFEF78EA6}">
      <dgm:prSet/>
      <dgm:spPr/>
      <dgm:t>
        <a:bodyPr/>
        <a:lstStyle/>
        <a:p>
          <a:endParaRPr lang="ru-RU"/>
        </a:p>
      </dgm:t>
    </dgm:pt>
    <dgm:pt modelId="{1210689C-E8E6-4D41-8E07-8DD8511483F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Средства от ЦБ</a:t>
          </a:r>
        </a:p>
      </dgm:t>
    </dgm:pt>
    <dgm:pt modelId="{68C7C306-607D-4237-9730-BF7F15CEF924}" type="parTrans" cxnId="{946DA86B-F570-4A3D-A739-26121B705A95}">
      <dgm:prSet/>
      <dgm:spPr/>
      <dgm:t>
        <a:bodyPr/>
        <a:lstStyle/>
        <a:p>
          <a:endParaRPr lang="ru-RU"/>
        </a:p>
      </dgm:t>
    </dgm:pt>
    <dgm:pt modelId="{1E2DCC28-C827-4121-9327-F1CA916E6566}" type="sibTrans" cxnId="{946DA86B-F570-4A3D-A739-26121B705A95}">
      <dgm:prSet/>
      <dgm:spPr/>
      <dgm:t>
        <a:bodyPr/>
        <a:lstStyle/>
        <a:p>
          <a:endParaRPr lang="ru-RU"/>
        </a:p>
      </dgm:t>
    </dgm:pt>
    <dgm:pt modelId="{0561B9BF-925D-48CF-A206-79542B2DADB3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Franklin Gothic Book" panose="020F0502020204030204"/>
              <a:ea typeface="+mn-ea"/>
              <a:cs typeface="+mn-cs"/>
            </a:rPr>
            <a:t>Межбанковские кредиты</a:t>
          </a:r>
        </a:p>
      </dgm:t>
    </dgm:pt>
    <dgm:pt modelId="{8E170BFC-0BFD-4CFA-A98D-00827B2D6ECB}" type="parTrans" cxnId="{BA62C20F-1E0A-4591-A41B-7F5D23232FB7}">
      <dgm:prSet/>
      <dgm:spPr/>
      <dgm:t>
        <a:bodyPr/>
        <a:lstStyle/>
        <a:p>
          <a:endParaRPr lang="en-US"/>
        </a:p>
      </dgm:t>
    </dgm:pt>
    <dgm:pt modelId="{2FB0CA71-3E9D-470A-AD37-2377ABBA80D0}" type="sibTrans" cxnId="{BA62C20F-1E0A-4591-A41B-7F5D23232FB7}">
      <dgm:prSet/>
      <dgm:spPr/>
      <dgm:t>
        <a:bodyPr/>
        <a:lstStyle/>
        <a:p>
          <a:endParaRPr lang="en-US"/>
        </a:p>
      </dgm:t>
    </dgm:pt>
    <dgm:pt modelId="{3ADF2941-265C-4E94-A131-DA3E36A0D351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Franklin Gothic Book" panose="020F0502020204030204"/>
              <a:ea typeface="+mn-ea"/>
              <a:cs typeface="+mn-cs"/>
            </a:rPr>
            <a:t>Депозитные аукционы</a:t>
          </a:r>
        </a:p>
      </dgm:t>
    </dgm:pt>
    <dgm:pt modelId="{34B10FBB-0813-4ABB-90AF-812101D75C9C}" type="parTrans" cxnId="{C139F4DA-79FB-4D1E-B059-90C32F6DD22B}">
      <dgm:prSet/>
      <dgm:spPr/>
      <dgm:t>
        <a:bodyPr/>
        <a:lstStyle/>
        <a:p>
          <a:endParaRPr lang="en-US"/>
        </a:p>
      </dgm:t>
    </dgm:pt>
    <dgm:pt modelId="{30D387FE-2CFE-40A0-8411-1BA0EABF8BD0}" type="sibTrans" cxnId="{C139F4DA-79FB-4D1E-B059-90C32F6DD22B}">
      <dgm:prSet/>
      <dgm:spPr/>
      <dgm:t>
        <a:bodyPr/>
        <a:lstStyle/>
        <a:p>
          <a:endParaRPr lang="en-US"/>
        </a:p>
      </dgm:t>
    </dgm:pt>
    <dgm:pt modelId="{045079AD-93BA-4E32-8920-975CB57338E8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Franklin Gothic Book" panose="020F0502020204030204"/>
              <a:ea typeface="+mn-ea"/>
              <a:cs typeface="+mn-cs"/>
            </a:rPr>
            <a:t>Ломбардные операции</a:t>
          </a:r>
        </a:p>
      </dgm:t>
    </dgm:pt>
    <dgm:pt modelId="{230D7792-EC40-4DB2-8623-640A3553FB54}" type="parTrans" cxnId="{6DC54CB6-E387-4ED4-B4F8-8590A0C6CB47}">
      <dgm:prSet/>
      <dgm:spPr/>
      <dgm:t>
        <a:bodyPr/>
        <a:lstStyle/>
        <a:p>
          <a:endParaRPr lang="en-US"/>
        </a:p>
      </dgm:t>
    </dgm:pt>
    <dgm:pt modelId="{9EB5AF5C-2B0B-47E7-BC7A-6D1128BBE447}" type="sibTrans" cxnId="{6DC54CB6-E387-4ED4-B4F8-8590A0C6CB47}">
      <dgm:prSet/>
      <dgm:spPr/>
      <dgm:t>
        <a:bodyPr/>
        <a:lstStyle/>
        <a:p>
          <a:endParaRPr lang="en-US"/>
        </a:p>
      </dgm:t>
    </dgm:pt>
    <dgm:pt modelId="{82CECEA7-519E-4611-86F3-736448CC3F28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Кредиты от ЦБ</a:t>
          </a:r>
        </a:p>
      </dgm:t>
    </dgm:pt>
    <dgm:pt modelId="{0876E6E0-1B34-4F00-B0F1-CFF242434932}" type="parTrans" cxnId="{6BE46D37-CFB2-4CC2-9CBE-3DB671D5E714}">
      <dgm:prSet/>
      <dgm:spPr/>
      <dgm:t>
        <a:bodyPr/>
        <a:lstStyle/>
        <a:p>
          <a:endParaRPr lang="en-US"/>
        </a:p>
      </dgm:t>
    </dgm:pt>
    <dgm:pt modelId="{F678C6E3-05DD-4F7A-84B3-2AF1E622C18B}" type="sibTrans" cxnId="{6BE46D37-CFB2-4CC2-9CBE-3DB671D5E714}">
      <dgm:prSet/>
      <dgm:spPr/>
      <dgm:t>
        <a:bodyPr/>
        <a:lstStyle/>
        <a:p>
          <a:endParaRPr lang="en-US"/>
        </a:p>
      </dgm:t>
    </dgm:pt>
    <dgm:pt modelId="{B496058A-C559-467B-98D5-E264D4ECC4D1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Операции по РЕПО</a:t>
          </a:r>
        </a:p>
      </dgm:t>
    </dgm:pt>
    <dgm:pt modelId="{CEF529F9-91CE-489B-B8D0-BB572E0D6C0C}" type="parTrans" cxnId="{5FA371DD-D164-4F9E-B147-1DD34A76F857}">
      <dgm:prSet/>
      <dgm:spPr/>
      <dgm:t>
        <a:bodyPr/>
        <a:lstStyle/>
        <a:p>
          <a:endParaRPr lang="en-US"/>
        </a:p>
      </dgm:t>
    </dgm:pt>
    <dgm:pt modelId="{064998FE-CA4E-49D0-BFCA-6C310BD7747F}" type="sibTrans" cxnId="{5FA371DD-D164-4F9E-B147-1DD34A76F857}">
      <dgm:prSet/>
      <dgm:spPr/>
      <dgm:t>
        <a:bodyPr/>
        <a:lstStyle/>
        <a:p>
          <a:endParaRPr lang="en-US"/>
        </a:p>
      </dgm:t>
    </dgm:pt>
    <dgm:pt modelId="{4EF9E944-6BCB-4343-B8D0-C8576E6268BB}" type="pres">
      <dgm:prSet presAssocID="{53DB0DB5-E983-4098-AAA3-A3F4A515B9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5CBD16-72D9-447B-9328-A8C6352B0E40}" type="pres">
      <dgm:prSet presAssocID="{571C3113-09DA-46EA-9BA8-D8847B822FCE}" presName="root1" presStyleCnt="0"/>
      <dgm:spPr/>
    </dgm:pt>
    <dgm:pt modelId="{BE99A2B0-57F6-4C12-9FE0-D7FF5AC28933}" type="pres">
      <dgm:prSet presAssocID="{571C3113-09DA-46EA-9BA8-D8847B822FCE}" presName="LevelOneTextNode" presStyleLbl="node0" presStyleIdx="0" presStyleCnt="1">
        <dgm:presLayoutVars>
          <dgm:chPref val="3"/>
        </dgm:presLayoutVars>
      </dgm:prSet>
      <dgm:spPr/>
    </dgm:pt>
    <dgm:pt modelId="{64BB529D-D127-4E64-8068-FEDE44915E84}" type="pres">
      <dgm:prSet presAssocID="{571C3113-09DA-46EA-9BA8-D8847B822FCE}" presName="level2hierChild" presStyleCnt="0"/>
      <dgm:spPr/>
    </dgm:pt>
    <dgm:pt modelId="{80B558B9-9F4F-4E5A-8995-10A962D1231C}" type="pres">
      <dgm:prSet presAssocID="{68C7C306-607D-4237-9730-BF7F15CEF924}" presName="conn2-1" presStyleLbl="parChTrans1D2" presStyleIdx="0" presStyleCnt="2"/>
      <dgm:spPr/>
    </dgm:pt>
    <dgm:pt modelId="{A431063E-DE90-4EB4-B94F-AAF4A005483C}" type="pres">
      <dgm:prSet presAssocID="{68C7C306-607D-4237-9730-BF7F15CEF924}" presName="connTx" presStyleLbl="parChTrans1D2" presStyleIdx="0" presStyleCnt="2"/>
      <dgm:spPr/>
    </dgm:pt>
    <dgm:pt modelId="{38230FB2-2CC7-4D56-9EEA-3D9C37EB4519}" type="pres">
      <dgm:prSet presAssocID="{1210689C-E8E6-4D41-8E07-8DD8511483FF}" presName="root2" presStyleCnt="0"/>
      <dgm:spPr/>
    </dgm:pt>
    <dgm:pt modelId="{A08711D9-ABEF-4372-9714-B7248AE07B46}" type="pres">
      <dgm:prSet presAssocID="{1210689C-E8E6-4D41-8E07-8DD8511483FF}" presName="LevelTwoTextNode" presStyleLbl="node2" presStyleIdx="0" presStyleCnt="2">
        <dgm:presLayoutVars>
          <dgm:chPref val="3"/>
        </dgm:presLayoutVars>
      </dgm:prSet>
      <dgm:spPr/>
    </dgm:pt>
    <dgm:pt modelId="{9715DF52-B7FF-4F27-8D31-F7A9342C54AD}" type="pres">
      <dgm:prSet presAssocID="{1210689C-E8E6-4D41-8E07-8DD8511483FF}" presName="level3hierChild" presStyleCnt="0"/>
      <dgm:spPr/>
    </dgm:pt>
    <dgm:pt modelId="{EF43072E-424A-4A17-9E32-C1EC66BD1A11}" type="pres">
      <dgm:prSet presAssocID="{34B10FBB-0813-4ABB-90AF-812101D75C9C}" presName="conn2-1" presStyleLbl="parChTrans1D3" presStyleIdx="0" presStyleCnt="4"/>
      <dgm:spPr/>
    </dgm:pt>
    <dgm:pt modelId="{9D2F14DE-6E77-4561-87F5-E46ECCF8543A}" type="pres">
      <dgm:prSet presAssocID="{34B10FBB-0813-4ABB-90AF-812101D75C9C}" presName="connTx" presStyleLbl="parChTrans1D3" presStyleIdx="0" presStyleCnt="4"/>
      <dgm:spPr/>
    </dgm:pt>
    <dgm:pt modelId="{350C5289-C3ED-4D1D-9E6B-896E65A315FC}" type="pres">
      <dgm:prSet presAssocID="{3ADF2941-265C-4E94-A131-DA3E36A0D351}" presName="root2" presStyleCnt="0"/>
      <dgm:spPr/>
    </dgm:pt>
    <dgm:pt modelId="{8590C617-35BA-47FC-A07A-3A8B4C36F4FC}" type="pres">
      <dgm:prSet presAssocID="{3ADF2941-265C-4E94-A131-DA3E36A0D351}" presName="LevelTwoTextNode" presStyleLbl="node3" presStyleIdx="0" presStyleCnt="4">
        <dgm:presLayoutVars>
          <dgm:chPref val="3"/>
        </dgm:presLayoutVars>
      </dgm:prSet>
      <dgm:spPr/>
    </dgm:pt>
    <dgm:pt modelId="{66161CEB-4626-49FD-A2B1-B452575EF985}" type="pres">
      <dgm:prSet presAssocID="{3ADF2941-265C-4E94-A131-DA3E36A0D351}" presName="level3hierChild" presStyleCnt="0"/>
      <dgm:spPr/>
    </dgm:pt>
    <dgm:pt modelId="{C59CCF43-804F-4D40-9F87-CD4AD673681B}" type="pres">
      <dgm:prSet presAssocID="{230D7792-EC40-4DB2-8623-640A3553FB54}" presName="conn2-1" presStyleLbl="parChTrans1D3" presStyleIdx="1" presStyleCnt="4"/>
      <dgm:spPr/>
    </dgm:pt>
    <dgm:pt modelId="{8409C855-D870-4958-B34B-6BB2C6D84066}" type="pres">
      <dgm:prSet presAssocID="{230D7792-EC40-4DB2-8623-640A3553FB54}" presName="connTx" presStyleLbl="parChTrans1D3" presStyleIdx="1" presStyleCnt="4"/>
      <dgm:spPr/>
    </dgm:pt>
    <dgm:pt modelId="{5484C3CE-E1F8-4824-903C-A2C5E24B2C67}" type="pres">
      <dgm:prSet presAssocID="{045079AD-93BA-4E32-8920-975CB57338E8}" presName="root2" presStyleCnt="0"/>
      <dgm:spPr/>
    </dgm:pt>
    <dgm:pt modelId="{D575A1AA-4291-428D-8DA5-CEE730547F2C}" type="pres">
      <dgm:prSet presAssocID="{045079AD-93BA-4E32-8920-975CB57338E8}" presName="LevelTwoTextNode" presStyleLbl="node3" presStyleIdx="1" presStyleCnt="4">
        <dgm:presLayoutVars>
          <dgm:chPref val="3"/>
        </dgm:presLayoutVars>
      </dgm:prSet>
      <dgm:spPr/>
    </dgm:pt>
    <dgm:pt modelId="{F8EEB72C-BE70-4D4C-9C5F-68CBEB3CC5D2}" type="pres">
      <dgm:prSet presAssocID="{045079AD-93BA-4E32-8920-975CB57338E8}" presName="level3hierChild" presStyleCnt="0"/>
      <dgm:spPr/>
    </dgm:pt>
    <dgm:pt modelId="{53B60D17-92AA-4DFA-B421-BD794DE31308}" type="pres">
      <dgm:prSet presAssocID="{0876E6E0-1B34-4F00-B0F1-CFF242434932}" presName="conn2-1" presStyleLbl="parChTrans1D3" presStyleIdx="2" presStyleCnt="4"/>
      <dgm:spPr/>
    </dgm:pt>
    <dgm:pt modelId="{263C4883-B7D4-4492-88ED-6F85BBB0644F}" type="pres">
      <dgm:prSet presAssocID="{0876E6E0-1B34-4F00-B0F1-CFF242434932}" presName="connTx" presStyleLbl="parChTrans1D3" presStyleIdx="2" presStyleCnt="4"/>
      <dgm:spPr/>
    </dgm:pt>
    <dgm:pt modelId="{E77BE053-4F34-43E2-B584-24D507704BBB}" type="pres">
      <dgm:prSet presAssocID="{82CECEA7-519E-4611-86F3-736448CC3F28}" presName="root2" presStyleCnt="0"/>
      <dgm:spPr/>
    </dgm:pt>
    <dgm:pt modelId="{7C87D1DD-7CD5-4098-9E81-B8A78C48B9A0}" type="pres">
      <dgm:prSet presAssocID="{82CECEA7-519E-4611-86F3-736448CC3F28}" presName="LevelTwoTextNode" presStyleLbl="node3" presStyleIdx="2" presStyleCnt="4">
        <dgm:presLayoutVars>
          <dgm:chPref val="3"/>
        </dgm:presLayoutVars>
      </dgm:prSet>
      <dgm:spPr/>
    </dgm:pt>
    <dgm:pt modelId="{D3E636D1-0F15-470D-B33C-EEABD360D969}" type="pres">
      <dgm:prSet presAssocID="{82CECEA7-519E-4611-86F3-736448CC3F28}" presName="level3hierChild" presStyleCnt="0"/>
      <dgm:spPr/>
    </dgm:pt>
    <dgm:pt modelId="{E4834B7B-5898-4BEF-A2BF-21306C91EE6E}" type="pres">
      <dgm:prSet presAssocID="{CEF529F9-91CE-489B-B8D0-BB572E0D6C0C}" presName="conn2-1" presStyleLbl="parChTrans1D3" presStyleIdx="3" presStyleCnt="4"/>
      <dgm:spPr/>
    </dgm:pt>
    <dgm:pt modelId="{009E4C1D-07C7-42C4-9971-11175FB32EFD}" type="pres">
      <dgm:prSet presAssocID="{CEF529F9-91CE-489B-B8D0-BB572E0D6C0C}" presName="connTx" presStyleLbl="parChTrans1D3" presStyleIdx="3" presStyleCnt="4"/>
      <dgm:spPr/>
    </dgm:pt>
    <dgm:pt modelId="{E08A1F02-B455-4EBF-A1B5-B63A33D39D0D}" type="pres">
      <dgm:prSet presAssocID="{B496058A-C559-467B-98D5-E264D4ECC4D1}" presName="root2" presStyleCnt="0"/>
      <dgm:spPr/>
    </dgm:pt>
    <dgm:pt modelId="{1954A924-A05C-4DCE-B4EC-233EB90D6C20}" type="pres">
      <dgm:prSet presAssocID="{B496058A-C559-467B-98D5-E264D4ECC4D1}" presName="LevelTwoTextNode" presStyleLbl="node3" presStyleIdx="3" presStyleCnt="4">
        <dgm:presLayoutVars>
          <dgm:chPref val="3"/>
        </dgm:presLayoutVars>
      </dgm:prSet>
      <dgm:spPr/>
    </dgm:pt>
    <dgm:pt modelId="{FCF302B7-01C6-4BB6-BCF3-40FB02D96B7E}" type="pres">
      <dgm:prSet presAssocID="{B496058A-C559-467B-98D5-E264D4ECC4D1}" presName="level3hierChild" presStyleCnt="0"/>
      <dgm:spPr/>
    </dgm:pt>
    <dgm:pt modelId="{F9DD7D17-E386-44E4-B0F8-B848DB7923FC}" type="pres">
      <dgm:prSet presAssocID="{8E170BFC-0BFD-4CFA-A98D-00827B2D6ECB}" presName="conn2-1" presStyleLbl="parChTrans1D2" presStyleIdx="1" presStyleCnt="2"/>
      <dgm:spPr/>
    </dgm:pt>
    <dgm:pt modelId="{522A2ADD-7357-4572-AC0B-31F2C4C9F7EB}" type="pres">
      <dgm:prSet presAssocID="{8E170BFC-0BFD-4CFA-A98D-00827B2D6ECB}" presName="connTx" presStyleLbl="parChTrans1D2" presStyleIdx="1" presStyleCnt="2"/>
      <dgm:spPr/>
    </dgm:pt>
    <dgm:pt modelId="{BB540211-115F-478B-B6FB-AE68E1BE17B4}" type="pres">
      <dgm:prSet presAssocID="{0561B9BF-925D-48CF-A206-79542B2DADB3}" presName="root2" presStyleCnt="0"/>
      <dgm:spPr/>
    </dgm:pt>
    <dgm:pt modelId="{F4D878E0-0E03-4CEA-8AD2-6234C468CB96}" type="pres">
      <dgm:prSet presAssocID="{0561B9BF-925D-48CF-A206-79542B2DADB3}" presName="LevelTwoTextNode" presStyleLbl="node2" presStyleIdx="1" presStyleCnt="2">
        <dgm:presLayoutVars>
          <dgm:chPref val="3"/>
        </dgm:presLayoutVars>
      </dgm:prSet>
      <dgm:spPr/>
    </dgm:pt>
    <dgm:pt modelId="{23F885EF-EFD8-4F5A-9CED-988D1776A932}" type="pres">
      <dgm:prSet presAssocID="{0561B9BF-925D-48CF-A206-79542B2DADB3}" presName="level3hierChild" presStyleCnt="0"/>
      <dgm:spPr/>
    </dgm:pt>
  </dgm:ptLst>
  <dgm:cxnLst>
    <dgm:cxn modelId="{8654CC05-F8AA-441E-850D-144AFEF78EA6}" srcId="{53DB0DB5-E983-4098-AAA3-A3F4A515B924}" destId="{571C3113-09DA-46EA-9BA8-D8847B822FCE}" srcOrd="0" destOrd="0" parTransId="{C0392040-AACA-4757-94F1-68492962C36E}" sibTransId="{185FCE68-D352-4F8A-BD62-5086A3E0CE59}"/>
    <dgm:cxn modelId="{3A729C07-7422-446C-BCC1-5096C2EE7FAD}" type="presOf" srcId="{B496058A-C559-467B-98D5-E264D4ECC4D1}" destId="{1954A924-A05C-4DCE-B4EC-233EB90D6C20}" srcOrd="0" destOrd="0" presId="urn:microsoft.com/office/officeart/2005/8/layout/hierarchy2"/>
    <dgm:cxn modelId="{EB95100F-51D0-4680-BDF6-1E5D4522BD51}" type="presOf" srcId="{53DB0DB5-E983-4098-AAA3-A3F4A515B924}" destId="{4EF9E944-6BCB-4343-B8D0-C8576E6268BB}" srcOrd="0" destOrd="0" presId="urn:microsoft.com/office/officeart/2005/8/layout/hierarchy2"/>
    <dgm:cxn modelId="{BA62C20F-1E0A-4591-A41B-7F5D23232FB7}" srcId="{571C3113-09DA-46EA-9BA8-D8847B822FCE}" destId="{0561B9BF-925D-48CF-A206-79542B2DADB3}" srcOrd="1" destOrd="0" parTransId="{8E170BFC-0BFD-4CFA-A98D-00827B2D6ECB}" sibTransId="{2FB0CA71-3E9D-470A-AD37-2377ABBA80D0}"/>
    <dgm:cxn modelId="{76C4DC18-D781-4CC5-BA0B-839683B46798}" type="presOf" srcId="{68C7C306-607D-4237-9730-BF7F15CEF924}" destId="{A431063E-DE90-4EB4-B94F-AAF4A005483C}" srcOrd="1" destOrd="0" presId="urn:microsoft.com/office/officeart/2005/8/layout/hierarchy2"/>
    <dgm:cxn modelId="{B282201F-A03A-460F-97E4-30B7F9803444}" type="presOf" srcId="{8E170BFC-0BFD-4CFA-A98D-00827B2D6ECB}" destId="{522A2ADD-7357-4572-AC0B-31F2C4C9F7EB}" srcOrd="1" destOrd="0" presId="urn:microsoft.com/office/officeart/2005/8/layout/hierarchy2"/>
    <dgm:cxn modelId="{837ABB1F-E009-449E-B4AD-3103C68BB10D}" type="presOf" srcId="{0876E6E0-1B34-4F00-B0F1-CFF242434932}" destId="{53B60D17-92AA-4DFA-B421-BD794DE31308}" srcOrd="0" destOrd="0" presId="urn:microsoft.com/office/officeart/2005/8/layout/hierarchy2"/>
    <dgm:cxn modelId="{5474F727-30D8-43AC-8F83-F325AA7D810B}" type="presOf" srcId="{571C3113-09DA-46EA-9BA8-D8847B822FCE}" destId="{BE99A2B0-57F6-4C12-9FE0-D7FF5AC28933}" srcOrd="0" destOrd="0" presId="urn:microsoft.com/office/officeart/2005/8/layout/hierarchy2"/>
    <dgm:cxn modelId="{6BE46D37-CFB2-4CC2-9CBE-3DB671D5E714}" srcId="{1210689C-E8E6-4D41-8E07-8DD8511483FF}" destId="{82CECEA7-519E-4611-86F3-736448CC3F28}" srcOrd="2" destOrd="0" parTransId="{0876E6E0-1B34-4F00-B0F1-CFF242434932}" sibTransId="{F678C6E3-05DD-4F7A-84B3-2AF1E622C18B}"/>
    <dgm:cxn modelId="{944A2F66-46A2-4F33-88B2-5973424C4BEA}" type="presOf" srcId="{1210689C-E8E6-4D41-8E07-8DD8511483FF}" destId="{A08711D9-ABEF-4372-9714-B7248AE07B46}" srcOrd="0" destOrd="0" presId="urn:microsoft.com/office/officeart/2005/8/layout/hierarchy2"/>
    <dgm:cxn modelId="{2FDDE267-178F-45B6-821B-686081758826}" type="presOf" srcId="{8E170BFC-0BFD-4CFA-A98D-00827B2D6ECB}" destId="{F9DD7D17-E386-44E4-B0F8-B848DB7923FC}" srcOrd="0" destOrd="0" presId="urn:microsoft.com/office/officeart/2005/8/layout/hierarchy2"/>
    <dgm:cxn modelId="{946DA86B-F570-4A3D-A739-26121B705A95}" srcId="{571C3113-09DA-46EA-9BA8-D8847B822FCE}" destId="{1210689C-E8E6-4D41-8E07-8DD8511483FF}" srcOrd="0" destOrd="0" parTransId="{68C7C306-607D-4237-9730-BF7F15CEF924}" sibTransId="{1E2DCC28-C827-4121-9327-F1CA916E6566}"/>
    <dgm:cxn modelId="{5C9FFA53-AD65-4857-B799-4E745CA342E7}" type="presOf" srcId="{230D7792-EC40-4DB2-8623-640A3553FB54}" destId="{C59CCF43-804F-4D40-9F87-CD4AD673681B}" srcOrd="0" destOrd="0" presId="urn:microsoft.com/office/officeart/2005/8/layout/hierarchy2"/>
    <dgm:cxn modelId="{B76BB27D-6CAB-4FCB-89F4-A2B638C9D756}" type="presOf" srcId="{CEF529F9-91CE-489B-B8D0-BB572E0D6C0C}" destId="{E4834B7B-5898-4BEF-A2BF-21306C91EE6E}" srcOrd="0" destOrd="0" presId="urn:microsoft.com/office/officeart/2005/8/layout/hierarchy2"/>
    <dgm:cxn modelId="{F634E083-4754-44EA-97E6-395A3D82D282}" type="presOf" srcId="{0876E6E0-1B34-4F00-B0F1-CFF242434932}" destId="{263C4883-B7D4-4492-88ED-6F85BBB0644F}" srcOrd="1" destOrd="0" presId="urn:microsoft.com/office/officeart/2005/8/layout/hierarchy2"/>
    <dgm:cxn modelId="{54E19296-85B6-481A-8491-7CBE37597F23}" type="presOf" srcId="{0561B9BF-925D-48CF-A206-79542B2DADB3}" destId="{F4D878E0-0E03-4CEA-8AD2-6234C468CB96}" srcOrd="0" destOrd="0" presId="urn:microsoft.com/office/officeart/2005/8/layout/hierarchy2"/>
    <dgm:cxn modelId="{4D07D099-4A79-4FA7-961F-F0A3DAAE2A7A}" type="presOf" srcId="{34B10FBB-0813-4ABB-90AF-812101D75C9C}" destId="{EF43072E-424A-4A17-9E32-C1EC66BD1A11}" srcOrd="0" destOrd="0" presId="urn:microsoft.com/office/officeart/2005/8/layout/hierarchy2"/>
    <dgm:cxn modelId="{00BB609C-416C-494A-A923-82630B84F594}" type="presOf" srcId="{045079AD-93BA-4E32-8920-975CB57338E8}" destId="{D575A1AA-4291-428D-8DA5-CEE730547F2C}" srcOrd="0" destOrd="0" presId="urn:microsoft.com/office/officeart/2005/8/layout/hierarchy2"/>
    <dgm:cxn modelId="{A585E4A1-7641-448B-AE69-03740F1FFAD9}" type="presOf" srcId="{3ADF2941-265C-4E94-A131-DA3E36A0D351}" destId="{8590C617-35BA-47FC-A07A-3A8B4C36F4FC}" srcOrd="0" destOrd="0" presId="urn:microsoft.com/office/officeart/2005/8/layout/hierarchy2"/>
    <dgm:cxn modelId="{F36FA1AD-692D-4753-88D2-E029A0D3202F}" type="presOf" srcId="{230D7792-EC40-4DB2-8623-640A3553FB54}" destId="{8409C855-D870-4958-B34B-6BB2C6D84066}" srcOrd="1" destOrd="0" presId="urn:microsoft.com/office/officeart/2005/8/layout/hierarchy2"/>
    <dgm:cxn modelId="{6DC54CB6-E387-4ED4-B4F8-8590A0C6CB47}" srcId="{1210689C-E8E6-4D41-8E07-8DD8511483FF}" destId="{045079AD-93BA-4E32-8920-975CB57338E8}" srcOrd="1" destOrd="0" parTransId="{230D7792-EC40-4DB2-8623-640A3553FB54}" sibTransId="{9EB5AF5C-2B0B-47E7-BC7A-6D1128BBE447}"/>
    <dgm:cxn modelId="{311207BB-D127-4594-804C-E1B2B08C1371}" type="presOf" srcId="{CEF529F9-91CE-489B-B8D0-BB572E0D6C0C}" destId="{009E4C1D-07C7-42C4-9971-11175FB32EFD}" srcOrd="1" destOrd="0" presId="urn:microsoft.com/office/officeart/2005/8/layout/hierarchy2"/>
    <dgm:cxn modelId="{F0B9FDCD-B604-4454-82BC-9098948C9293}" type="presOf" srcId="{68C7C306-607D-4237-9730-BF7F15CEF924}" destId="{80B558B9-9F4F-4E5A-8995-10A962D1231C}" srcOrd="0" destOrd="0" presId="urn:microsoft.com/office/officeart/2005/8/layout/hierarchy2"/>
    <dgm:cxn modelId="{1AC65ECE-26F9-4FC5-A676-E9C161D4BA89}" type="presOf" srcId="{34B10FBB-0813-4ABB-90AF-812101D75C9C}" destId="{9D2F14DE-6E77-4561-87F5-E46ECCF8543A}" srcOrd="1" destOrd="0" presId="urn:microsoft.com/office/officeart/2005/8/layout/hierarchy2"/>
    <dgm:cxn modelId="{C139F4DA-79FB-4D1E-B059-90C32F6DD22B}" srcId="{1210689C-E8E6-4D41-8E07-8DD8511483FF}" destId="{3ADF2941-265C-4E94-A131-DA3E36A0D351}" srcOrd="0" destOrd="0" parTransId="{34B10FBB-0813-4ABB-90AF-812101D75C9C}" sibTransId="{30D387FE-2CFE-40A0-8411-1BA0EABF8BD0}"/>
    <dgm:cxn modelId="{5FA371DD-D164-4F9E-B147-1DD34A76F857}" srcId="{1210689C-E8E6-4D41-8E07-8DD8511483FF}" destId="{B496058A-C559-467B-98D5-E264D4ECC4D1}" srcOrd="3" destOrd="0" parTransId="{CEF529F9-91CE-489B-B8D0-BB572E0D6C0C}" sibTransId="{064998FE-CA4E-49D0-BFCA-6C310BD7747F}"/>
    <dgm:cxn modelId="{E281A7E3-D2BD-4AC0-A8AC-03F9F0B6B10C}" type="presOf" srcId="{82CECEA7-519E-4611-86F3-736448CC3F28}" destId="{7C87D1DD-7CD5-4098-9E81-B8A78C48B9A0}" srcOrd="0" destOrd="0" presId="urn:microsoft.com/office/officeart/2005/8/layout/hierarchy2"/>
    <dgm:cxn modelId="{4029D930-F374-45F5-BD99-031C99F698A5}" type="presParOf" srcId="{4EF9E944-6BCB-4343-B8D0-C8576E6268BB}" destId="{DF5CBD16-72D9-447B-9328-A8C6352B0E40}" srcOrd="0" destOrd="0" presId="urn:microsoft.com/office/officeart/2005/8/layout/hierarchy2"/>
    <dgm:cxn modelId="{951987C2-5782-47D2-85C8-678601AF6D03}" type="presParOf" srcId="{DF5CBD16-72D9-447B-9328-A8C6352B0E40}" destId="{BE99A2B0-57F6-4C12-9FE0-D7FF5AC28933}" srcOrd="0" destOrd="0" presId="urn:microsoft.com/office/officeart/2005/8/layout/hierarchy2"/>
    <dgm:cxn modelId="{1DF4EA4E-EF8F-42B8-ADFC-5915324A3511}" type="presParOf" srcId="{DF5CBD16-72D9-447B-9328-A8C6352B0E40}" destId="{64BB529D-D127-4E64-8068-FEDE44915E84}" srcOrd="1" destOrd="0" presId="urn:microsoft.com/office/officeart/2005/8/layout/hierarchy2"/>
    <dgm:cxn modelId="{63295AD5-D9DB-4112-B676-CF1AFF2816D9}" type="presParOf" srcId="{64BB529D-D127-4E64-8068-FEDE44915E84}" destId="{80B558B9-9F4F-4E5A-8995-10A962D1231C}" srcOrd="0" destOrd="0" presId="urn:microsoft.com/office/officeart/2005/8/layout/hierarchy2"/>
    <dgm:cxn modelId="{0E1BF31E-A7F1-4B8B-B653-D6641CB4E12B}" type="presParOf" srcId="{80B558B9-9F4F-4E5A-8995-10A962D1231C}" destId="{A431063E-DE90-4EB4-B94F-AAF4A005483C}" srcOrd="0" destOrd="0" presId="urn:microsoft.com/office/officeart/2005/8/layout/hierarchy2"/>
    <dgm:cxn modelId="{E4B74B11-9795-4AD8-B8C2-0AD8905A10FA}" type="presParOf" srcId="{64BB529D-D127-4E64-8068-FEDE44915E84}" destId="{38230FB2-2CC7-4D56-9EEA-3D9C37EB4519}" srcOrd="1" destOrd="0" presId="urn:microsoft.com/office/officeart/2005/8/layout/hierarchy2"/>
    <dgm:cxn modelId="{258A5B1F-FCC6-4896-8034-A5796832F9BF}" type="presParOf" srcId="{38230FB2-2CC7-4D56-9EEA-3D9C37EB4519}" destId="{A08711D9-ABEF-4372-9714-B7248AE07B46}" srcOrd="0" destOrd="0" presId="urn:microsoft.com/office/officeart/2005/8/layout/hierarchy2"/>
    <dgm:cxn modelId="{A70FB5C0-DA1F-47DD-8490-C19420F37A24}" type="presParOf" srcId="{38230FB2-2CC7-4D56-9EEA-3D9C37EB4519}" destId="{9715DF52-B7FF-4F27-8D31-F7A9342C54AD}" srcOrd="1" destOrd="0" presId="urn:microsoft.com/office/officeart/2005/8/layout/hierarchy2"/>
    <dgm:cxn modelId="{B42F3326-FE04-49C3-AF1C-A2F195E784DB}" type="presParOf" srcId="{9715DF52-B7FF-4F27-8D31-F7A9342C54AD}" destId="{EF43072E-424A-4A17-9E32-C1EC66BD1A11}" srcOrd="0" destOrd="0" presId="urn:microsoft.com/office/officeart/2005/8/layout/hierarchy2"/>
    <dgm:cxn modelId="{1D28AF44-DBCF-4D03-A08B-52F99867C79E}" type="presParOf" srcId="{EF43072E-424A-4A17-9E32-C1EC66BD1A11}" destId="{9D2F14DE-6E77-4561-87F5-E46ECCF8543A}" srcOrd="0" destOrd="0" presId="urn:microsoft.com/office/officeart/2005/8/layout/hierarchy2"/>
    <dgm:cxn modelId="{C36FF054-88F3-40A7-A50E-92D7027B66C5}" type="presParOf" srcId="{9715DF52-B7FF-4F27-8D31-F7A9342C54AD}" destId="{350C5289-C3ED-4D1D-9E6B-896E65A315FC}" srcOrd="1" destOrd="0" presId="urn:microsoft.com/office/officeart/2005/8/layout/hierarchy2"/>
    <dgm:cxn modelId="{05824F74-159B-4F9E-954A-AA26E859F66E}" type="presParOf" srcId="{350C5289-C3ED-4D1D-9E6B-896E65A315FC}" destId="{8590C617-35BA-47FC-A07A-3A8B4C36F4FC}" srcOrd="0" destOrd="0" presId="urn:microsoft.com/office/officeart/2005/8/layout/hierarchy2"/>
    <dgm:cxn modelId="{FDF0E476-97DA-435D-8CE4-FD9745F78354}" type="presParOf" srcId="{350C5289-C3ED-4D1D-9E6B-896E65A315FC}" destId="{66161CEB-4626-49FD-A2B1-B452575EF985}" srcOrd="1" destOrd="0" presId="urn:microsoft.com/office/officeart/2005/8/layout/hierarchy2"/>
    <dgm:cxn modelId="{80EDA62F-D4AE-4E0B-95C4-124B7C64D147}" type="presParOf" srcId="{9715DF52-B7FF-4F27-8D31-F7A9342C54AD}" destId="{C59CCF43-804F-4D40-9F87-CD4AD673681B}" srcOrd="2" destOrd="0" presId="urn:microsoft.com/office/officeart/2005/8/layout/hierarchy2"/>
    <dgm:cxn modelId="{BABBD98F-0F73-44C0-AD87-BA6F3B70FB25}" type="presParOf" srcId="{C59CCF43-804F-4D40-9F87-CD4AD673681B}" destId="{8409C855-D870-4958-B34B-6BB2C6D84066}" srcOrd="0" destOrd="0" presId="urn:microsoft.com/office/officeart/2005/8/layout/hierarchy2"/>
    <dgm:cxn modelId="{221C138D-748B-4BCA-BAF2-8FE6654DFEB5}" type="presParOf" srcId="{9715DF52-B7FF-4F27-8D31-F7A9342C54AD}" destId="{5484C3CE-E1F8-4824-903C-A2C5E24B2C67}" srcOrd="3" destOrd="0" presId="urn:microsoft.com/office/officeart/2005/8/layout/hierarchy2"/>
    <dgm:cxn modelId="{2B24B22C-B397-4091-AAAC-49335CCF7D8C}" type="presParOf" srcId="{5484C3CE-E1F8-4824-903C-A2C5E24B2C67}" destId="{D575A1AA-4291-428D-8DA5-CEE730547F2C}" srcOrd="0" destOrd="0" presId="urn:microsoft.com/office/officeart/2005/8/layout/hierarchy2"/>
    <dgm:cxn modelId="{7FD375E8-C71E-4148-81F0-D2D857D7BAA5}" type="presParOf" srcId="{5484C3CE-E1F8-4824-903C-A2C5E24B2C67}" destId="{F8EEB72C-BE70-4D4C-9C5F-68CBEB3CC5D2}" srcOrd="1" destOrd="0" presId="urn:microsoft.com/office/officeart/2005/8/layout/hierarchy2"/>
    <dgm:cxn modelId="{1D2233C5-482C-44F1-B91D-B832FA4ED967}" type="presParOf" srcId="{9715DF52-B7FF-4F27-8D31-F7A9342C54AD}" destId="{53B60D17-92AA-4DFA-B421-BD794DE31308}" srcOrd="4" destOrd="0" presId="urn:microsoft.com/office/officeart/2005/8/layout/hierarchy2"/>
    <dgm:cxn modelId="{109B9DCC-AD0C-41C5-A0C0-550A06C6124D}" type="presParOf" srcId="{53B60D17-92AA-4DFA-B421-BD794DE31308}" destId="{263C4883-B7D4-4492-88ED-6F85BBB0644F}" srcOrd="0" destOrd="0" presId="urn:microsoft.com/office/officeart/2005/8/layout/hierarchy2"/>
    <dgm:cxn modelId="{C66844BD-7E01-4403-A09D-DBDB48552A39}" type="presParOf" srcId="{9715DF52-B7FF-4F27-8D31-F7A9342C54AD}" destId="{E77BE053-4F34-43E2-B584-24D507704BBB}" srcOrd="5" destOrd="0" presId="urn:microsoft.com/office/officeart/2005/8/layout/hierarchy2"/>
    <dgm:cxn modelId="{5E800CED-3C4B-4C2B-88B6-70C69F85E566}" type="presParOf" srcId="{E77BE053-4F34-43E2-B584-24D507704BBB}" destId="{7C87D1DD-7CD5-4098-9E81-B8A78C48B9A0}" srcOrd="0" destOrd="0" presId="urn:microsoft.com/office/officeart/2005/8/layout/hierarchy2"/>
    <dgm:cxn modelId="{998ABE64-8A4A-48CA-BE07-50F091123AC6}" type="presParOf" srcId="{E77BE053-4F34-43E2-B584-24D507704BBB}" destId="{D3E636D1-0F15-470D-B33C-EEABD360D969}" srcOrd="1" destOrd="0" presId="urn:microsoft.com/office/officeart/2005/8/layout/hierarchy2"/>
    <dgm:cxn modelId="{87234D6C-E24A-4650-B882-F2C7609D5295}" type="presParOf" srcId="{9715DF52-B7FF-4F27-8D31-F7A9342C54AD}" destId="{E4834B7B-5898-4BEF-A2BF-21306C91EE6E}" srcOrd="6" destOrd="0" presId="urn:microsoft.com/office/officeart/2005/8/layout/hierarchy2"/>
    <dgm:cxn modelId="{24883E3A-0A2F-411B-8135-13DD3D77796A}" type="presParOf" srcId="{E4834B7B-5898-4BEF-A2BF-21306C91EE6E}" destId="{009E4C1D-07C7-42C4-9971-11175FB32EFD}" srcOrd="0" destOrd="0" presId="urn:microsoft.com/office/officeart/2005/8/layout/hierarchy2"/>
    <dgm:cxn modelId="{1004EEF4-A998-4969-B817-AD831CF2DC26}" type="presParOf" srcId="{9715DF52-B7FF-4F27-8D31-F7A9342C54AD}" destId="{E08A1F02-B455-4EBF-A1B5-B63A33D39D0D}" srcOrd="7" destOrd="0" presId="urn:microsoft.com/office/officeart/2005/8/layout/hierarchy2"/>
    <dgm:cxn modelId="{50B37629-B514-4C40-86B0-9CE0884178FA}" type="presParOf" srcId="{E08A1F02-B455-4EBF-A1B5-B63A33D39D0D}" destId="{1954A924-A05C-4DCE-B4EC-233EB90D6C20}" srcOrd="0" destOrd="0" presId="urn:microsoft.com/office/officeart/2005/8/layout/hierarchy2"/>
    <dgm:cxn modelId="{A7E13D39-1321-463B-810A-8F531A5114BE}" type="presParOf" srcId="{E08A1F02-B455-4EBF-A1B5-B63A33D39D0D}" destId="{FCF302B7-01C6-4BB6-BCF3-40FB02D96B7E}" srcOrd="1" destOrd="0" presId="urn:microsoft.com/office/officeart/2005/8/layout/hierarchy2"/>
    <dgm:cxn modelId="{2299795A-6B53-4A0D-83FF-77EF6A412463}" type="presParOf" srcId="{64BB529D-D127-4E64-8068-FEDE44915E84}" destId="{F9DD7D17-E386-44E4-B0F8-B848DB7923FC}" srcOrd="2" destOrd="0" presId="urn:microsoft.com/office/officeart/2005/8/layout/hierarchy2"/>
    <dgm:cxn modelId="{399239B5-83A0-406A-88C7-91618E286F59}" type="presParOf" srcId="{F9DD7D17-E386-44E4-B0F8-B848DB7923FC}" destId="{522A2ADD-7357-4572-AC0B-31F2C4C9F7EB}" srcOrd="0" destOrd="0" presId="urn:microsoft.com/office/officeart/2005/8/layout/hierarchy2"/>
    <dgm:cxn modelId="{1849DF4F-CCB1-4EAD-AA8B-D71C3BE6396A}" type="presParOf" srcId="{64BB529D-D127-4E64-8068-FEDE44915E84}" destId="{BB540211-115F-478B-B6FB-AE68E1BE17B4}" srcOrd="3" destOrd="0" presId="urn:microsoft.com/office/officeart/2005/8/layout/hierarchy2"/>
    <dgm:cxn modelId="{BEFFD13A-9DB5-4D95-ADCD-547383FAEEDA}" type="presParOf" srcId="{BB540211-115F-478B-B6FB-AE68E1BE17B4}" destId="{F4D878E0-0E03-4CEA-8AD2-6234C468CB96}" srcOrd="0" destOrd="0" presId="urn:microsoft.com/office/officeart/2005/8/layout/hierarchy2"/>
    <dgm:cxn modelId="{81497B2D-DE43-47F2-AFA4-628B9216E164}" type="presParOf" srcId="{BB540211-115F-478B-B6FB-AE68E1BE17B4}" destId="{23F885EF-EFD8-4F5A-9CED-988D1776A9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B0DB5-E983-4098-AAA3-A3F4A515B92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71C3113-09DA-46EA-9BA8-D8847B822FCE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Привлеченные средства</a:t>
          </a:r>
        </a:p>
      </dgm:t>
    </dgm:pt>
    <dgm:pt modelId="{C0392040-AACA-4757-94F1-68492962C36E}" type="parTrans" cxnId="{8654CC05-F8AA-441E-850D-144AFEF78EA6}">
      <dgm:prSet/>
      <dgm:spPr/>
      <dgm:t>
        <a:bodyPr/>
        <a:lstStyle/>
        <a:p>
          <a:endParaRPr lang="ru-RU"/>
        </a:p>
      </dgm:t>
    </dgm:pt>
    <dgm:pt modelId="{185FCE68-D352-4F8A-BD62-5086A3E0CE59}" type="sibTrans" cxnId="{8654CC05-F8AA-441E-850D-144AFEF78EA6}">
      <dgm:prSet/>
      <dgm:spPr/>
      <dgm:t>
        <a:bodyPr/>
        <a:lstStyle/>
        <a:p>
          <a:endParaRPr lang="ru-RU"/>
        </a:p>
      </dgm:t>
    </dgm:pt>
    <dgm:pt modelId="{1210689C-E8E6-4D41-8E07-8DD8511483F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</a:t>
          </a:r>
        </a:p>
      </dgm:t>
    </dgm:pt>
    <dgm:pt modelId="{68C7C306-607D-4237-9730-BF7F15CEF924}" type="parTrans" cxnId="{946DA86B-F570-4A3D-A739-26121B705A95}">
      <dgm:prSet/>
      <dgm:spPr/>
      <dgm:t>
        <a:bodyPr/>
        <a:lstStyle/>
        <a:p>
          <a:endParaRPr lang="ru-RU"/>
        </a:p>
      </dgm:t>
    </dgm:pt>
    <dgm:pt modelId="{1E2DCC28-C827-4121-9327-F1CA916E6566}" type="sibTrans" cxnId="{946DA86B-F570-4A3D-A739-26121B705A95}">
      <dgm:prSet/>
      <dgm:spPr/>
      <dgm:t>
        <a:bodyPr/>
        <a:lstStyle/>
        <a:p>
          <a:endParaRPr lang="ru-RU"/>
        </a:p>
      </dgm:t>
    </dgm:pt>
    <dgm:pt modelId="{0561B9BF-925D-48CF-A206-79542B2DADB3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Долговые обязательства</a:t>
          </a:r>
        </a:p>
      </dgm:t>
    </dgm:pt>
    <dgm:pt modelId="{8E170BFC-0BFD-4CFA-A98D-00827B2D6ECB}" type="parTrans" cxnId="{BA62C20F-1E0A-4591-A41B-7F5D23232FB7}">
      <dgm:prSet/>
      <dgm:spPr/>
      <dgm:t>
        <a:bodyPr/>
        <a:lstStyle/>
        <a:p>
          <a:endParaRPr lang="en-US"/>
        </a:p>
      </dgm:t>
    </dgm:pt>
    <dgm:pt modelId="{2FB0CA71-3E9D-470A-AD37-2377ABBA80D0}" type="sibTrans" cxnId="{BA62C20F-1E0A-4591-A41B-7F5D23232FB7}">
      <dgm:prSet/>
      <dgm:spPr/>
      <dgm:t>
        <a:bodyPr/>
        <a:lstStyle/>
        <a:p>
          <a:endParaRPr lang="en-US"/>
        </a:p>
      </dgm:t>
    </dgm:pt>
    <dgm:pt modelId="{3ADF2941-265C-4E94-A131-DA3E36A0D351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 юр. лиц</a:t>
          </a:r>
        </a:p>
      </dgm:t>
    </dgm:pt>
    <dgm:pt modelId="{34B10FBB-0813-4ABB-90AF-812101D75C9C}" type="parTrans" cxnId="{C139F4DA-79FB-4D1E-B059-90C32F6DD22B}">
      <dgm:prSet/>
      <dgm:spPr/>
      <dgm:t>
        <a:bodyPr/>
        <a:lstStyle/>
        <a:p>
          <a:endParaRPr lang="en-US"/>
        </a:p>
      </dgm:t>
    </dgm:pt>
    <dgm:pt modelId="{30D387FE-2CFE-40A0-8411-1BA0EABF8BD0}" type="sibTrans" cxnId="{C139F4DA-79FB-4D1E-B059-90C32F6DD22B}">
      <dgm:prSet/>
      <dgm:spPr/>
      <dgm:t>
        <a:bodyPr/>
        <a:lstStyle/>
        <a:p>
          <a:endParaRPr lang="en-US"/>
        </a:p>
      </dgm:t>
    </dgm:pt>
    <dgm:pt modelId="{89D2F861-3CA4-496D-B572-2DA2CB2AE66A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 физ. лиц</a:t>
          </a:r>
        </a:p>
      </dgm:t>
    </dgm:pt>
    <dgm:pt modelId="{EB5A418D-6A57-4265-B69D-7FFBCD4B2300}" type="parTrans" cxnId="{E035CD04-A8C9-47A5-95D3-91C9E432922D}">
      <dgm:prSet/>
      <dgm:spPr/>
      <dgm:t>
        <a:bodyPr/>
        <a:lstStyle/>
        <a:p>
          <a:endParaRPr lang="en-US"/>
        </a:p>
      </dgm:t>
    </dgm:pt>
    <dgm:pt modelId="{2DBA8139-CAFA-479D-8864-941C35741669}" type="sibTrans" cxnId="{E035CD04-A8C9-47A5-95D3-91C9E432922D}">
      <dgm:prSet/>
      <dgm:spPr/>
      <dgm:t>
        <a:bodyPr/>
        <a:lstStyle/>
        <a:p>
          <a:endParaRPr lang="en-US"/>
        </a:p>
      </dgm:t>
    </dgm:pt>
    <dgm:pt modelId="{196DC3BA-EC68-451A-A320-93CABB8DFA1E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Срочные</a:t>
          </a:r>
        </a:p>
      </dgm:t>
    </dgm:pt>
    <dgm:pt modelId="{88D24AB3-6A8B-40F7-8962-63065C2F55EA}" type="parTrans" cxnId="{F49AAF15-0429-4EFA-A9FD-B6A69E809CB3}">
      <dgm:prSet/>
      <dgm:spPr/>
      <dgm:t>
        <a:bodyPr/>
        <a:lstStyle/>
        <a:p>
          <a:endParaRPr lang="en-US"/>
        </a:p>
      </dgm:t>
    </dgm:pt>
    <dgm:pt modelId="{F97C002F-5204-4CC4-B690-4ACF52F11201}" type="sibTrans" cxnId="{F49AAF15-0429-4EFA-A9FD-B6A69E809CB3}">
      <dgm:prSet/>
      <dgm:spPr/>
      <dgm:t>
        <a:bodyPr/>
        <a:lstStyle/>
        <a:p>
          <a:endParaRPr lang="en-US"/>
        </a:p>
      </dgm:t>
    </dgm:pt>
    <dgm:pt modelId="{5317638F-05C4-408F-A391-B18F31DF5A8C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ranklin Gothic Book" panose="020F0502020204030204"/>
              <a:ea typeface="+mn-ea"/>
              <a:cs typeface="+mn-cs"/>
            </a:rPr>
            <a:t>До востребования</a:t>
          </a:r>
        </a:p>
      </dgm:t>
    </dgm:pt>
    <dgm:pt modelId="{8374EA98-E0E9-4BC1-B01C-2A85636D64F8}" type="parTrans" cxnId="{B45F1152-6D17-464B-B314-A465CEE61429}">
      <dgm:prSet/>
      <dgm:spPr/>
      <dgm:t>
        <a:bodyPr/>
        <a:lstStyle/>
        <a:p>
          <a:endParaRPr lang="en-US"/>
        </a:p>
      </dgm:t>
    </dgm:pt>
    <dgm:pt modelId="{A81B2FB8-ADA9-44DB-8920-AB255FC34803}" type="sibTrans" cxnId="{B45F1152-6D17-464B-B314-A465CEE61429}">
      <dgm:prSet/>
      <dgm:spPr/>
      <dgm:t>
        <a:bodyPr/>
        <a:lstStyle/>
        <a:p>
          <a:endParaRPr lang="en-US"/>
        </a:p>
      </dgm:t>
    </dgm:pt>
    <dgm:pt modelId="{248FAE28-F1A2-4096-B3F4-87F6FD0F46EE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Облигации</a:t>
          </a:r>
        </a:p>
      </dgm:t>
    </dgm:pt>
    <dgm:pt modelId="{918AEE83-24BC-4753-908B-9FE0946A8A20}" type="parTrans" cxnId="{D268D0EF-9E37-4A1C-8C07-FC5446BB1016}">
      <dgm:prSet/>
      <dgm:spPr/>
      <dgm:t>
        <a:bodyPr/>
        <a:lstStyle/>
        <a:p>
          <a:endParaRPr lang="en-US"/>
        </a:p>
      </dgm:t>
    </dgm:pt>
    <dgm:pt modelId="{392E563E-5EF0-48DC-8836-230E0FDE588F}" type="sibTrans" cxnId="{D268D0EF-9E37-4A1C-8C07-FC5446BB1016}">
      <dgm:prSet/>
      <dgm:spPr/>
      <dgm:t>
        <a:bodyPr/>
        <a:lstStyle/>
        <a:p>
          <a:endParaRPr lang="en-US"/>
        </a:p>
      </dgm:t>
    </dgm:pt>
    <dgm:pt modelId="{D57AE297-8E3B-4A12-9516-F603C7B945ED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Векселя</a:t>
          </a:r>
        </a:p>
      </dgm:t>
    </dgm:pt>
    <dgm:pt modelId="{5B189232-9230-47A5-9E24-767747C4E0ED}" type="parTrans" cxnId="{3C93A0FB-E7BF-4918-B29E-F6610625EA63}">
      <dgm:prSet/>
      <dgm:spPr/>
      <dgm:t>
        <a:bodyPr/>
        <a:lstStyle/>
        <a:p>
          <a:endParaRPr lang="en-US"/>
        </a:p>
      </dgm:t>
    </dgm:pt>
    <dgm:pt modelId="{5DA9652B-A8AC-43EB-973E-7EFD8586276F}" type="sibTrans" cxnId="{3C93A0FB-E7BF-4918-B29E-F6610625EA63}">
      <dgm:prSet/>
      <dgm:spPr/>
      <dgm:t>
        <a:bodyPr/>
        <a:lstStyle/>
        <a:p>
          <a:endParaRPr lang="en-US"/>
        </a:p>
      </dgm:t>
    </dgm:pt>
    <dgm:pt modelId="{CB8FDC89-D637-4DE6-9FEB-EA1EB4B7DE59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ranklin Gothic Book" panose="020F0502020204030204"/>
              <a:ea typeface="+mn-ea"/>
              <a:cs typeface="+mn-cs"/>
            </a:rPr>
            <a:t>Депозитные, сберегательные сертификаты</a:t>
          </a:r>
        </a:p>
      </dgm:t>
    </dgm:pt>
    <dgm:pt modelId="{341D7DFC-D18B-4FAF-AF92-C69B2D513FC8}" type="parTrans" cxnId="{4E13F33C-2B11-4A94-89E0-3FABE981236B}">
      <dgm:prSet/>
      <dgm:spPr/>
      <dgm:t>
        <a:bodyPr/>
        <a:lstStyle/>
        <a:p>
          <a:endParaRPr lang="en-US"/>
        </a:p>
      </dgm:t>
    </dgm:pt>
    <dgm:pt modelId="{64F8E9EC-8DC5-45A1-A878-EDF19CEF68C0}" type="sibTrans" cxnId="{4E13F33C-2B11-4A94-89E0-3FABE981236B}">
      <dgm:prSet/>
      <dgm:spPr/>
      <dgm:t>
        <a:bodyPr/>
        <a:lstStyle/>
        <a:p>
          <a:endParaRPr lang="en-US"/>
        </a:p>
      </dgm:t>
    </dgm:pt>
    <dgm:pt modelId="{01F1D22D-468F-4D08-8E9B-99139D6A61B7}" type="pres">
      <dgm:prSet presAssocID="{53DB0DB5-E983-4098-AAA3-A3F4A515B9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868F7-7E63-4182-8BFE-0608F56585A5}" type="pres">
      <dgm:prSet presAssocID="{571C3113-09DA-46EA-9BA8-D8847B822FCE}" presName="hierRoot1" presStyleCnt="0">
        <dgm:presLayoutVars>
          <dgm:hierBranch val="init"/>
        </dgm:presLayoutVars>
      </dgm:prSet>
      <dgm:spPr/>
    </dgm:pt>
    <dgm:pt modelId="{25492D28-84A6-40E0-909F-63EC0FB614AF}" type="pres">
      <dgm:prSet presAssocID="{571C3113-09DA-46EA-9BA8-D8847B822FCE}" presName="rootComposite1" presStyleCnt="0"/>
      <dgm:spPr/>
    </dgm:pt>
    <dgm:pt modelId="{B0F00E9F-43D4-46A9-B28D-78AAD9D41890}" type="pres">
      <dgm:prSet presAssocID="{571C3113-09DA-46EA-9BA8-D8847B822FCE}" presName="rootText1" presStyleLbl="node0" presStyleIdx="0" presStyleCnt="1" custScaleX="119459">
        <dgm:presLayoutVars>
          <dgm:chPref val="3"/>
        </dgm:presLayoutVars>
      </dgm:prSet>
      <dgm:spPr/>
    </dgm:pt>
    <dgm:pt modelId="{A4E50008-39C5-4424-AE59-7E1D7377CA3A}" type="pres">
      <dgm:prSet presAssocID="{571C3113-09DA-46EA-9BA8-D8847B822FCE}" presName="rootConnector1" presStyleLbl="node1" presStyleIdx="0" presStyleCnt="0"/>
      <dgm:spPr/>
    </dgm:pt>
    <dgm:pt modelId="{5FDEB2F6-EBCD-413C-A064-45449A964085}" type="pres">
      <dgm:prSet presAssocID="{571C3113-09DA-46EA-9BA8-D8847B822FCE}" presName="hierChild2" presStyleCnt="0"/>
      <dgm:spPr/>
    </dgm:pt>
    <dgm:pt modelId="{86DF5820-1F8B-4945-80FC-F537CD39AE06}" type="pres">
      <dgm:prSet presAssocID="{68C7C306-607D-4237-9730-BF7F15CEF924}" presName="Name37" presStyleLbl="parChTrans1D2" presStyleIdx="0" presStyleCnt="2"/>
      <dgm:spPr/>
    </dgm:pt>
    <dgm:pt modelId="{233CD1E2-DCF8-434A-8FC2-D3890B7463F1}" type="pres">
      <dgm:prSet presAssocID="{1210689C-E8E6-4D41-8E07-8DD8511483FF}" presName="hierRoot2" presStyleCnt="0">
        <dgm:presLayoutVars>
          <dgm:hierBranch val="init"/>
        </dgm:presLayoutVars>
      </dgm:prSet>
      <dgm:spPr/>
    </dgm:pt>
    <dgm:pt modelId="{34FEFFD1-F552-4D98-9447-FE3FC6AA7094}" type="pres">
      <dgm:prSet presAssocID="{1210689C-E8E6-4D41-8E07-8DD8511483FF}" presName="rootComposite" presStyleCnt="0"/>
      <dgm:spPr/>
    </dgm:pt>
    <dgm:pt modelId="{066FF794-AE4C-48F7-AFA8-6F6E1245D985}" type="pres">
      <dgm:prSet presAssocID="{1210689C-E8E6-4D41-8E07-8DD8511483FF}" presName="rootText" presStyleLbl="node2" presStyleIdx="0" presStyleCnt="2" custScaleX="117673">
        <dgm:presLayoutVars>
          <dgm:chPref val="3"/>
        </dgm:presLayoutVars>
      </dgm:prSet>
      <dgm:spPr/>
    </dgm:pt>
    <dgm:pt modelId="{836647C5-F29B-47FD-8599-90D9EE743CCC}" type="pres">
      <dgm:prSet presAssocID="{1210689C-E8E6-4D41-8E07-8DD8511483FF}" presName="rootConnector" presStyleLbl="node2" presStyleIdx="0" presStyleCnt="2"/>
      <dgm:spPr/>
    </dgm:pt>
    <dgm:pt modelId="{DE9D4DDE-9883-4751-ADCF-40D200F1CD61}" type="pres">
      <dgm:prSet presAssocID="{1210689C-E8E6-4D41-8E07-8DD8511483FF}" presName="hierChild4" presStyleCnt="0"/>
      <dgm:spPr/>
    </dgm:pt>
    <dgm:pt modelId="{79B87BCE-3CB7-452A-88D7-C388C30E259C}" type="pres">
      <dgm:prSet presAssocID="{34B10FBB-0813-4ABB-90AF-812101D75C9C}" presName="Name37" presStyleLbl="parChTrans1D3" presStyleIdx="0" presStyleCnt="5"/>
      <dgm:spPr/>
    </dgm:pt>
    <dgm:pt modelId="{245188C5-C725-4D0E-849B-42931281923C}" type="pres">
      <dgm:prSet presAssocID="{3ADF2941-265C-4E94-A131-DA3E36A0D351}" presName="hierRoot2" presStyleCnt="0">
        <dgm:presLayoutVars>
          <dgm:hierBranch val="init"/>
        </dgm:presLayoutVars>
      </dgm:prSet>
      <dgm:spPr/>
    </dgm:pt>
    <dgm:pt modelId="{89920826-77CD-42B5-B446-24E912D9173C}" type="pres">
      <dgm:prSet presAssocID="{3ADF2941-265C-4E94-A131-DA3E36A0D351}" presName="rootComposite" presStyleCnt="0"/>
      <dgm:spPr/>
    </dgm:pt>
    <dgm:pt modelId="{03BAF312-16E7-48E0-AC61-FDDA1DB05D6D}" type="pres">
      <dgm:prSet presAssocID="{3ADF2941-265C-4E94-A131-DA3E36A0D351}" presName="rootText" presStyleLbl="node3" presStyleIdx="0" presStyleCnt="5">
        <dgm:presLayoutVars>
          <dgm:chPref val="3"/>
        </dgm:presLayoutVars>
      </dgm:prSet>
      <dgm:spPr/>
    </dgm:pt>
    <dgm:pt modelId="{CB6532EA-C430-460E-864F-A16AD01C8808}" type="pres">
      <dgm:prSet presAssocID="{3ADF2941-265C-4E94-A131-DA3E36A0D351}" presName="rootConnector" presStyleLbl="node3" presStyleIdx="0" presStyleCnt="5"/>
      <dgm:spPr/>
    </dgm:pt>
    <dgm:pt modelId="{92EDE46A-7231-41B5-84FB-C1CDF5954F62}" type="pres">
      <dgm:prSet presAssocID="{3ADF2941-265C-4E94-A131-DA3E36A0D351}" presName="hierChild4" presStyleCnt="0"/>
      <dgm:spPr/>
    </dgm:pt>
    <dgm:pt modelId="{8F3224E7-A958-4451-825E-9C940ABFBD10}" type="pres">
      <dgm:prSet presAssocID="{88D24AB3-6A8B-40F7-8962-63065C2F55EA}" presName="Name37" presStyleLbl="parChTrans1D4" presStyleIdx="0" presStyleCnt="2"/>
      <dgm:spPr/>
    </dgm:pt>
    <dgm:pt modelId="{AEF58D0A-8905-49F4-A854-2E3D2B9F3E42}" type="pres">
      <dgm:prSet presAssocID="{196DC3BA-EC68-451A-A320-93CABB8DFA1E}" presName="hierRoot2" presStyleCnt="0">
        <dgm:presLayoutVars>
          <dgm:hierBranch val="init"/>
        </dgm:presLayoutVars>
      </dgm:prSet>
      <dgm:spPr/>
    </dgm:pt>
    <dgm:pt modelId="{6EF030F4-C281-4624-8399-1917A3B65ADB}" type="pres">
      <dgm:prSet presAssocID="{196DC3BA-EC68-451A-A320-93CABB8DFA1E}" presName="rootComposite" presStyleCnt="0"/>
      <dgm:spPr/>
    </dgm:pt>
    <dgm:pt modelId="{3E970B58-2EA4-4525-8285-0F2F5B8D4932}" type="pres">
      <dgm:prSet presAssocID="{196DC3BA-EC68-451A-A320-93CABB8DFA1E}" presName="rootText" presStyleLbl="node4" presStyleIdx="0" presStyleCnt="2" custScaleX="132248" custLinFactNeighborX="26818" custLinFactNeighborY="-941">
        <dgm:presLayoutVars>
          <dgm:chPref val="3"/>
        </dgm:presLayoutVars>
      </dgm:prSet>
      <dgm:spPr/>
    </dgm:pt>
    <dgm:pt modelId="{8ABDD9D4-A5BB-4723-A079-6B3CA11C0149}" type="pres">
      <dgm:prSet presAssocID="{196DC3BA-EC68-451A-A320-93CABB8DFA1E}" presName="rootConnector" presStyleLbl="node4" presStyleIdx="0" presStyleCnt="2"/>
      <dgm:spPr/>
    </dgm:pt>
    <dgm:pt modelId="{457FF17D-EA40-4EF9-B9A8-F0E428CB0FA9}" type="pres">
      <dgm:prSet presAssocID="{196DC3BA-EC68-451A-A320-93CABB8DFA1E}" presName="hierChild4" presStyleCnt="0"/>
      <dgm:spPr/>
    </dgm:pt>
    <dgm:pt modelId="{2511F999-5991-4A15-8A85-2B8A40007475}" type="pres">
      <dgm:prSet presAssocID="{196DC3BA-EC68-451A-A320-93CABB8DFA1E}" presName="hierChild5" presStyleCnt="0"/>
      <dgm:spPr/>
    </dgm:pt>
    <dgm:pt modelId="{0F60F38F-2617-4EE4-8115-297A367FACD5}" type="pres">
      <dgm:prSet presAssocID="{8374EA98-E0E9-4BC1-B01C-2A85636D64F8}" presName="Name37" presStyleLbl="parChTrans1D4" presStyleIdx="1" presStyleCnt="2"/>
      <dgm:spPr/>
    </dgm:pt>
    <dgm:pt modelId="{85DDF680-1328-42CB-8DDD-973F6F79C1CE}" type="pres">
      <dgm:prSet presAssocID="{5317638F-05C4-408F-A391-B18F31DF5A8C}" presName="hierRoot2" presStyleCnt="0">
        <dgm:presLayoutVars>
          <dgm:hierBranch val="init"/>
        </dgm:presLayoutVars>
      </dgm:prSet>
      <dgm:spPr/>
    </dgm:pt>
    <dgm:pt modelId="{CA0C703A-E60B-42D9-B358-CAEE61CF6450}" type="pres">
      <dgm:prSet presAssocID="{5317638F-05C4-408F-A391-B18F31DF5A8C}" presName="rootComposite" presStyleCnt="0"/>
      <dgm:spPr/>
    </dgm:pt>
    <dgm:pt modelId="{5739B76D-CA35-4F6C-B6C9-62AAB81CDDDE}" type="pres">
      <dgm:prSet presAssocID="{5317638F-05C4-408F-A391-B18F31DF5A8C}" presName="rootText" presStyleLbl="node4" presStyleIdx="1" presStyleCnt="2" custScaleX="130894" custLinFactNeighborX="27965" custLinFactNeighborY="-941">
        <dgm:presLayoutVars>
          <dgm:chPref val="3"/>
        </dgm:presLayoutVars>
      </dgm:prSet>
      <dgm:spPr/>
    </dgm:pt>
    <dgm:pt modelId="{37D8A00A-E690-47E6-BE7F-BC1B55AF2EA8}" type="pres">
      <dgm:prSet presAssocID="{5317638F-05C4-408F-A391-B18F31DF5A8C}" presName="rootConnector" presStyleLbl="node4" presStyleIdx="1" presStyleCnt="2"/>
      <dgm:spPr/>
    </dgm:pt>
    <dgm:pt modelId="{CF19774A-0F4C-4EBA-83D2-E039FA55F9C0}" type="pres">
      <dgm:prSet presAssocID="{5317638F-05C4-408F-A391-B18F31DF5A8C}" presName="hierChild4" presStyleCnt="0"/>
      <dgm:spPr/>
    </dgm:pt>
    <dgm:pt modelId="{59B33F8B-3EF6-4F0D-80AC-0E07DE22F555}" type="pres">
      <dgm:prSet presAssocID="{5317638F-05C4-408F-A391-B18F31DF5A8C}" presName="hierChild5" presStyleCnt="0"/>
      <dgm:spPr/>
    </dgm:pt>
    <dgm:pt modelId="{AEA634D6-2E10-4EBB-9B45-4652692AFB65}" type="pres">
      <dgm:prSet presAssocID="{3ADF2941-265C-4E94-A131-DA3E36A0D351}" presName="hierChild5" presStyleCnt="0"/>
      <dgm:spPr/>
    </dgm:pt>
    <dgm:pt modelId="{9A19342C-9BD2-487B-B896-76F6FAE3E3C2}" type="pres">
      <dgm:prSet presAssocID="{EB5A418D-6A57-4265-B69D-7FFBCD4B2300}" presName="Name37" presStyleLbl="parChTrans1D3" presStyleIdx="1" presStyleCnt="5"/>
      <dgm:spPr/>
    </dgm:pt>
    <dgm:pt modelId="{B6EE4062-761F-4B0E-A888-FFCE4F9AF1B7}" type="pres">
      <dgm:prSet presAssocID="{89D2F861-3CA4-496D-B572-2DA2CB2AE66A}" presName="hierRoot2" presStyleCnt="0">
        <dgm:presLayoutVars>
          <dgm:hierBranch val="init"/>
        </dgm:presLayoutVars>
      </dgm:prSet>
      <dgm:spPr/>
    </dgm:pt>
    <dgm:pt modelId="{73FFA4EC-53D3-4C11-8C0B-8AEC3C7A2C16}" type="pres">
      <dgm:prSet presAssocID="{89D2F861-3CA4-496D-B572-2DA2CB2AE66A}" presName="rootComposite" presStyleCnt="0"/>
      <dgm:spPr/>
    </dgm:pt>
    <dgm:pt modelId="{4AE39540-BB58-44A5-AE9E-6BB85A54B63F}" type="pres">
      <dgm:prSet presAssocID="{89D2F861-3CA4-496D-B572-2DA2CB2AE66A}" presName="rootText" presStyleLbl="node3" presStyleIdx="1" presStyleCnt="5">
        <dgm:presLayoutVars>
          <dgm:chPref val="3"/>
        </dgm:presLayoutVars>
      </dgm:prSet>
      <dgm:spPr/>
    </dgm:pt>
    <dgm:pt modelId="{425CEFE1-546D-4AE9-B80F-75B8A8B06FAA}" type="pres">
      <dgm:prSet presAssocID="{89D2F861-3CA4-496D-B572-2DA2CB2AE66A}" presName="rootConnector" presStyleLbl="node3" presStyleIdx="1" presStyleCnt="5"/>
      <dgm:spPr/>
    </dgm:pt>
    <dgm:pt modelId="{FDDD118A-88FA-4884-BA45-F507BADC9A16}" type="pres">
      <dgm:prSet presAssocID="{89D2F861-3CA4-496D-B572-2DA2CB2AE66A}" presName="hierChild4" presStyleCnt="0"/>
      <dgm:spPr/>
    </dgm:pt>
    <dgm:pt modelId="{8666F158-DB62-4A32-85ED-50487CBB7A74}" type="pres">
      <dgm:prSet presAssocID="{89D2F861-3CA4-496D-B572-2DA2CB2AE66A}" presName="hierChild5" presStyleCnt="0"/>
      <dgm:spPr/>
    </dgm:pt>
    <dgm:pt modelId="{7EF8D7F0-9DC1-4AD3-B128-5369BAF277CE}" type="pres">
      <dgm:prSet presAssocID="{1210689C-E8E6-4D41-8E07-8DD8511483FF}" presName="hierChild5" presStyleCnt="0"/>
      <dgm:spPr/>
    </dgm:pt>
    <dgm:pt modelId="{07D6B9BE-8BFC-4834-A5DC-4EF355AB324F}" type="pres">
      <dgm:prSet presAssocID="{8E170BFC-0BFD-4CFA-A98D-00827B2D6ECB}" presName="Name37" presStyleLbl="parChTrans1D2" presStyleIdx="1" presStyleCnt="2"/>
      <dgm:spPr/>
    </dgm:pt>
    <dgm:pt modelId="{6BA10E66-093F-42ED-8BCC-25B7D0095544}" type="pres">
      <dgm:prSet presAssocID="{0561B9BF-925D-48CF-A206-79542B2DADB3}" presName="hierRoot2" presStyleCnt="0">
        <dgm:presLayoutVars>
          <dgm:hierBranch val="init"/>
        </dgm:presLayoutVars>
      </dgm:prSet>
      <dgm:spPr/>
    </dgm:pt>
    <dgm:pt modelId="{E90DF195-4847-47C7-AF98-3A33CC84D670}" type="pres">
      <dgm:prSet presAssocID="{0561B9BF-925D-48CF-A206-79542B2DADB3}" presName="rootComposite" presStyleCnt="0"/>
      <dgm:spPr/>
    </dgm:pt>
    <dgm:pt modelId="{C5FC49BB-79C0-4D84-8A4A-BDE9AD037A19}" type="pres">
      <dgm:prSet presAssocID="{0561B9BF-925D-48CF-A206-79542B2DADB3}" presName="rootText" presStyleLbl="node2" presStyleIdx="1" presStyleCnt="2">
        <dgm:presLayoutVars>
          <dgm:chPref val="3"/>
        </dgm:presLayoutVars>
      </dgm:prSet>
      <dgm:spPr/>
    </dgm:pt>
    <dgm:pt modelId="{13CAA767-0BE0-4C04-B1CF-8DB1AC000ACC}" type="pres">
      <dgm:prSet presAssocID="{0561B9BF-925D-48CF-A206-79542B2DADB3}" presName="rootConnector" presStyleLbl="node2" presStyleIdx="1" presStyleCnt="2"/>
      <dgm:spPr/>
    </dgm:pt>
    <dgm:pt modelId="{B548F28F-C0DE-4AB7-82B7-066A22A632C0}" type="pres">
      <dgm:prSet presAssocID="{0561B9BF-925D-48CF-A206-79542B2DADB3}" presName="hierChild4" presStyleCnt="0"/>
      <dgm:spPr/>
    </dgm:pt>
    <dgm:pt modelId="{7B7B21E3-3D09-4926-88A9-043F6CFFA10E}" type="pres">
      <dgm:prSet presAssocID="{918AEE83-24BC-4753-908B-9FE0946A8A20}" presName="Name37" presStyleLbl="parChTrans1D3" presStyleIdx="2" presStyleCnt="5"/>
      <dgm:spPr/>
    </dgm:pt>
    <dgm:pt modelId="{1295CF47-5314-4A7C-81EE-303B055E6AFD}" type="pres">
      <dgm:prSet presAssocID="{248FAE28-F1A2-4096-B3F4-87F6FD0F46EE}" presName="hierRoot2" presStyleCnt="0">
        <dgm:presLayoutVars>
          <dgm:hierBranch val="init"/>
        </dgm:presLayoutVars>
      </dgm:prSet>
      <dgm:spPr/>
    </dgm:pt>
    <dgm:pt modelId="{24CF474E-B7C4-42AF-9237-F560BDB1727A}" type="pres">
      <dgm:prSet presAssocID="{248FAE28-F1A2-4096-B3F4-87F6FD0F46EE}" presName="rootComposite" presStyleCnt="0"/>
      <dgm:spPr/>
    </dgm:pt>
    <dgm:pt modelId="{58E81A61-0F51-42AF-B391-BFC118FF853A}" type="pres">
      <dgm:prSet presAssocID="{248FAE28-F1A2-4096-B3F4-87F6FD0F46EE}" presName="rootText" presStyleLbl="node3" presStyleIdx="2" presStyleCnt="5">
        <dgm:presLayoutVars>
          <dgm:chPref val="3"/>
        </dgm:presLayoutVars>
      </dgm:prSet>
      <dgm:spPr/>
    </dgm:pt>
    <dgm:pt modelId="{405D3B00-47C3-469A-ADDA-C7ACFEF01EC0}" type="pres">
      <dgm:prSet presAssocID="{248FAE28-F1A2-4096-B3F4-87F6FD0F46EE}" presName="rootConnector" presStyleLbl="node3" presStyleIdx="2" presStyleCnt="5"/>
      <dgm:spPr/>
    </dgm:pt>
    <dgm:pt modelId="{799C3400-431D-485C-AECC-564D4A4F8208}" type="pres">
      <dgm:prSet presAssocID="{248FAE28-F1A2-4096-B3F4-87F6FD0F46EE}" presName="hierChild4" presStyleCnt="0"/>
      <dgm:spPr/>
    </dgm:pt>
    <dgm:pt modelId="{94EA0CA2-CC3D-4253-8CDC-B5E40BFB7F16}" type="pres">
      <dgm:prSet presAssocID="{248FAE28-F1A2-4096-B3F4-87F6FD0F46EE}" presName="hierChild5" presStyleCnt="0"/>
      <dgm:spPr/>
    </dgm:pt>
    <dgm:pt modelId="{8241BA68-72F5-4134-865D-FE5A630FEA88}" type="pres">
      <dgm:prSet presAssocID="{5B189232-9230-47A5-9E24-767747C4E0ED}" presName="Name37" presStyleLbl="parChTrans1D3" presStyleIdx="3" presStyleCnt="5"/>
      <dgm:spPr/>
    </dgm:pt>
    <dgm:pt modelId="{B362D985-6F91-44BB-AB19-970818A2C507}" type="pres">
      <dgm:prSet presAssocID="{D57AE297-8E3B-4A12-9516-F603C7B945ED}" presName="hierRoot2" presStyleCnt="0">
        <dgm:presLayoutVars>
          <dgm:hierBranch val="init"/>
        </dgm:presLayoutVars>
      </dgm:prSet>
      <dgm:spPr/>
    </dgm:pt>
    <dgm:pt modelId="{A1A0268C-56D2-4931-B561-75BA68FCE308}" type="pres">
      <dgm:prSet presAssocID="{D57AE297-8E3B-4A12-9516-F603C7B945ED}" presName="rootComposite" presStyleCnt="0"/>
      <dgm:spPr/>
    </dgm:pt>
    <dgm:pt modelId="{736D0585-A52B-46B0-B0FA-92E3D46B4D6C}" type="pres">
      <dgm:prSet presAssocID="{D57AE297-8E3B-4A12-9516-F603C7B945ED}" presName="rootText" presStyleLbl="node3" presStyleIdx="3" presStyleCnt="5">
        <dgm:presLayoutVars>
          <dgm:chPref val="3"/>
        </dgm:presLayoutVars>
      </dgm:prSet>
      <dgm:spPr/>
    </dgm:pt>
    <dgm:pt modelId="{3E8F222C-5E93-48BF-BC2C-92426F14DC17}" type="pres">
      <dgm:prSet presAssocID="{D57AE297-8E3B-4A12-9516-F603C7B945ED}" presName="rootConnector" presStyleLbl="node3" presStyleIdx="3" presStyleCnt="5"/>
      <dgm:spPr/>
    </dgm:pt>
    <dgm:pt modelId="{56F0D6E3-07D4-44CC-8846-9409B441775E}" type="pres">
      <dgm:prSet presAssocID="{D57AE297-8E3B-4A12-9516-F603C7B945ED}" presName="hierChild4" presStyleCnt="0"/>
      <dgm:spPr/>
    </dgm:pt>
    <dgm:pt modelId="{0F1D56E7-FDF3-4E10-AC53-08237863BEE5}" type="pres">
      <dgm:prSet presAssocID="{D57AE297-8E3B-4A12-9516-F603C7B945ED}" presName="hierChild5" presStyleCnt="0"/>
      <dgm:spPr/>
    </dgm:pt>
    <dgm:pt modelId="{4B638ED5-0C80-40E7-8514-62F57B791BD0}" type="pres">
      <dgm:prSet presAssocID="{341D7DFC-D18B-4FAF-AF92-C69B2D513FC8}" presName="Name37" presStyleLbl="parChTrans1D3" presStyleIdx="4" presStyleCnt="5"/>
      <dgm:spPr/>
    </dgm:pt>
    <dgm:pt modelId="{D12A99A4-D17C-4E49-A54B-94A86B3DB2E6}" type="pres">
      <dgm:prSet presAssocID="{CB8FDC89-D637-4DE6-9FEB-EA1EB4B7DE59}" presName="hierRoot2" presStyleCnt="0">
        <dgm:presLayoutVars>
          <dgm:hierBranch val="init"/>
        </dgm:presLayoutVars>
      </dgm:prSet>
      <dgm:spPr/>
    </dgm:pt>
    <dgm:pt modelId="{ABA07285-50C5-4E58-99AE-599B3F86AC5B}" type="pres">
      <dgm:prSet presAssocID="{CB8FDC89-D637-4DE6-9FEB-EA1EB4B7DE59}" presName="rootComposite" presStyleCnt="0"/>
      <dgm:spPr/>
    </dgm:pt>
    <dgm:pt modelId="{05B6806A-CA0B-423E-8CA8-749AB1748921}" type="pres">
      <dgm:prSet presAssocID="{CB8FDC89-D637-4DE6-9FEB-EA1EB4B7DE59}" presName="rootText" presStyleLbl="node3" presStyleIdx="4" presStyleCnt="5">
        <dgm:presLayoutVars>
          <dgm:chPref val="3"/>
        </dgm:presLayoutVars>
      </dgm:prSet>
      <dgm:spPr/>
    </dgm:pt>
    <dgm:pt modelId="{E3788BF5-4964-4002-BD4D-19A9E7C96795}" type="pres">
      <dgm:prSet presAssocID="{CB8FDC89-D637-4DE6-9FEB-EA1EB4B7DE59}" presName="rootConnector" presStyleLbl="node3" presStyleIdx="4" presStyleCnt="5"/>
      <dgm:spPr/>
    </dgm:pt>
    <dgm:pt modelId="{DE434BEA-7F9C-47C0-A3A8-C221BBDF7254}" type="pres">
      <dgm:prSet presAssocID="{CB8FDC89-D637-4DE6-9FEB-EA1EB4B7DE59}" presName="hierChild4" presStyleCnt="0"/>
      <dgm:spPr/>
    </dgm:pt>
    <dgm:pt modelId="{9F026DB9-A8ED-4166-9F27-039BDF04D1A3}" type="pres">
      <dgm:prSet presAssocID="{CB8FDC89-D637-4DE6-9FEB-EA1EB4B7DE59}" presName="hierChild5" presStyleCnt="0"/>
      <dgm:spPr/>
    </dgm:pt>
    <dgm:pt modelId="{126C9949-B5F9-4851-A4B6-6E660EE4BC72}" type="pres">
      <dgm:prSet presAssocID="{0561B9BF-925D-48CF-A206-79542B2DADB3}" presName="hierChild5" presStyleCnt="0"/>
      <dgm:spPr/>
    </dgm:pt>
    <dgm:pt modelId="{40165B2B-2C40-4C47-A40D-625C43E419CD}" type="pres">
      <dgm:prSet presAssocID="{571C3113-09DA-46EA-9BA8-D8847B822FCE}" presName="hierChild3" presStyleCnt="0"/>
      <dgm:spPr/>
    </dgm:pt>
  </dgm:ptLst>
  <dgm:cxnLst>
    <dgm:cxn modelId="{A6AA3003-2969-469B-AF6D-43EBDEFE87D6}" type="presOf" srcId="{CB8FDC89-D637-4DE6-9FEB-EA1EB4B7DE59}" destId="{05B6806A-CA0B-423E-8CA8-749AB1748921}" srcOrd="0" destOrd="0" presId="urn:microsoft.com/office/officeart/2005/8/layout/orgChart1"/>
    <dgm:cxn modelId="{E035CD04-A8C9-47A5-95D3-91C9E432922D}" srcId="{1210689C-E8E6-4D41-8E07-8DD8511483FF}" destId="{89D2F861-3CA4-496D-B572-2DA2CB2AE66A}" srcOrd="1" destOrd="0" parTransId="{EB5A418D-6A57-4265-B69D-7FFBCD4B2300}" sibTransId="{2DBA8139-CAFA-479D-8864-941C35741669}"/>
    <dgm:cxn modelId="{8654CC05-F8AA-441E-850D-144AFEF78EA6}" srcId="{53DB0DB5-E983-4098-AAA3-A3F4A515B924}" destId="{571C3113-09DA-46EA-9BA8-D8847B822FCE}" srcOrd="0" destOrd="0" parTransId="{C0392040-AACA-4757-94F1-68492962C36E}" sibTransId="{185FCE68-D352-4F8A-BD62-5086A3E0CE59}"/>
    <dgm:cxn modelId="{0199740B-599A-49D6-8F69-81EADC2CC59F}" type="presOf" srcId="{3ADF2941-265C-4E94-A131-DA3E36A0D351}" destId="{CB6532EA-C430-460E-864F-A16AD01C8808}" srcOrd="1" destOrd="0" presId="urn:microsoft.com/office/officeart/2005/8/layout/orgChart1"/>
    <dgm:cxn modelId="{BA62C20F-1E0A-4591-A41B-7F5D23232FB7}" srcId="{571C3113-09DA-46EA-9BA8-D8847B822FCE}" destId="{0561B9BF-925D-48CF-A206-79542B2DADB3}" srcOrd="1" destOrd="0" parTransId="{8E170BFC-0BFD-4CFA-A98D-00827B2D6ECB}" sibTransId="{2FB0CA71-3E9D-470A-AD37-2377ABBA80D0}"/>
    <dgm:cxn modelId="{3A48B614-5565-42DF-A0D9-36310049F1DC}" type="presOf" srcId="{8374EA98-E0E9-4BC1-B01C-2A85636D64F8}" destId="{0F60F38F-2617-4EE4-8115-297A367FACD5}" srcOrd="0" destOrd="0" presId="urn:microsoft.com/office/officeart/2005/8/layout/orgChart1"/>
    <dgm:cxn modelId="{F49AAF15-0429-4EFA-A9FD-B6A69E809CB3}" srcId="{3ADF2941-265C-4E94-A131-DA3E36A0D351}" destId="{196DC3BA-EC68-451A-A320-93CABB8DFA1E}" srcOrd="0" destOrd="0" parTransId="{88D24AB3-6A8B-40F7-8962-63065C2F55EA}" sibTransId="{F97C002F-5204-4CC4-B690-4ACF52F11201}"/>
    <dgm:cxn modelId="{6B74A232-1DD6-4F83-8F5B-3FA62B893F9A}" type="presOf" srcId="{196DC3BA-EC68-451A-A320-93CABB8DFA1E}" destId="{3E970B58-2EA4-4525-8285-0F2F5B8D4932}" srcOrd="0" destOrd="0" presId="urn:microsoft.com/office/officeart/2005/8/layout/orgChart1"/>
    <dgm:cxn modelId="{BA8CB933-30D1-4249-BE4B-749CD015D67D}" type="presOf" srcId="{34B10FBB-0813-4ABB-90AF-812101D75C9C}" destId="{79B87BCE-3CB7-452A-88D7-C388C30E259C}" srcOrd="0" destOrd="0" presId="urn:microsoft.com/office/officeart/2005/8/layout/orgChart1"/>
    <dgm:cxn modelId="{0D375334-5966-4952-93BD-6C9F87849B6D}" type="presOf" srcId="{918AEE83-24BC-4753-908B-9FE0946A8A20}" destId="{7B7B21E3-3D09-4926-88A9-043F6CFFA10E}" srcOrd="0" destOrd="0" presId="urn:microsoft.com/office/officeart/2005/8/layout/orgChart1"/>
    <dgm:cxn modelId="{4E13F33C-2B11-4A94-89E0-3FABE981236B}" srcId="{0561B9BF-925D-48CF-A206-79542B2DADB3}" destId="{CB8FDC89-D637-4DE6-9FEB-EA1EB4B7DE59}" srcOrd="2" destOrd="0" parTransId="{341D7DFC-D18B-4FAF-AF92-C69B2D513FC8}" sibTransId="{64F8E9EC-8DC5-45A1-A878-EDF19CEF68C0}"/>
    <dgm:cxn modelId="{84FAC660-BA2F-41B1-B69A-067D28F27C43}" type="presOf" srcId="{0561B9BF-925D-48CF-A206-79542B2DADB3}" destId="{C5FC49BB-79C0-4D84-8A4A-BDE9AD037A19}" srcOrd="0" destOrd="0" presId="urn:microsoft.com/office/officeart/2005/8/layout/orgChart1"/>
    <dgm:cxn modelId="{A11E7443-4125-4440-941B-C84DE1F6BD6D}" type="presOf" srcId="{53DB0DB5-E983-4098-AAA3-A3F4A515B924}" destId="{01F1D22D-468F-4D08-8E9B-99139D6A61B7}" srcOrd="0" destOrd="0" presId="urn:microsoft.com/office/officeart/2005/8/layout/orgChart1"/>
    <dgm:cxn modelId="{678B4A45-80EE-4F85-9F1A-572F8993B4D6}" type="presOf" srcId="{1210689C-E8E6-4D41-8E07-8DD8511483FF}" destId="{066FF794-AE4C-48F7-AFA8-6F6E1245D985}" srcOrd="0" destOrd="0" presId="urn:microsoft.com/office/officeart/2005/8/layout/orgChart1"/>
    <dgm:cxn modelId="{946DA86B-F570-4A3D-A739-26121B705A95}" srcId="{571C3113-09DA-46EA-9BA8-D8847B822FCE}" destId="{1210689C-E8E6-4D41-8E07-8DD8511483FF}" srcOrd="0" destOrd="0" parTransId="{68C7C306-607D-4237-9730-BF7F15CEF924}" sibTransId="{1E2DCC28-C827-4121-9327-F1CA916E6566}"/>
    <dgm:cxn modelId="{0D75996C-5C59-4EB7-8E11-E141499DA18E}" type="presOf" srcId="{248FAE28-F1A2-4096-B3F4-87F6FD0F46EE}" destId="{58E81A61-0F51-42AF-B391-BFC118FF853A}" srcOrd="0" destOrd="0" presId="urn:microsoft.com/office/officeart/2005/8/layout/orgChart1"/>
    <dgm:cxn modelId="{CFB5FB50-6659-47BF-ADAB-14355EE8440C}" type="presOf" srcId="{571C3113-09DA-46EA-9BA8-D8847B822FCE}" destId="{B0F00E9F-43D4-46A9-B28D-78AAD9D41890}" srcOrd="0" destOrd="0" presId="urn:microsoft.com/office/officeart/2005/8/layout/orgChart1"/>
    <dgm:cxn modelId="{B45F1152-6D17-464B-B314-A465CEE61429}" srcId="{3ADF2941-265C-4E94-A131-DA3E36A0D351}" destId="{5317638F-05C4-408F-A391-B18F31DF5A8C}" srcOrd="1" destOrd="0" parTransId="{8374EA98-E0E9-4BC1-B01C-2A85636D64F8}" sibTransId="{A81B2FB8-ADA9-44DB-8920-AB255FC34803}"/>
    <dgm:cxn modelId="{59F72F7D-2542-4BED-9D32-AD365C48D928}" type="presOf" srcId="{89D2F861-3CA4-496D-B572-2DA2CB2AE66A}" destId="{425CEFE1-546D-4AE9-B80F-75B8A8B06FAA}" srcOrd="1" destOrd="0" presId="urn:microsoft.com/office/officeart/2005/8/layout/orgChart1"/>
    <dgm:cxn modelId="{3D9BFD7F-E59E-4BAC-A4C6-B5532B2FA552}" type="presOf" srcId="{EB5A418D-6A57-4265-B69D-7FFBCD4B2300}" destId="{9A19342C-9BD2-487B-B896-76F6FAE3E3C2}" srcOrd="0" destOrd="0" presId="urn:microsoft.com/office/officeart/2005/8/layout/orgChart1"/>
    <dgm:cxn modelId="{F1B7AE90-CADE-4E5B-BF51-0A9C3B043D88}" type="presOf" srcId="{5B189232-9230-47A5-9E24-767747C4E0ED}" destId="{8241BA68-72F5-4134-865D-FE5A630FEA88}" srcOrd="0" destOrd="0" presId="urn:microsoft.com/office/officeart/2005/8/layout/orgChart1"/>
    <dgm:cxn modelId="{7E044D94-B4C4-445A-8AA7-02FADBB58357}" type="presOf" srcId="{196DC3BA-EC68-451A-A320-93CABB8DFA1E}" destId="{8ABDD9D4-A5BB-4723-A079-6B3CA11C0149}" srcOrd="1" destOrd="0" presId="urn:microsoft.com/office/officeart/2005/8/layout/orgChart1"/>
    <dgm:cxn modelId="{7FC94D95-677D-4176-9EA8-EA9FAA880214}" type="presOf" srcId="{1210689C-E8E6-4D41-8E07-8DD8511483FF}" destId="{836647C5-F29B-47FD-8599-90D9EE743CCC}" srcOrd="1" destOrd="0" presId="urn:microsoft.com/office/officeart/2005/8/layout/orgChart1"/>
    <dgm:cxn modelId="{E0470D9E-FE22-4479-8962-E39660A57C32}" type="presOf" srcId="{D57AE297-8E3B-4A12-9516-F603C7B945ED}" destId="{3E8F222C-5E93-48BF-BC2C-92426F14DC17}" srcOrd="1" destOrd="0" presId="urn:microsoft.com/office/officeart/2005/8/layout/orgChart1"/>
    <dgm:cxn modelId="{6D4DFCA2-528C-4027-BE95-2CD68B08EF1A}" type="presOf" srcId="{3ADF2941-265C-4E94-A131-DA3E36A0D351}" destId="{03BAF312-16E7-48E0-AC61-FDDA1DB05D6D}" srcOrd="0" destOrd="0" presId="urn:microsoft.com/office/officeart/2005/8/layout/orgChart1"/>
    <dgm:cxn modelId="{781EE7B7-E1BA-4B50-9EFB-2C42A078EEAB}" type="presOf" srcId="{CB8FDC89-D637-4DE6-9FEB-EA1EB4B7DE59}" destId="{E3788BF5-4964-4002-BD4D-19A9E7C96795}" srcOrd="1" destOrd="0" presId="urn:microsoft.com/office/officeart/2005/8/layout/orgChart1"/>
    <dgm:cxn modelId="{EE0894C0-C712-47C0-B968-B8BC3A3A4897}" type="presOf" srcId="{89D2F861-3CA4-496D-B572-2DA2CB2AE66A}" destId="{4AE39540-BB58-44A5-AE9E-6BB85A54B63F}" srcOrd="0" destOrd="0" presId="urn:microsoft.com/office/officeart/2005/8/layout/orgChart1"/>
    <dgm:cxn modelId="{0196D3C0-484E-4F90-B723-46BEE1B59A76}" type="presOf" srcId="{571C3113-09DA-46EA-9BA8-D8847B822FCE}" destId="{A4E50008-39C5-4424-AE59-7E1D7377CA3A}" srcOrd="1" destOrd="0" presId="urn:microsoft.com/office/officeart/2005/8/layout/orgChart1"/>
    <dgm:cxn modelId="{201CC6C7-A412-438F-BF18-04EF1B8C3E3B}" type="presOf" srcId="{248FAE28-F1A2-4096-B3F4-87F6FD0F46EE}" destId="{405D3B00-47C3-469A-ADDA-C7ACFEF01EC0}" srcOrd="1" destOrd="0" presId="urn:microsoft.com/office/officeart/2005/8/layout/orgChart1"/>
    <dgm:cxn modelId="{8643F3C7-9586-4F74-99D7-9C5ABBF6FAF8}" type="presOf" srcId="{88D24AB3-6A8B-40F7-8962-63065C2F55EA}" destId="{8F3224E7-A958-4451-825E-9C940ABFBD10}" srcOrd="0" destOrd="0" presId="urn:microsoft.com/office/officeart/2005/8/layout/orgChart1"/>
    <dgm:cxn modelId="{4474C9CA-3BA9-487B-AEBD-873A5C0E6F1E}" type="presOf" srcId="{5317638F-05C4-408F-A391-B18F31DF5A8C}" destId="{5739B76D-CA35-4F6C-B6C9-62AAB81CDDDE}" srcOrd="0" destOrd="0" presId="urn:microsoft.com/office/officeart/2005/8/layout/orgChart1"/>
    <dgm:cxn modelId="{C139F4DA-79FB-4D1E-B059-90C32F6DD22B}" srcId="{1210689C-E8E6-4D41-8E07-8DD8511483FF}" destId="{3ADF2941-265C-4E94-A131-DA3E36A0D351}" srcOrd="0" destOrd="0" parTransId="{34B10FBB-0813-4ABB-90AF-812101D75C9C}" sibTransId="{30D387FE-2CFE-40A0-8411-1BA0EABF8BD0}"/>
    <dgm:cxn modelId="{2805EEE1-9EBE-4AD8-878F-FA7FDC164A11}" type="presOf" srcId="{68C7C306-607D-4237-9730-BF7F15CEF924}" destId="{86DF5820-1F8B-4945-80FC-F537CD39AE06}" srcOrd="0" destOrd="0" presId="urn:microsoft.com/office/officeart/2005/8/layout/orgChart1"/>
    <dgm:cxn modelId="{C864DAE5-1B69-4B59-A5C2-B78A5681E6DC}" type="presOf" srcId="{341D7DFC-D18B-4FAF-AF92-C69B2D513FC8}" destId="{4B638ED5-0C80-40E7-8514-62F57B791BD0}" srcOrd="0" destOrd="0" presId="urn:microsoft.com/office/officeart/2005/8/layout/orgChart1"/>
    <dgm:cxn modelId="{2DE534EB-DE1E-4CDB-A917-CA2261EE8E56}" type="presOf" srcId="{0561B9BF-925D-48CF-A206-79542B2DADB3}" destId="{13CAA767-0BE0-4C04-B1CF-8DB1AC000ACC}" srcOrd="1" destOrd="0" presId="urn:microsoft.com/office/officeart/2005/8/layout/orgChart1"/>
    <dgm:cxn modelId="{D268D0EF-9E37-4A1C-8C07-FC5446BB1016}" srcId="{0561B9BF-925D-48CF-A206-79542B2DADB3}" destId="{248FAE28-F1A2-4096-B3F4-87F6FD0F46EE}" srcOrd="0" destOrd="0" parTransId="{918AEE83-24BC-4753-908B-9FE0946A8A20}" sibTransId="{392E563E-5EF0-48DC-8836-230E0FDE588F}"/>
    <dgm:cxn modelId="{F08134F2-CC25-4BA7-83F6-FEF71DC86416}" type="presOf" srcId="{5317638F-05C4-408F-A391-B18F31DF5A8C}" destId="{37D8A00A-E690-47E6-BE7F-BC1B55AF2EA8}" srcOrd="1" destOrd="0" presId="urn:microsoft.com/office/officeart/2005/8/layout/orgChart1"/>
    <dgm:cxn modelId="{4D85D7F8-EBDC-4989-BE10-6017D0D7A265}" type="presOf" srcId="{D57AE297-8E3B-4A12-9516-F603C7B945ED}" destId="{736D0585-A52B-46B0-B0FA-92E3D46B4D6C}" srcOrd="0" destOrd="0" presId="urn:microsoft.com/office/officeart/2005/8/layout/orgChart1"/>
    <dgm:cxn modelId="{3C93A0FB-E7BF-4918-B29E-F6610625EA63}" srcId="{0561B9BF-925D-48CF-A206-79542B2DADB3}" destId="{D57AE297-8E3B-4A12-9516-F603C7B945ED}" srcOrd="1" destOrd="0" parTransId="{5B189232-9230-47A5-9E24-767747C4E0ED}" sibTransId="{5DA9652B-A8AC-43EB-973E-7EFD8586276F}"/>
    <dgm:cxn modelId="{E38EE3FB-EBF8-4FAB-9187-98F82B2437D4}" type="presOf" srcId="{8E170BFC-0BFD-4CFA-A98D-00827B2D6ECB}" destId="{07D6B9BE-8BFC-4834-A5DC-4EF355AB324F}" srcOrd="0" destOrd="0" presId="urn:microsoft.com/office/officeart/2005/8/layout/orgChart1"/>
    <dgm:cxn modelId="{313AEFA0-FB54-4584-B22C-D50DE9974069}" type="presParOf" srcId="{01F1D22D-468F-4D08-8E9B-99139D6A61B7}" destId="{600868F7-7E63-4182-8BFE-0608F56585A5}" srcOrd="0" destOrd="0" presId="urn:microsoft.com/office/officeart/2005/8/layout/orgChart1"/>
    <dgm:cxn modelId="{27B34A45-5AFC-4B72-855F-5EBA536C4F2A}" type="presParOf" srcId="{600868F7-7E63-4182-8BFE-0608F56585A5}" destId="{25492D28-84A6-40E0-909F-63EC0FB614AF}" srcOrd="0" destOrd="0" presId="urn:microsoft.com/office/officeart/2005/8/layout/orgChart1"/>
    <dgm:cxn modelId="{1B9E1B62-7CEA-4487-B576-C7BAF1FC80A5}" type="presParOf" srcId="{25492D28-84A6-40E0-909F-63EC0FB614AF}" destId="{B0F00E9F-43D4-46A9-B28D-78AAD9D41890}" srcOrd="0" destOrd="0" presId="urn:microsoft.com/office/officeart/2005/8/layout/orgChart1"/>
    <dgm:cxn modelId="{C157908B-6FF4-47EC-946B-E822F44778A1}" type="presParOf" srcId="{25492D28-84A6-40E0-909F-63EC0FB614AF}" destId="{A4E50008-39C5-4424-AE59-7E1D7377CA3A}" srcOrd="1" destOrd="0" presId="urn:microsoft.com/office/officeart/2005/8/layout/orgChart1"/>
    <dgm:cxn modelId="{C480F4CE-7930-41E2-B981-D71DDE6E28B3}" type="presParOf" srcId="{600868F7-7E63-4182-8BFE-0608F56585A5}" destId="{5FDEB2F6-EBCD-413C-A064-45449A964085}" srcOrd="1" destOrd="0" presId="urn:microsoft.com/office/officeart/2005/8/layout/orgChart1"/>
    <dgm:cxn modelId="{8E510356-1358-4B94-B096-C4B9DCC3500A}" type="presParOf" srcId="{5FDEB2F6-EBCD-413C-A064-45449A964085}" destId="{86DF5820-1F8B-4945-80FC-F537CD39AE06}" srcOrd="0" destOrd="0" presId="urn:microsoft.com/office/officeart/2005/8/layout/orgChart1"/>
    <dgm:cxn modelId="{853B9814-7F67-4308-94C0-C1E8ABE8FA20}" type="presParOf" srcId="{5FDEB2F6-EBCD-413C-A064-45449A964085}" destId="{233CD1E2-DCF8-434A-8FC2-D3890B7463F1}" srcOrd="1" destOrd="0" presId="urn:microsoft.com/office/officeart/2005/8/layout/orgChart1"/>
    <dgm:cxn modelId="{8AC60EBC-9285-4BD7-9A01-87229216ABC0}" type="presParOf" srcId="{233CD1E2-DCF8-434A-8FC2-D3890B7463F1}" destId="{34FEFFD1-F552-4D98-9447-FE3FC6AA7094}" srcOrd="0" destOrd="0" presId="urn:microsoft.com/office/officeart/2005/8/layout/orgChart1"/>
    <dgm:cxn modelId="{A1AA21E9-E50B-4636-B2B7-0BFF76E9E131}" type="presParOf" srcId="{34FEFFD1-F552-4D98-9447-FE3FC6AA7094}" destId="{066FF794-AE4C-48F7-AFA8-6F6E1245D985}" srcOrd="0" destOrd="0" presId="urn:microsoft.com/office/officeart/2005/8/layout/orgChart1"/>
    <dgm:cxn modelId="{464AD9C7-116C-4359-AA99-673459CA15BD}" type="presParOf" srcId="{34FEFFD1-F552-4D98-9447-FE3FC6AA7094}" destId="{836647C5-F29B-47FD-8599-90D9EE743CCC}" srcOrd="1" destOrd="0" presId="urn:microsoft.com/office/officeart/2005/8/layout/orgChart1"/>
    <dgm:cxn modelId="{652A4629-828D-4287-B00B-C77D8F2CFFEA}" type="presParOf" srcId="{233CD1E2-DCF8-434A-8FC2-D3890B7463F1}" destId="{DE9D4DDE-9883-4751-ADCF-40D200F1CD61}" srcOrd="1" destOrd="0" presId="urn:microsoft.com/office/officeart/2005/8/layout/orgChart1"/>
    <dgm:cxn modelId="{B3E5AB3C-1964-4D09-94A2-4B3689D6ECA8}" type="presParOf" srcId="{DE9D4DDE-9883-4751-ADCF-40D200F1CD61}" destId="{79B87BCE-3CB7-452A-88D7-C388C30E259C}" srcOrd="0" destOrd="0" presId="urn:microsoft.com/office/officeart/2005/8/layout/orgChart1"/>
    <dgm:cxn modelId="{33E2BCA7-7249-4ABD-A88D-18D0D950D834}" type="presParOf" srcId="{DE9D4DDE-9883-4751-ADCF-40D200F1CD61}" destId="{245188C5-C725-4D0E-849B-42931281923C}" srcOrd="1" destOrd="0" presId="urn:microsoft.com/office/officeart/2005/8/layout/orgChart1"/>
    <dgm:cxn modelId="{D8425ABF-C935-486E-9166-D678F5D164E9}" type="presParOf" srcId="{245188C5-C725-4D0E-849B-42931281923C}" destId="{89920826-77CD-42B5-B446-24E912D9173C}" srcOrd="0" destOrd="0" presId="urn:microsoft.com/office/officeart/2005/8/layout/orgChart1"/>
    <dgm:cxn modelId="{99E3ED84-D769-421E-8D75-7205FBED8232}" type="presParOf" srcId="{89920826-77CD-42B5-B446-24E912D9173C}" destId="{03BAF312-16E7-48E0-AC61-FDDA1DB05D6D}" srcOrd="0" destOrd="0" presId="urn:microsoft.com/office/officeart/2005/8/layout/orgChart1"/>
    <dgm:cxn modelId="{0B84F261-1D3A-42F5-A6AB-EECAA5275310}" type="presParOf" srcId="{89920826-77CD-42B5-B446-24E912D9173C}" destId="{CB6532EA-C430-460E-864F-A16AD01C8808}" srcOrd="1" destOrd="0" presId="urn:microsoft.com/office/officeart/2005/8/layout/orgChart1"/>
    <dgm:cxn modelId="{68C156D4-17D9-4582-92A4-378558BEEC00}" type="presParOf" srcId="{245188C5-C725-4D0E-849B-42931281923C}" destId="{92EDE46A-7231-41B5-84FB-C1CDF5954F62}" srcOrd="1" destOrd="0" presId="urn:microsoft.com/office/officeart/2005/8/layout/orgChart1"/>
    <dgm:cxn modelId="{CE228A92-ED42-4346-8A88-6C2EF0AEF3B2}" type="presParOf" srcId="{92EDE46A-7231-41B5-84FB-C1CDF5954F62}" destId="{8F3224E7-A958-4451-825E-9C940ABFBD10}" srcOrd="0" destOrd="0" presId="urn:microsoft.com/office/officeart/2005/8/layout/orgChart1"/>
    <dgm:cxn modelId="{E68204FA-2A64-44E0-BF11-D499B445EF95}" type="presParOf" srcId="{92EDE46A-7231-41B5-84FB-C1CDF5954F62}" destId="{AEF58D0A-8905-49F4-A854-2E3D2B9F3E42}" srcOrd="1" destOrd="0" presId="urn:microsoft.com/office/officeart/2005/8/layout/orgChart1"/>
    <dgm:cxn modelId="{E791D49B-7A37-49FE-9DEB-CB173E6071FF}" type="presParOf" srcId="{AEF58D0A-8905-49F4-A854-2E3D2B9F3E42}" destId="{6EF030F4-C281-4624-8399-1917A3B65ADB}" srcOrd="0" destOrd="0" presId="urn:microsoft.com/office/officeart/2005/8/layout/orgChart1"/>
    <dgm:cxn modelId="{3A80FA12-AFDC-4BA0-B5B9-890B52487965}" type="presParOf" srcId="{6EF030F4-C281-4624-8399-1917A3B65ADB}" destId="{3E970B58-2EA4-4525-8285-0F2F5B8D4932}" srcOrd="0" destOrd="0" presId="urn:microsoft.com/office/officeart/2005/8/layout/orgChart1"/>
    <dgm:cxn modelId="{B98B4C62-B9DA-41FB-B2C3-1550D65FACE7}" type="presParOf" srcId="{6EF030F4-C281-4624-8399-1917A3B65ADB}" destId="{8ABDD9D4-A5BB-4723-A079-6B3CA11C0149}" srcOrd="1" destOrd="0" presId="urn:microsoft.com/office/officeart/2005/8/layout/orgChart1"/>
    <dgm:cxn modelId="{FA0F3727-BAEA-44E3-B77E-9174342C5469}" type="presParOf" srcId="{AEF58D0A-8905-49F4-A854-2E3D2B9F3E42}" destId="{457FF17D-EA40-4EF9-B9A8-F0E428CB0FA9}" srcOrd="1" destOrd="0" presId="urn:microsoft.com/office/officeart/2005/8/layout/orgChart1"/>
    <dgm:cxn modelId="{66F563FE-F63C-4552-9103-309E9A3AE6CE}" type="presParOf" srcId="{AEF58D0A-8905-49F4-A854-2E3D2B9F3E42}" destId="{2511F999-5991-4A15-8A85-2B8A40007475}" srcOrd="2" destOrd="0" presId="urn:microsoft.com/office/officeart/2005/8/layout/orgChart1"/>
    <dgm:cxn modelId="{6032F639-9A6F-42B3-B934-33682D3271D7}" type="presParOf" srcId="{92EDE46A-7231-41B5-84FB-C1CDF5954F62}" destId="{0F60F38F-2617-4EE4-8115-297A367FACD5}" srcOrd="2" destOrd="0" presId="urn:microsoft.com/office/officeart/2005/8/layout/orgChart1"/>
    <dgm:cxn modelId="{27A100A3-EA48-4260-A205-73762EBFC112}" type="presParOf" srcId="{92EDE46A-7231-41B5-84FB-C1CDF5954F62}" destId="{85DDF680-1328-42CB-8DDD-973F6F79C1CE}" srcOrd="3" destOrd="0" presId="urn:microsoft.com/office/officeart/2005/8/layout/orgChart1"/>
    <dgm:cxn modelId="{64E42BAE-BF59-4023-AEED-EB150302DC24}" type="presParOf" srcId="{85DDF680-1328-42CB-8DDD-973F6F79C1CE}" destId="{CA0C703A-E60B-42D9-B358-CAEE61CF6450}" srcOrd="0" destOrd="0" presId="urn:microsoft.com/office/officeart/2005/8/layout/orgChart1"/>
    <dgm:cxn modelId="{DBDAD4A1-30A1-4D42-A6D4-E88AB4996DA6}" type="presParOf" srcId="{CA0C703A-E60B-42D9-B358-CAEE61CF6450}" destId="{5739B76D-CA35-4F6C-B6C9-62AAB81CDDDE}" srcOrd="0" destOrd="0" presId="urn:microsoft.com/office/officeart/2005/8/layout/orgChart1"/>
    <dgm:cxn modelId="{5ECCE474-F3B9-4F15-836D-E14C66A17309}" type="presParOf" srcId="{CA0C703A-E60B-42D9-B358-CAEE61CF6450}" destId="{37D8A00A-E690-47E6-BE7F-BC1B55AF2EA8}" srcOrd="1" destOrd="0" presId="urn:microsoft.com/office/officeart/2005/8/layout/orgChart1"/>
    <dgm:cxn modelId="{1261B437-B0EC-4712-9D97-C4EB27975797}" type="presParOf" srcId="{85DDF680-1328-42CB-8DDD-973F6F79C1CE}" destId="{CF19774A-0F4C-4EBA-83D2-E039FA55F9C0}" srcOrd="1" destOrd="0" presId="urn:microsoft.com/office/officeart/2005/8/layout/orgChart1"/>
    <dgm:cxn modelId="{0CDC2E56-EC59-4EFB-955D-EC40067661A4}" type="presParOf" srcId="{85DDF680-1328-42CB-8DDD-973F6F79C1CE}" destId="{59B33F8B-3EF6-4F0D-80AC-0E07DE22F555}" srcOrd="2" destOrd="0" presId="urn:microsoft.com/office/officeart/2005/8/layout/orgChart1"/>
    <dgm:cxn modelId="{5B1F687F-7885-42BB-8DA5-E4E98985F09D}" type="presParOf" srcId="{245188C5-C725-4D0E-849B-42931281923C}" destId="{AEA634D6-2E10-4EBB-9B45-4652692AFB65}" srcOrd="2" destOrd="0" presId="urn:microsoft.com/office/officeart/2005/8/layout/orgChart1"/>
    <dgm:cxn modelId="{A935A58D-2E96-4866-80AE-39446423143E}" type="presParOf" srcId="{DE9D4DDE-9883-4751-ADCF-40D200F1CD61}" destId="{9A19342C-9BD2-487B-B896-76F6FAE3E3C2}" srcOrd="2" destOrd="0" presId="urn:microsoft.com/office/officeart/2005/8/layout/orgChart1"/>
    <dgm:cxn modelId="{A817731D-92EB-4C5D-83BA-FF25F2337D4E}" type="presParOf" srcId="{DE9D4DDE-9883-4751-ADCF-40D200F1CD61}" destId="{B6EE4062-761F-4B0E-A888-FFCE4F9AF1B7}" srcOrd="3" destOrd="0" presId="urn:microsoft.com/office/officeart/2005/8/layout/orgChart1"/>
    <dgm:cxn modelId="{B004E781-AAFE-4CAB-99B4-AD9720526871}" type="presParOf" srcId="{B6EE4062-761F-4B0E-A888-FFCE4F9AF1B7}" destId="{73FFA4EC-53D3-4C11-8C0B-8AEC3C7A2C16}" srcOrd="0" destOrd="0" presId="urn:microsoft.com/office/officeart/2005/8/layout/orgChart1"/>
    <dgm:cxn modelId="{96B0B559-8AE2-4447-8EB6-FAE738B5EECD}" type="presParOf" srcId="{73FFA4EC-53D3-4C11-8C0B-8AEC3C7A2C16}" destId="{4AE39540-BB58-44A5-AE9E-6BB85A54B63F}" srcOrd="0" destOrd="0" presId="urn:microsoft.com/office/officeart/2005/8/layout/orgChart1"/>
    <dgm:cxn modelId="{B39F5B3F-38FD-4127-9A56-5125C0C0D7F8}" type="presParOf" srcId="{73FFA4EC-53D3-4C11-8C0B-8AEC3C7A2C16}" destId="{425CEFE1-546D-4AE9-B80F-75B8A8B06FAA}" srcOrd="1" destOrd="0" presId="urn:microsoft.com/office/officeart/2005/8/layout/orgChart1"/>
    <dgm:cxn modelId="{CD51A6E7-91A0-49F2-81D1-3D8C067E9357}" type="presParOf" srcId="{B6EE4062-761F-4B0E-A888-FFCE4F9AF1B7}" destId="{FDDD118A-88FA-4884-BA45-F507BADC9A16}" srcOrd="1" destOrd="0" presId="urn:microsoft.com/office/officeart/2005/8/layout/orgChart1"/>
    <dgm:cxn modelId="{70639B1D-BEC4-40FC-8ED5-203533FC1385}" type="presParOf" srcId="{B6EE4062-761F-4B0E-A888-FFCE4F9AF1B7}" destId="{8666F158-DB62-4A32-85ED-50487CBB7A74}" srcOrd="2" destOrd="0" presId="urn:microsoft.com/office/officeart/2005/8/layout/orgChart1"/>
    <dgm:cxn modelId="{E83C9E74-9BBA-4D11-9137-6F9320BE8AE8}" type="presParOf" srcId="{233CD1E2-DCF8-434A-8FC2-D3890B7463F1}" destId="{7EF8D7F0-9DC1-4AD3-B128-5369BAF277CE}" srcOrd="2" destOrd="0" presId="urn:microsoft.com/office/officeart/2005/8/layout/orgChart1"/>
    <dgm:cxn modelId="{72DAE7F5-2A46-4737-8FB5-FFFE27307B14}" type="presParOf" srcId="{5FDEB2F6-EBCD-413C-A064-45449A964085}" destId="{07D6B9BE-8BFC-4834-A5DC-4EF355AB324F}" srcOrd="2" destOrd="0" presId="urn:microsoft.com/office/officeart/2005/8/layout/orgChart1"/>
    <dgm:cxn modelId="{4735406D-5893-4A61-83C3-C66D91AED2A7}" type="presParOf" srcId="{5FDEB2F6-EBCD-413C-A064-45449A964085}" destId="{6BA10E66-093F-42ED-8BCC-25B7D0095544}" srcOrd="3" destOrd="0" presId="urn:microsoft.com/office/officeart/2005/8/layout/orgChart1"/>
    <dgm:cxn modelId="{24864E5C-AC66-4725-8C9A-57B2D9923505}" type="presParOf" srcId="{6BA10E66-093F-42ED-8BCC-25B7D0095544}" destId="{E90DF195-4847-47C7-AF98-3A33CC84D670}" srcOrd="0" destOrd="0" presId="urn:microsoft.com/office/officeart/2005/8/layout/orgChart1"/>
    <dgm:cxn modelId="{964B5AE8-D5A3-4123-8FDB-7F361DA54E3A}" type="presParOf" srcId="{E90DF195-4847-47C7-AF98-3A33CC84D670}" destId="{C5FC49BB-79C0-4D84-8A4A-BDE9AD037A19}" srcOrd="0" destOrd="0" presId="urn:microsoft.com/office/officeart/2005/8/layout/orgChart1"/>
    <dgm:cxn modelId="{F45BD86B-36C8-42D0-9D7B-FB5EA5BB5B0C}" type="presParOf" srcId="{E90DF195-4847-47C7-AF98-3A33CC84D670}" destId="{13CAA767-0BE0-4C04-B1CF-8DB1AC000ACC}" srcOrd="1" destOrd="0" presId="urn:microsoft.com/office/officeart/2005/8/layout/orgChart1"/>
    <dgm:cxn modelId="{C85BB4AA-A392-482C-AB07-31C901029101}" type="presParOf" srcId="{6BA10E66-093F-42ED-8BCC-25B7D0095544}" destId="{B548F28F-C0DE-4AB7-82B7-066A22A632C0}" srcOrd="1" destOrd="0" presId="urn:microsoft.com/office/officeart/2005/8/layout/orgChart1"/>
    <dgm:cxn modelId="{54D7D776-7D66-4150-BBE7-78AB60EF2808}" type="presParOf" srcId="{B548F28F-C0DE-4AB7-82B7-066A22A632C0}" destId="{7B7B21E3-3D09-4926-88A9-043F6CFFA10E}" srcOrd="0" destOrd="0" presId="urn:microsoft.com/office/officeart/2005/8/layout/orgChart1"/>
    <dgm:cxn modelId="{5F506791-4D2A-45F3-BFFF-013FE32CC5B5}" type="presParOf" srcId="{B548F28F-C0DE-4AB7-82B7-066A22A632C0}" destId="{1295CF47-5314-4A7C-81EE-303B055E6AFD}" srcOrd="1" destOrd="0" presId="urn:microsoft.com/office/officeart/2005/8/layout/orgChart1"/>
    <dgm:cxn modelId="{13A08A6E-F832-47F6-9C3C-FC88B1926B2C}" type="presParOf" srcId="{1295CF47-5314-4A7C-81EE-303B055E6AFD}" destId="{24CF474E-B7C4-42AF-9237-F560BDB1727A}" srcOrd="0" destOrd="0" presId="urn:microsoft.com/office/officeart/2005/8/layout/orgChart1"/>
    <dgm:cxn modelId="{F9061132-ADE4-4020-89D7-3F0218DEA5EA}" type="presParOf" srcId="{24CF474E-B7C4-42AF-9237-F560BDB1727A}" destId="{58E81A61-0F51-42AF-B391-BFC118FF853A}" srcOrd="0" destOrd="0" presId="urn:microsoft.com/office/officeart/2005/8/layout/orgChart1"/>
    <dgm:cxn modelId="{92200CE4-BA97-49C7-A87E-DCCBCEDFBAFE}" type="presParOf" srcId="{24CF474E-B7C4-42AF-9237-F560BDB1727A}" destId="{405D3B00-47C3-469A-ADDA-C7ACFEF01EC0}" srcOrd="1" destOrd="0" presId="urn:microsoft.com/office/officeart/2005/8/layout/orgChart1"/>
    <dgm:cxn modelId="{8B289F3A-22C9-4713-82AE-1A6444DFBA19}" type="presParOf" srcId="{1295CF47-5314-4A7C-81EE-303B055E6AFD}" destId="{799C3400-431D-485C-AECC-564D4A4F8208}" srcOrd="1" destOrd="0" presId="urn:microsoft.com/office/officeart/2005/8/layout/orgChart1"/>
    <dgm:cxn modelId="{E55510F3-4AF9-4AF5-A550-424BA134E204}" type="presParOf" srcId="{1295CF47-5314-4A7C-81EE-303B055E6AFD}" destId="{94EA0CA2-CC3D-4253-8CDC-B5E40BFB7F16}" srcOrd="2" destOrd="0" presId="urn:microsoft.com/office/officeart/2005/8/layout/orgChart1"/>
    <dgm:cxn modelId="{8DE20E9C-7570-461D-9011-9E5F131A28B9}" type="presParOf" srcId="{B548F28F-C0DE-4AB7-82B7-066A22A632C0}" destId="{8241BA68-72F5-4134-865D-FE5A630FEA88}" srcOrd="2" destOrd="0" presId="urn:microsoft.com/office/officeart/2005/8/layout/orgChart1"/>
    <dgm:cxn modelId="{4CCD9866-3DE4-47D3-8F09-696003D055A0}" type="presParOf" srcId="{B548F28F-C0DE-4AB7-82B7-066A22A632C0}" destId="{B362D985-6F91-44BB-AB19-970818A2C507}" srcOrd="3" destOrd="0" presId="urn:microsoft.com/office/officeart/2005/8/layout/orgChart1"/>
    <dgm:cxn modelId="{E1EC0CB8-9397-4F08-82A5-B2B55C947DDD}" type="presParOf" srcId="{B362D985-6F91-44BB-AB19-970818A2C507}" destId="{A1A0268C-56D2-4931-B561-75BA68FCE308}" srcOrd="0" destOrd="0" presId="urn:microsoft.com/office/officeart/2005/8/layout/orgChart1"/>
    <dgm:cxn modelId="{21742101-2091-4DA7-98CD-2289CCF79189}" type="presParOf" srcId="{A1A0268C-56D2-4931-B561-75BA68FCE308}" destId="{736D0585-A52B-46B0-B0FA-92E3D46B4D6C}" srcOrd="0" destOrd="0" presId="urn:microsoft.com/office/officeart/2005/8/layout/orgChart1"/>
    <dgm:cxn modelId="{547039C1-1C62-4112-9227-E3FC97EF733D}" type="presParOf" srcId="{A1A0268C-56D2-4931-B561-75BA68FCE308}" destId="{3E8F222C-5E93-48BF-BC2C-92426F14DC17}" srcOrd="1" destOrd="0" presId="urn:microsoft.com/office/officeart/2005/8/layout/orgChart1"/>
    <dgm:cxn modelId="{9200B25B-E608-4E6E-88AF-76793B7E59C7}" type="presParOf" srcId="{B362D985-6F91-44BB-AB19-970818A2C507}" destId="{56F0D6E3-07D4-44CC-8846-9409B441775E}" srcOrd="1" destOrd="0" presId="urn:microsoft.com/office/officeart/2005/8/layout/orgChart1"/>
    <dgm:cxn modelId="{D9EAD8DC-CD71-408B-9609-5AC138774BC5}" type="presParOf" srcId="{B362D985-6F91-44BB-AB19-970818A2C507}" destId="{0F1D56E7-FDF3-4E10-AC53-08237863BEE5}" srcOrd="2" destOrd="0" presId="urn:microsoft.com/office/officeart/2005/8/layout/orgChart1"/>
    <dgm:cxn modelId="{87F9553C-945A-4AAD-9148-3AEAC8B37CDD}" type="presParOf" srcId="{B548F28F-C0DE-4AB7-82B7-066A22A632C0}" destId="{4B638ED5-0C80-40E7-8514-62F57B791BD0}" srcOrd="4" destOrd="0" presId="urn:microsoft.com/office/officeart/2005/8/layout/orgChart1"/>
    <dgm:cxn modelId="{6F13B71E-A7AE-4B6A-976D-F5E43BE171C8}" type="presParOf" srcId="{B548F28F-C0DE-4AB7-82B7-066A22A632C0}" destId="{D12A99A4-D17C-4E49-A54B-94A86B3DB2E6}" srcOrd="5" destOrd="0" presId="urn:microsoft.com/office/officeart/2005/8/layout/orgChart1"/>
    <dgm:cxn modelId="{44F590BE-1C83-41E3-B01F-2738FBA5FCF8}" type="presParOf" srcId="{D12A99A4-D17C-4E49-A54B-94A86B3DB2E6}" destId="{ABA07285-50C5-4E58-99AE-599B3F86AC5B}" srcOrd="0" destOrd="0" presId="urn:microsoft.com/office/officeart/2005/8/layout/orgChart1"/>
    <dgm:cxn modelId="{247C3BC6-D583-46C4-87AD-D14AF388EB5A}" type="presParOf" srcId="{ABA07285-50C5-4E58-99AE-599B3F86AC5B}" destId="{05B6806A-CA0B-423E-8CA8-749AB1748921}" srcOrd="0" destOrd="0" presId="urn:microsoft.com/office/officeart/2005/8/layout/orgChart1"/>
    <dgm:cxn modelId="{6B212C78-1CF5-47B1-8FBD-86C0ECEB4937}" type="presParOf" srcId="{ABA07285-50C5-4E58-99AE-599B3F86AC5B}" destId="{E3788BF5-4964-4002-BD4D-19A9E7C96795}" srcOrd="1" destOrd="0" presId="urn:microsoft.com/office/officeart/2005/8/layout/orgChart1"/>
    <dgm:cxn modelId="{918390A1-9582-4E0C-81F6-8F18022942B8}" type="presParOf" srcId="{D12A99A4-D17C-4E49-A54B-94A86B3DB2E6}" destId="{DE434BEA-7F9C-47C0-A3A8-C221BBDF7254}" srcOrd="1" destOrd="0" presId="urn:microsoft.com/office/officeart/2005/8/layout/orgChart1"/>
    <dgm:cxn modelId="{E3BC50A6-D54D-4D89-AAD0-C6A05BF9F8B0}" type="presParOf" srcId="{D12A99A4-D17C-4E49-A54B-94A86B3DB2E6}" destId="{9F026DB9-A8ED-4166-9F27-039BDF04D1A3}" srcOrd="2" destOrd="0" presId="urn:microsoft.com/office/officeart/2005/8/layout/orgChart1"/>
    <dgm:cxn modelId="{5DCE4243-1EC5-49AF-9F30-DD17288DB385}" type="presParOf" srcId="{6BA10E66-093F-42ED-8BCC-25B7D0095544}" destId="{126C9949-B5F9-4851-A4B6-6E660EE4BC72}" srcOrd="2" destOrd="0" presId="urn:microsoft.com/office/officeart/2005/8/layout/orgChart1"/>
    <dgm:cxn modelId="{250915D6-F8A7-454A-9F93-A8615E0BC505}" type="presParOf" srcId="{600868F7-7E63-4182-8BFE-0608F56585A5}" destId="{40165B2B-2C40-4C47-A40D-625C43E419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E84DFD-BCAC-4266-81D1-EF442AEA4523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1B8437-9FA7-443E-9DC3-77DA95378538}">
      <dgm:prSet/>
      <dgm:spPr/>
      <dgm:t>
        <a:bodyPr/>
        <a:lstStyle/>
        <a:p>
          <a:r>
            <a:rPr lang="en-US" i="0" dirty="0"/>
            <a:t>1,95%</a:t>
          </a:r>
          <a:endParaRPr lang="en-US" dirty="0"/>
        </a:p>
      </dgm:t>
    </dgm:pt>
    <dgm:pt modelId="{67F182CA-D9C6-4566-BF9F-F9D62B5C6F1F}" type="parTrans" cxnId="{E701CBE7-259B-43E9-997B-8A3F51C016F0}">
      <dgm:prSet/>
      <dgm:spPr/>
      <dgm:t>
        <a:bodyPr/>
        <a:lstStyle/>
        <a:p>
          <a:endParaRPr lang="en-US"/>
        </a:p>
      </dgm:t>
    </dgm:pt>
    <dgm:pt modelId="{78CC341E-FDD1-416E-A27B-E0EDEF2A3F97}" type="sibTrans" cxnId="{E701CBE7-259B-43E9-997B-8A3F51C016F0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9C691122-60F2-45AD-BCE2-C315DC6BD3EC}">
      <dgm:prSet phldrT="[Text]"/>
      <dgm:spPr/>
      <dgm:t>
        <a:bodyPr/>
        <a:lstStyle/>
        <a:p>
          <a:r>
            <a:rPr lang="en-US" i="0" dirty="0"/>
            <a:t>3,50%</a:t>
          </a:r>
          <a:endParaRPr lang="en-US" dirty="0"/>
        </a:p>
      </dgm:t>
    </dgm:pt>
    <dgm:pt modelId="{FFEF722E-D4D1-4FEF-A155-E64383F67379}" type="parTrans" cxnId="{5B555D3C-198C-4254-ACD4-45A07F3D5CE0}">
      <dgm:prSet/>
      <dgm:spPr/>
      <dgm:t>
        <a:bodyPr/>
        <a:lstStyle/>
        <a:p>
          <a:endParaRPr lang="en-US"/>
        </a:p>
      </dgm:t>
    </dgm:pt>
    <dgm:pt modelId="{3CF83AFD-67C6-4B59-95D6-F7CF869722FB}" type="sibTrans" cxnId="{5B555D3C-198C-4254-ACD4-45A07F3D5CE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CC3FB82-5B85-41CD-A864-D4A81AB06BF0}">
      <dgm:prSet phldrT="[Text]"/>
      <dgm:spPr/>
      <dgm:t>
        <a:bodyPr/>
        <a:lstStyle/>
        <a:p>
          <a:r>
            <a:rPr lang="en-US" i="0" dirty="0"/>
            <a:t>1,22%</a:t>
          </a:r>
          <a:endParaRPr lang="en-US" dirty="0"/>
        </a:p>
      </dgm:t>
    </dgm:pt>
    <dgm:pt modelId="{8AD3291C-0D65-442A-9D50-B9A62C31C305}" type="parTrans" cxnId="{846AA56D-6319-4410-9BE8-B42F6AA511C5}">
      <dgm:prSet/>
      <dgm:spPr/>
      <dgm:t>
        <a:bodyPr/>
        <a:lstStyle/>
        <a:p>
          <a:endParaRPr lang="en-US"/>
        </a:p>
      </dgm:t>
    </dgm:pt>
    <dgm:pt modelId="{0E893B0E-A305-432B-B2B5-1BB61A92D35F}" type="sibTrans" cxnId="{846AA56D-6319-4410-9BE8-B42F6AA511C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3EC8E61-126E-4D8E-940F-6E206667FCC2}">
      <dgm:prSet phldrT="[Text]"/>
      <dgm:spPr/>
      <dgm:t>
        <a:bodyPr/>
        <a:lstStyle/>
        <a:p>
          <a:r>
            <a:rPr lang="en-US" i="0" dirty="0"/>
            <a:t>0,60%</a:t>
          </a:r>
          <a:endParaRPr lang="en-US" dirty="0"/>
        </a:p>
      </dgm:t>
    </dgm:pt>
    <dgm:pt modelId="{E24C67BA-4BB1-42E5-9EFA-F7193976E54A}" type="parTrans" cxnId="{32EA5B67-EAE0-4C6C-B2C7-CB54C728F808}">
      <dgm:prSet/>
      <dgm:spPr/>
      <dgm:t>
        <a:bodyPr/>
        <a:lstStyle/>
        <a:p>
          <a:endParaRPr lang="en-US"/>
        </a:p>
      </dgm:t>
    </dgm:pt>
    <dgm:pt modelId="{996B7786-0A8E-4348-880D-262E14F32F08}" type="sibTrans" cxnId="{32EA5B67-EAE0-4C6C-B2C7-CB54C728F80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4C9A0A0-42BF-4ACE-8424-E8697445D6DD}" type="pres">
      <dgm:prSet presAssocID="{08E84DFD-BCAC-4266-81D1-EF442AEA4523}" presName="Name0" presStyleCnt="0">
        <dgm:presLayoutVars>
          <dgm:chMax val="7"/>
          <dgm:chPref val="7"/>
          <dgm:dir/>
        </dgm:presLayoutVars>
      </dgm:prSet>
      <dgm:spPr/>
    </dgm:pt>
    <dgm:pt modelId="{4B75EA1C-B566-4FA4-AB5D-27AEA4883FCA}" type="pres">
      <dgm:prSet presAssocID="{08E84DFD-BCAC-4266-81D1-EF442AEA4523}" presName="Name1" presStyleCnt="0"/>
      <dgm:spPr/>
    </dgm:pt>
    <dgm:pt modelId="{4C69E5D5-058F-4747-AEDC-E2DB0313060B}" type="pres">
      <dgm:prSet presAssocID="{78CC341E-FDD1-416E-A27B-E0EDEF2A3F97}" presName="picture_1" presStyleCnt="0"/>
      <dgm:spPr/>
    </dgm:pt>
    <dgm:pt modelId="{E004A49D-D70A-4B16-8925-28C5229CC5BE}" type="pres">
      <dgm:prSet presAssocID="{78CC341E-FDD1-416E-A27B-E0EDEF2A3F97}" presName="pictureRepeatNode" presStyleLbl="alignImgPlace1" presStyleIdx="0" presStyleCnt="4" custLinFactNeighborX="-3100" custLinFactNeighborY="19"/>
      <dgm:spPr/>
    </dgm:pt>
    <dgm:pt modelId="{D14A5065-28FE-4E8E-9D73-21287282351A}" type="pres">
      <dgm:prSet presAssocID="{181B8437-9FA7-443E-9DC3-77DA95378538}" presName="text_1" presStyleLbl="node1" presStyleIdx="0" presStyleCnt="0">
        <dgm:presLayoutVars>
          <dgm:bulletEnabled val="1"/>
        </dgm:presLayoutVars>
      </dgm:prSet>
      <dgm:spPr/>
    </dgm:pt>
    <dgm:pt modelId="{EE09A941-D79C-4FC3-A1F3-DB6123D87799}" type="pres">
      <dgm:prSet presAssocID="{3CF83AFD-67C6-4B59-95D6-F7CF869722FB}" presName="picture_2" presStyleCnt="0"/>
      <dgm:spPr/>
    </dgm:pt>
    <dgm:pt modelId="{1EC795B8-F186-4BF5-9CB4-453F11107F31}" type="pres">
      <dgm:prSet presAssocID="{3CF83AFD-67C6-4B59-95D6-F7CF869722FB}" presName="pictureRepeatNode" presStyleLbl="alignImgPlace1" presStyleIdx="1" presStyleCnt="4"/>
      <dgm:spPr/>
    </dgm:pt>
    <dgm:pt modelId="{128333B6-6E97-477E-8A66-5F0BCAB1BA91}" type="pres">
      <dgm:prSet presAssocID="{9C691122-60F2-45AD-BCE2-C315DC6BD3EC}" presName="line_2" presStyleLbl="parChTrans1D1" presStyleIdx="0" presStyleCnt="3"/>
      <dgm:spPr/>
    </dgm:pt>
    <dgm:pt modelId="{130DFF14-09BF-42DD-964C-814E984B679C}" type="pres">
      <dgm:prSet presAssocID="{9C691122-60F2-45AD-BCE2-C315DC6BD3EC}" presName="textparent_2" presStyleLbl="node1" presStyleIdx="0" presStyleCnt="0"/>
      <dgm:spPr/>
    </dgm:pt>
    <dgm:pt modelId="{69899661-7345-4454-98A1-89EA4919738C}" type="pres">
      <dgm:prSet presAssocID="{9C691122-60F2-45AD-BCE2-C315DC6BD3EC}" presName="text_2" presStyleLbl="revTx" presStyleIdx="0" presStyleCnt="3">
        <dgm:presLayoutVars>
          <dgm:bulletEnabled val="1"/>
        </dgm:presLayoutVars>
      </dgm:prSet>
      <dgm:spPr/>
    </dgm:pt>
    <dgm:pt modelId="{6DAAC116-0044-475E-836C-470F3EC6AF18}" type="pres">
      <dgm:prSet presAssocID="{0E893B0E-A305-432B-B2B5-1BB61A92D35F}" presName="picture_3" presStyleCnt="0"/>
      <dgm:spPr/>
    </dgm:pt>
    <dgm:pt modelId="{4F254F6D-1985-4733-A9BD-2B28661306D5}" type="pres">
      <dgm:prSet presAssocID="{0E893B0E-A305-432B-B2B5-1BB61A92D35F}" presName="pictureRepeatNode" presStyleLbl="alignImgPlace1" presStyleIdx="2" presStyleCnt="4"/>
      <dgm:spPr/>
    </dgm:pt>
    <dgm:pt modelId="{1D4B2358-F329-4142-AFF2-AC7BBEDCD386}" type="pres">
      <dgm:prSet presAssocID="{DCC3FB82-5B85-41CD-A864-D4A81AB06BF0}" presName="line_3" presStyleLbl="parChTrans1D1" presStyleIdx="1" presStyleCnt="3"/>
      <dgm:spPr/>
    </dgm:pt>
    <dgm:pt modelId="{1B874649-65BB-49FC-8DA1-29FA7A6C4B76}" type="pres">
      <dgm:prSet presAssocID="{DCC3FB82-5B85-41CD-A864-D4A81AB06BF0}" presName="textparent_3" presStyleLbl="node1" presStyleIdx="0" presStyleCnt="0"/>
      <dgm:spPr/>
    </dgm:pt>
    <dgm:pt modelId="{2D7AF66D-C17D-467F-9C7F-635DB72B9F75}" type="pres">
      <dgm:prSet presAssocID="{DCC3FB82-5B85-41CD-A864-D4A81AB06BF0}" presName="text_3" presStyleLbl="revTx" presStyleIdx="1" presStyleCnt="3">
        <dgm:presLayoutVars>
          <dgm:bulletEnabled val="1"/>
        </dgm:presLayoutVars>
      </dgm:prSet>
      <dgm:spPr/>
    </dgm:pt>
    <dgm:pt modelId="{21B1CA98-3A6D-4094-9DCF-FCC427F90BFD}" type="pres">
      <dgm:prSet presAssocID="{996B7786-0A8E-4348-880D-262E14F32F08}" presName="picture_4" presStyleCnt="0"/>
      <dgm:spPr/>
    </dgm:pt>
    <dgm:pt modelId="{CDC0CCAB-E57B-46ED-9EA0-7BB900776575}" type="pres">
      <dgm:prSet presAssocID="{996B7786-0A8E-4348-880D-262E14F32F08}" presName="pictureRepeatNode" presStyleLbl="alignImgPlace1" presStyleIdx="3" presStyleCnt="4"/>
      <dgm:spPr/>
    </dgm:pt>
    <dgm:pt modelId="{218715D9-327D-42D4-959D-83DA50E56A17}" type="pres">
      <dgm:prSet presAssocID="{93EC8E61-126E-4D8E-940F-6E206667FCC2}" presName="line_4" presStyleLbl="parChTrans1D1" presStyleIdx="2" presStyleCnt="3"/>
      <dgm:spPr/>
    </dgm:pt>
    <dgm:pt modelId="{F274A395-BD30-44EE-9EF7-46216C0EF138}" type="pres">
      <dgm:prSet presAssocID="{93EC8E61-126E-4D8E-940F-6E206667FCC2}" presName="textparent_4" presStyleLbl="node1" presStyleIdx="0" presStyleCnt="0"/>
      <dgm:spPr/>
    </dgm:pt>
    <dgm:pt modelId="{4EAE90A4-6742-4153-8E35-3F478A412548}" type="pres">
      <dgm:prSet presAssocID="{93EC8E61-126E-4D8E-940F-6E206667FCC2}" presName="text_4" presStyleLbl="revTx" presStyleIdx="2" presStyleCnt="3">
        <dgm:presLayoutVars>
          <dgm:bulletEnabled val="1"/>
        </dgm:presLayoutVars>
      </dgm:prSet>
      <dgm:spPr/>
    </dgm:pt>
  </dgm:ptLst>
  <dgm:cxnLst>
    <dgm:cxn modelId="{123A3920-BED1-4927-8316-D403BA218D85}" type="presOf" srcId="{0E893B0E-A305-432B-B2B5-1BB61A92D35F}" destId="{4F254F6D-1985-4733-A9BD-2B28661306D5}" srcOrd="0" destOrd="0" presId="urn:microsoft.com/office/officeart/2008/layout/CircularPictureCallout"/>
    <dgm:cxn modelId="{5B555D3C-198C-4254-ACD4-45A07F3D5CE0}" srcId="{08E84DFD-BCAC-4266-81D1-EF442AEA4523}" destId="{9C691122-60F2-45AD-BCE2-C315DC6BD3EC}" srcOrd="1" destOrd="0" parTransId="{FFEF722E-D4D1-4FEF-A155-E64383F67379}" sibTransId="{3CF83AFD-67C6-4B59-95D6-F7CF869722FB}"/>
    <dgm:cxn modelId="{B43D693E-96CA-42C0-931D-72FD77BCD2E8}" type="presOf" srcId="{181B8437-9FA7-443E-9DC3-77DA95378538}" destId="{D14A5065-28FE-4E8E-9D73-21287282351A}" srcOrd="0" destOrd="0" presId="urn:microsoft.com/office/officeart/2008/layout/CircularPictureCallout"/>
    <dgm:cxn modelId="{77DDB05B-E544-459B-9FE1-43D90C6A9E6F}" type="presOf" srcId="{78CC341E-FDD1-416E-A27B-E0EDEF2A3F97}" destId="{E004A49D-D70A-4B16-8925-28C5229CC5BE}" srcOrd="0" destOrd="0" presId="urn:microsoft.com/office/officeart/2008/layout/CircularPictureCallout"/>
    <dgm:cxn modelId="{91388766-56F7-48A9-B063-04610AE985D3}" type="presOf" srcId="{DCC3FB82-5B85-41CD-A864-D4A81AB06BF0}" destId="{2D7AF66D-C17D-467F-9C7F-635DB72B9F75}" srcOrd="0" destOrd="0" presId="urn:microsoft.com/office/officeart/2008/layout/CircularPictureCallout"/>
    <dgm:cxn modelId="{32EA5B67-EAE0-4C6C-B2C7-CB54C728F808}" srcId="{08E84DFD-BCAC-4266-81D1-EF442AEA4523}" destId="{93EC8E61-126E-4D8E-940F-6E206667FCC2}" srcOrd="3" destOrd="0" parTransId="{E24C67BA-4BB1-42E5-9EFA-F7193976E54A}" sibTransId="{996B7786-0A8E-4348-880D-262E14F32F08}"/>
    <dgm:cxn modelId="{846AA56D-6319-4410-9BE8-B42F6AA511C5}" srcId="{08E84DFD-BCAC-4266-81D1-EF442AEA4523}" destId="{DCC3FB82-5B85-41CD-A864-D4A81AB06BF0}" srcOrd="2" destOrd="0" parTransId="{8AD3291C-0D65-442A-9D50-B9A62C31C305}" sibTransId="{0E893B0E-A305-432B-B2B5-1BB61A92D35F}"/>
    <dgm:cxn modelId="{D54D8579-6415-45B7-BC5A-1F8F1124DFB4}" type="presOf" srcId="{08E84DFD-BCAC-4266-81D1-EF442AEA4523}" destId="{D4C9A0A0-42BF-4ACE-8424-E8697445D6DD}" srcOrd="0" destOrd="0" presId="urn:microsoft.com/office/officeart/2008/layout/CircularPictureCallout"/>
    <dgm:cxn modelId="{480FA87E-429C-41CD-9FA3-05FEC1A68C56}" type="presOf" srcId="{996B7786-0A8E-4348-880D-262E14F32F08}" destId="{CDC0CCAB-E57B-46ED-9EA0-7BB900776575}" srcOrd="0" destOrd="0" presId="urn:microsoft.com/office/officeart/2008/layout/CircularPictureCallout"/>
    <dgm:cxn modelId="{68893F80-BEFA-48BF-AE4E-3FB0ECBF6F7E}" type="presOf" srcId="{9C691122-60F2-45AD-BCE2-C315DC6BD3EC}" destId="{69899661-7345-4454-98A1-89EA4919738C}" srcOrd="0" destOrd="0" presId="urn:microsoft.com/office/officeart/2008/layout/CircularPictureCallout"/>
    <dgm:cxn modelId="{8E60DCA9-B113-4025-9BA6-86C31371AE41}" type="presOf" srcId="{93EC8E61-126E-4D8E-940F-6E206667FCC2}" destId="{4EAE90A4-6742-4153-8E35-3F478A412548}" srcOrd="0" destOrd="0" presId="urn:microsoft.com/office/officeart/2008/layout/CircularPictureCallout"/>
    <dgm:cxn modelId="{D115C6B9-294D-463B-90C8-724338CE8CCD}" type="presOf" srcId="{3CF83AFD-67C6-4B59-95D6-F7CF869722FB}" destId="{1EC795B8-F186-4BF5-9CB4-453F11107F31}" srcOrd="0" destOrd="0" presId="urn:microsoft.com/office/officeart/2008/layout/CircularPictureCallout"/>
    <dgm:cxn modelId="{E701CBE7-259B-43E9-997B-8A3F51C016F0}" srcId="{08E84DFD-BCAC-4266-81D1-EF442AEA4523}" destId="{181B8437-9FA7-443E-9DC3-77DA95378538}" srcOrd="0" destOrd="0" parTransId="{67F182CA-D9C6-4566-BF9F-F9D62B5C6F1F}" sibTransId="{78CC341E-FDD1-416E-A27B-E0EDEF2A3F97}"/>
    <dgm:cxn modelId="{BDEA3C1A-831D-4DF0-ADA6-3A5E05024CC5}" type="presParOf" srcId="{D4C9A0A0-42BF-4ACE-8424-E8697445D6DD}" destId="{4B75EA1C-B566-4FA4-AB5D-27AEA4883FCA}" srcOrd="0" destOrd="0" presId="urn:microsoft.com/office/officeart/2008/layout/CircularPictureCallout"/>
    <dgm:cxn modelId="{74D553B9-8B81-4EA2-BE49-F6E4A61B50F5}" type="presParOf" srcId="{4B75EA1C-B566-4FA4-AB5D-27AEA4883FCA}" destId="{4C69E5D5-058F-4747-AEDC-E2DB0313060B}" srcOrd="0" destOrd="0" presId="urn:microsoft.com/office/officeart/2008/layout/CircularPictureCallout"/>
    <dgm:cxn modelId="{80190DEF-B746-4532-B3BA-5873FFBE6BA4}" type="presParOf" srcId="{4C69E5D5-058F-4747-AEDC-E2DB0313060B}" destId="{E004A49D-D70A-4B16-8925-28C5229CC5BE}" srcOrd="0" destOrd="0" presId="urn:microsoft.com/office/officeart/2008/layout/CircularPictureCallout"/>
    <dgm:cxn modelId="{EDC219F3-92D4-4D03-B79A-D3DF64F93787}" type="presParOf" srcId="{4B75EA1C-B566-4FA4-AB5D-27AEA4883FCA}" destId="{D14A5065-28FE-4E8E-9D73-21287282351A}" srcOrd="1" destOrd="0" presId="urn:microsoft.com/office/officeart/2008/layout/CircularPictureCallout"/>
    <dgm:cxn modelId="{456B86AE-1784-4FEF-8519-863B9AAC0426}" type="presParOf" srcId="{4B75EA1C-B566-4FA4-AB5D-27AEA4883FCA}" destId="{EE09A941-D79C-4FC3-A1F3-DB6123D87799}" srcOrd="2" destOrd="0" presId="urn:microsoft.com/office/officeart/2008/layout/CircularPictureCallout"/>
    <dgm:cxn modelId="{193D5521-0FBA-4109-B961-63DBF84824FA}" type="presParOf" srcId="{EE09A941-D79C-4FC3-A1F3-DB6123D87799}" destId="{1EC795B8-F186-4BF5-9CB4-453F11107F31}" srcOrd="0" destOrd="0" presId="urn:microsoft.com/office/officeart/2008/layout/CircularPictureCallout"/>
    <dgm:cxn modelId="{1BD07BAC-728B-4724-AF86-F5A73F8D3C11}" type="presParOf" srcId="{4B75EA1C-B566-4FA4-AB5D-27AEA4883FCA}" destId="{128333B6-6E97-477E-8A66-5F0BCAB1BA91}" srcOrd="3" destOrd="0" presId="urn:microsoft.com/office/officeart/2008/layout/CircularPictureCallout"/>
    <dgm:cxn modelId="{28C53485-3107-430B-A651-0673CCD64459}" type="presParOf" srcId="{4B75EA1C-B566-4FA4-AB5D-27AEA4883FCA}" destId="{130DFF14-09BF-42DD-964C-814E984B679C}" srcOrd="4" destOrd="0" presId="urn:microsoft.com/office/officeart/2008/layout/CircularPictureCallout"/>
    <dgm:cxn modelId="{410034F4-A019-45B2-B4CA-F1B8510DFFF0}" type="presParOf" srcId="{130DFF14-09BF-42DD-964C-814E984B679C}" destId="{69899661-7345-4454-98A1-89EA4919738C}" srcOrd="0" destOrd="0" presId="urn:microsoft.com/office/officeart/2008/layout/CircularPictureCallout"/>
    <dgm:cxn modelId="{D0D45A16-4E2D-4491-8F16-879E304B8DBA}" type="presParOf" srcId="{4B75EA1C-B566-4FA4-AB5D-27AEA4883FCA}" destId="{6DAAC116-0044-475E-836C-470F3EC6AF18}" srcOrd="5" destOrd="0" presId="urn:microsoft.com/office/officeart/2008/layout/CircularPictureCallout"/>
    <dgm:cxn modelId="{DA239D99-CA9F-461F-BBF5-D25DD1366349}" type="presParOf" srcId="{6DAAC116-0044-475E-836C-470F3EC6AF18}" destId="{4F254F6D-1985-4733-A9BD-2B28661306D5}" srcOrd="0" destOrd="0" presId="urn:microsoft.com/office/officeart/2008/layout/CircularPictureCallout"/>
    <dgm:cxn modelId="{C303C79E-B20B-4E42-968F-FBC081BC049A}" type="presParOf" srcId="{4B75EA1C-B566-4FA4-AB5D-27AEA4883FCA}" destId="{1D4B2358-F329-4142-AFF2-AC7BBEDCD386}" srcOrd="6" destOrd="0" presId="urn:microsoft.com/office/officeart/2008/layout/CircularPictureCallout"/>
    <dgm:cxn modelId="{A74E0914-7208-451C-B864-83509389D26C}" type="presParOf" srcId="{4B75EA1C-B566-4FA4-AB5D-27AEA4883FCA}" destId="{1B874649-65BB-49FC-8DA1-29FA7A6C4B76}" srcOrd="7" destOrd="0" presId="urn:microsoft.com/office/officeart/2008/layout/CircularPictureCallout"/>
    <dgm:cxn modelId="{1828F31D-18ED-470D-B924-0C100F2D3DA5}" type="presParOf" srcId="{1B874649-65BB-49FC-8DA1-29FA7A6C4B76}" destId="{2D7AF66D-C17D-467F-9C7F-635DB72B9F75}" srcOrd="0" destOrd="0" presId="urn:microsoft.com/office/officeart/2008/layout/CircularPictureCallout"/>
    <dgm:cxn modelId="{3A51CF3D-83BB-4A31-A4B2-A605D4260346}" type="presParOf" srcId="{4B75EA1C-B566-4FA4-AB5D-27AEA4883FCA}" destId="{21B1CA98-3A6D-4094-9DCF-FCC427F90BFD}" srcOrd="8" destOrd="0" presId="urn:microsoft.com/office/officeart/2008/layout/CircularPictureCallout"/>
    <dgm:cxn modelId="{EDFDC4CD-D509-4B0F-B3FE-55C308CA3805}" type="presParOf" srcId="{21B1CA98-3A6D-4094-9DCF-FCC427F90BFD}" destId="{CDC0CCAB-E57B-46ED-9EA0-7BB900776575}" srcOrd="0" destOrd="0" presId="urn:microsoft.com/office/officeart/2008/layout/CircularPictureCallout"/>
    <dgm:cxn modelId="{87D70117-E44F-40A7-9A3F-A7C8B6DCC3ED}" type="presParOf" srcId="{4B75EA1C-B566-4FA4-AB5D-27AEA4883FCA}" destId="{218715D9-327D-42D4-959D-83DA50E56A17}" srcOrd="9" destOrd="0" presId="urn:microsoft.com/office/officeart/2008/layout/CircularPictureCallout"/>
    <dgm:cxn modelId="{21885471-057F-4537-AF90-78D6F17B78A7}" type="presParOf" srcId="{4B75EA1C-B566-4FA4-AB5D-27AEA4883FCA}" destId="{F274A395-BD30-44EE-9EF7-46216C0EF138}" srcOrd="10" destOrd="0" presId="urn:microsoft.com/office/officeart/2008/layout/CircularPictureCallout"/>
    <dgm:cxn modelId="{21626709-7D9B-448F-B305-0A51ABC1990A}" type="presParOf" srcId="{F274A395-BD30-44EE-9EF7-46216C0EF138}" destId="{4EAE90A4-6742-4153-8E35-3F478A41254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E84DFD-BCAC-4266-81D1-EF442AEA4523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1B8437-9FA7-443E-9DC3-77DA95378538}">
      <dgm:prSet/>
      <dgm:spPr/>
      <dgm:t>
        <a:bodyPr/>
        <a:lstStyle/>
        <a:p>
          <a:r>
            <a:rPr lang="en-US" i="0"/>
            <a:t>3,71%</a:t>
          </a:r>
          <a:endParaRPr lang="en-US" dirty="0"/>
        </a:p>
      </dgm:t>
    </dgm:pt>
    <dgm:pt modelId="{67F182CA-D9C6-4566-BF9F-F9D62B5C6F1F}" type="parTrans" cxnId="{E701CBE7-259B-43E9-997B-8A3F51C016F0}">
      <dgm:prSet/>
      <dgm:spPr/>
      <dgm:t>
        <a:bodyPr/>
        <a:lstStyle/>
        <a:p>
          <a:endParaRPr lang="en-US"/>
        </a:p>
      </dgm:t>
    </dgm:pt>
    <dgm:pt modelId="{78CC341E-FDD1-416E-A27B-E0EDEF2A3F97}" type="sibTrans" cxnId="{E701CBE7-259B-43E9-997B-8A3F51C016F0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9C691122-60F2-45AD-BCE2-C315DC6BD3EC}">
      <dgm:prSet phldrT="[Text]"/>
      <dgm:spPr/>
      <dgm:t>
        <a:bodyPr/>
        <a:lstStyle/>
        <a:p>
          <a:r>
            <a:rPr lang="en-US" i="0" dirty="0"/>
            <a:t>5,46%</a:t>
          </a:r>
          <a:endParaRPr lang="en-US" dirty="0"/>
        </a:p>
      </dgm:t>
    </dgm:pt>
    <dgm:pt modelId="{FFEF722E-D4D1-4FEF-A155-E64383F67379}" type="parTrans" cxnId="{5B555D3C-198C-4254-ACD4-45A07F3D5CE0}">
      <dgm:prSet/>
      <dgm:spPr/>
      <dgm:t>
        <a:bodyPr/>
        <a:lstStyle/>
        <a:p>
          <a:endParaRPr lang="en-US"/>
        </a:p>
      </dgm:t>
    </dgm:pt>
    <dgm:pt modelId="{3CF83AFD-67C6-4B59-95D6-F7CF869722FB}" type="sibTrans" cxnId="{5B555D3C-198C-4254-ACD4-45A07F3D5CE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C3FB82-5B85-41CD-A864-D4A81AB06BF0}">
      <dgm:prSet phldrT="[Text]"/>
      <dgm:spPr/>
      <dgm:t>
        <a:bodyPr/>
        <a:lstStyle/>
        <a:p>
          <a:r>
            <a:rPr lang="en-US" i="0" dirty="0"/>
            <a:t>2,68%</a:t>
          </a:r>
          <a:endParaRPr lang="en-US" dirty="0"/>
        </a:p>
      </dgm:t>
    </dgm:pt>
    <dgm:pt modelId="{8AD3291C-0D65-442A-9D50-B9A62C31C305}" type="parTrans" cxnId="{846AA56D-6319-4410-9BE8-B42F6AA511C5}">
      <dgm:prSet/>
      <dgm:spPr/>
      <dgm:t>
        <a:bodyPr/>
        <a:lstStyle/>
        <a:p>
          <a:endParaRPr lang="en-US"/>
        </a:p>
      </dgm:t>
    </dgm:pt>
    <dgm:pt modelId="{0E893B0E-A305-432B-B2B5-1BB61A92D35F}" type="sibTrans" cxnId="{846AA56D-6319-4410-9BE8-B42F6AA511C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3EC8E61-126E-4D8E-940F-6E206667FCC2}">
      <dgm:prSet phldrT="[Text]"/>
      <dgm:spPr/>
      <dgm:t>
        <a:bodyPr/>
        <a:lstStyle/>
        <a:p>
          <a:r>
            <a:rPr lang="en-US" i="0" dirty="0"/>
            <a:t>1,53%</a:t>
          </a:r>
          <a:endParaRPr lang="en-US" dirty="0"/>
        </a:p>
      </dgm:t>
    </dgm:pt>
    <dgm:pt modelId="{E24C67BA-4BB1-42E5-9EFA-F7193976E54A}" type="parTrans" cxnId="{32EA5B67-EAE0-4C6C-B2C7-CB54C728F808}">
      <dgm:prSet/>
      <dgm:spPr/>
      <dgm:t>
        <a:bodyPr/>
        <a:lstStyle/>
        <a:p>
          <a:endParaRPr lang="en-US"/>
        </a:p>
      </dgm:t>
    </dgm:pt>
    <dgm:pt modelId="{996B7786-0A8E-4348-880D-262E14F32F08}" type="sibTrans" cxnId="{32EA5B67-EAE0-4C6C-B2C7-CB54C728F80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C9A0A0-42BF-4ACE-8424-E8697445D6DD}" type="pres">
      <dgm:prSet presAssocID="{08E84DFD-BCAC-4266-81D1-EF442AEA4523}" presName="Name0" presStyleCnt="0">
        <dgm:presLayoutVars>
          <dgm:chMax val="7"/>
          <dgm:chPref val="7"/>
          <dgm:dir/>
        </dgm:presLayoutVars>
      </dgm:prSet>
      <dgm:spPr/>
    </dgm:pt>
    <dgm:pt modelId="{4B75EA1C-B566-4FA4-AB5D-27AEA4883FCA}" type="pres">
      <dgm:prSet presAssocID="{08E84DFD-BCAC-4266-81D1-EF442AEA4523}" presName="Name1" presStyleCnt="0"/>
      <dgm:spPr/>
    </dgm:pt>
    <dgm:pt modelId="{4C69E5D5-058F-4747-AEDC-E2DB0313060B}" type="pres">
      <dgm:prSet presAssocID="{78CC341E-FDD1-416E-A27B-E0EDEF2A3F97}" presName="picture_1" presStyleCnt="0"/>
      <dgm:spPr/>
    </dgm:pt>
    <dgm:pt modelId="{E004A49D-D70A-4B16-8925-28C5229CC5BE}" type="pres">
      <dgm:prSet presAssocID="{78CC341E-FDD1-416E-A27B-E0EDEF2A3F97}" presName="pictureRepeatNode" presStyleLbl="alignImgPlace1" presStyleIdx="0" presStyleCnt="4" custLinFactNeighborX="-3100" custLinFactNeighborY="19"/>
      <dgm:spPr/>
    </dgm:pt>
    <dgm:pt modelId="{D14A5065-28FE-4E8E-9D73-21287282351A}" type="pres">
      <dgm:prSet presAssocID="{181B8437-9FA7-443E-9DC3-77DA95378538}" presName="text_1" presStyleLbl="node1" presStyleIdx="0" presStyleCnt="0">
        <dgm:presLayoutVars>
          <dgm:bulletEnabled val="1"/>
        </dgm:presLayoutVars>
      </dgm:prSet>
      <dgm:spPr/>
    </dgm:pt>
    <dgm:pt modelId="{EE09A941-D79C-4FC3-A1F3-DB6123D87799}" type="pres">
      <dgm:prSet presAssocID="{3CF83AFD-67C6-4B59-95D6-F7CF869722FB}" presName="picture_2" presStyleCnt="0"/>
      <dgm:spPr/>
    </dgm:pt>
    <dgm:pt modelId="{1EC795B8-F186-4BF5-9CB4-453F11107F31}" type="pres">
      <dgm:prSet presAssocID="{3CF83AFD-67C6-4B59-95D6-F7CF869722FB}" presName="pictureRepeatNode" presStyleLbl="alignImgPlace1" presStyleIdx="1" presStyleCnt="4"/>
      <dgm:spPr/>
    </dgm:pt>
    <dgm:pt modelId="{128333B6-6E97-477E-8A66-5F0BCAB1BA91}" type="pres">
      <dgm:prSet presAssocID="{9C691122-60F2-45AD-BCE2-C315DC6BD3EC}" presName="line_2" presStyleLbl="parChTrans1D1" presStyleIdx="0" presStyleCnt="3"/>
      <dgm:spPr/>
    </dgm:pt>
    <dgm:pt modelId="{130DFF14-09BF-42DD-964C-814E984B679C}" type="pres">
      <dgm:prSet presAssocID="{9C691122-60F2-45AD-BCE2-C315DC6BD3EC}" presName="textparent_2" presStyleLbl="node1" presStyleIdx="0" presStyleCnt="0"/>
      <dgm:spPr/>
    </dgm:pt>
    <dgm:pt modelId="{69899661-7345-4454-98A1-89EA4919738C}" type="pres">
      <dgm:prSet presAssocID="{9C691122-60F2-45AD-BCE2-C315DC6BD3EC}" presName="text_2" presStyleLbl="revTx" presStyleIdx="0" presStyleCnt="3">
        <dgm:presLayoutVars>
          <dgm:bulletEnabled val="1"/>
        </dgm:presLayoutVars>
      </dgm:prSet>
      <dgm:spPr/>
    </dgm:pt>
    <dgm:pt modelId="{6DAAC116-0044-475E-836C-470F3EC6AF18}" type="pres">
      <dgm:prSet presAssocID="{0E893B0E-A305-432B-B2B5-1BB61A92D35F}" presName="picture_3" presStyleCnt="0"/>
      <dgm:spPr/>
    </dgm:pt>
    <dgm:pt modelId="{4F254F6D-1985-4733-A9BD-2B28661306D5}" type="pres">
      <dgm:prSet presAssocID="{0E893B0E-A305-432B-B2B5-1BB61A92D35F}" presName="pictureRepeatNode" presStyleLbl="alignImgPlace1" presStyleIdx="2" presStyleCnt="4"/>
      <dgm:spPr/>
    </dgm:pt>
    <dgm:pt modelId="{1D4B2358-F329-4142-AFF2-AC7BBEDCD386}" type="pres">
      <dgm:prSet presAssocID="{DCC3FB82-5B85-41CD-A864-D4A81AB06BF0}" presName="line_3" presStyleLbl="parChTrans1D1" presStyleIdx="1" presStyleCnt="3"/>
      <dgm:spPr/>
    </dgm:pt>
    <dgm:pt modelId="{1B874649-65BB-49FC-8DA1-29FA7A6C4B76}" type="pres">
      <dgm:prSet presAssocID="{DCC3FB82-5B85-41CD-A864-D4A81AB06BF0}" presName="textparent_3" presStyleLbl="node1" presStyleIdx="0" presStyleCnt="0"/>
      <dgm:spPr/>
    </dgm:pt>
    <dgm:pt modelId="{2D7AF66D-C17D-467F-9C7F-635DB72B9F75}" type="pres">
      <dgm:prSet presAssocID="{DCC3FB82-5B85-41CD-A864-D4A81AB06BF0}" presName="text_3" presStyleLbl="revTx" presStyleIdx="1" presStyleCnt="3">
        <dgm:presLayoutVars>
          <dgm:bulletEnabled val="1"/>
        </dgm:presLayoutVars>
      </dgm:prSet>
      <dgm:spPr/>
    </dgm:pt>
    <dgm:pt modelId="{21B1CA98-3A6D-4094-9DCF-FCC427F90BFD}" type="pres">
      <dgm:prSet presAssocID="{996B7786-0A8E-4348-880D-262E14F32F08}" presName="picture_4" presStyleCnt="0"/>
      <dgm:spPr/>
    </dgm:pt>
    <dgm:pt modelId="{CDC0CCAB-E57B-46ED-9EA0-7BB900776575}" type="pres">
      <dgm:prSet presAssocID="{996B7786-0A8E-4348-880D-262E14F32F08}" presName="pictureRepeatNode" presStyleLbl="alignImgPlace1" presStyleIdx="3" presStyleCnt="4"/>
      <dgm:spPr/>
    </dgm:pt>
    <dgm:pt modelId="{218715D9-327D-42D4-959D-83DA50E56A17}" type="pres">
      <dgm:prSet presAssocID="{93EC8E61-126E-4D8E-940F-6E206667FCC2}" presName="line_4" presStyleLbl="parChTrans1D1" presStyleIdx="2" presStyleCnt="3"/>
      <dgm:spPr/>
    </dgm:pt>
    <dgm:pt modelId="{F274A395-BD30-44EE-9EF7-46216C0EF138}" type="pres">
      <dgm:prSet presAssocID="{93EC8E61-126E-4D8E-940F-6E206667FCC2}" presName="textparent_4" presStyleLbl="node1" presStyleIdx="0" presStyleCnt="0"/>
      <dgm:spPr/>
    </dgm:pt>
    <dgm:pt modelId="{4EAE90A4-6742-4153-8E35-3F478A412548}" type="pres">
      <dgm:prSet presAssocID="{93EC8E61-126E-4D8E-940F-6E206667FCC2}" presName="text_4" presStyleLbl="revTx" presStyleIdx="2" presStyleCnt="3">
        <dgm:presLayoutVars>
          <dgm:bulletEnabled val="1"/>
        </dgm:presLayoutVars>
      </dgm:prSet>
      <dgm:spPr/>
    </dgm:pt>
  </dgm:ptLst>
  <dgm:cxnLst>
    <dgm:cxn modelId="{123A3920-BED1-4927-8316-D403BA218D85}" type="presOf" srcId="{0E893B0E-A305-432B-B2B5-1BB61A92D35F}" destId="{4F254F6D-1985-4733-A9BD-2B28661306D5}" srcOrd="0" destOrd="0" presId="urn:microsoft.com/office/officeart/2008/layout/CircularPictureCallout"/>
    <dgm:cxn modelId="{5B555D3C-198C-4254-ACD4-45A07F3D5CE0}" srcId="{08E84DFD-BCAC-4266-81D1-EF442AEA4523}" destId="{9C691122-60F2-45AD-BCE2-C315DC6BD3EC}" srcOrd="1" destOrd="0" parTransId="{FFEF722E-D4D1-4FEF-A155-E64383F67379}" sibTransId="{3CF83AFD-67C6-4B59-95D6-F7CF869722FB}"/>
    <dgm:cxn modelId="{B43D693E-96CA-42C0-931D-72FD77BCD2E8}" type="presOf" srcId="{181B8437-9FA7-443E-9DC3-77DA95378538}" destId="{D14A5065-28FE-4E8E-9D73-21287282351A}" srcOrd="0" destOrd="0" presId="urn:microsoft.com/office/officeart/2008/layout/CircularPictureCallout"/>
    <dgm:cxn modelId="{77DDB05B-E544-459B-9FE1-43D90C6A9E6F}" type="presOf" srcId="{78CC341E-FDD1-416E-A27B-E0EDEF2A3F97}" destId="{E004A49D-D70A-4B16-8925-28C5229CC5BE}" srcOrd="0" destOrd="0" presId="urn:microsoft.com/office/officeart/2008/layout/CircularPictureCallout"/>
    <dgm:cxn modelId="{91388766-56F7-48A9-B063-04610AE985D3}" type="presOf" srcId="{DCC3FB82-5B85-41CD-A864-D4A81AB06BF0}" destId="{2D7AF66D-C17D-467F-9C7F-635DB72B9F75}" srcOrd="0" destOrd="0" presId="urn:microsoft.com/office/officeart/2008/layout/CircularPictureCallout"/>
    <dgm:cxn modelId="{32EA5B67-EAE0-4C6C-B2C7-CB54C728F808}" srcId="{08E84DFD-BCAC-4266-81D1-EF442AEA4523}" destId="{93EC8E61-126E-4D8E-940F-6E206667FCC2}" srcOrd="3" destOrd="0" parTransId="{E24C67BA-4BB1-42E5-9EFA-F7193976E54A}" sibTransId="{996B7786-0A8E-4348-880D-262E14F32F08}"/>
    <dgm:cxn modelId="{846AA56D-6319-4410-9BE8-B42F6AA511C5}" srcId="{08E84DFD-BCAC-4266-81D1-EF442AEA4523}" destId="{DCC3FB82-5B85-41CD-A864-D4A81AB06BF0}" srcOrd="2" destOrd="0" parTransId="{8AD3291C-0D65-442A-9D50-B9A62C31C305}" sibTransId="{0E893B0E-A305-432B-B2B5-1BB61A92D35F}"/>
    <dgm:cxn modelId="{D54D8579-6415-45B7-BC5A-1F8F1124DFB4}" type="presOf" srcId="{08E84DFD-BCAC-4266-81D1-EF442AEA4523}" destId="{D4C9A0A0-42BF-4ACE-8424-E8697445D6DD}" srcOrd="0" destOrd="0" presId="urn:microsoft.com/office/officeart/2008/layout/CircularPictureCallout"/>
    <dgm:cxn modelId="{480FA87E-429C-41CD-9FA3-05FEC1A68C56}" type="presOf" srcId="{996B7786-0A8E-4348-880D-262E14F32F08}" destId="{CDC0CCAB-E57B-46ED-9EA0-7BB900776575}" srcOrd="0" destOrd="0" presId="urn:microsoft.com/office/officeart/2008/layout/CircularPictureCallout"/>
    <dgm:cxn modelId="{68893F80-BEFA-48BF-AE4E-3FB0ECBF6F7E}" type="presOf" srcId="{9C691122-60F2-45AD-BCE2-C315DC6BD3EC}" destId="{69899661-7345-4454-98A1-89EA4919738C}" srcOrd="0" destOrd="0" presId="urn:microsoft.com/office/officeart/2008/layout/CircularPictureCallout"/>
    <dgm:cxn modelId="{8E60DCA9-B113-4025-9BA6-86C31371AE41}" type="presOf" srcId="{93EC8E61-126E-4D8E-940F-6E206667FCC2}" destId="{4EAE90A4-6742-4153-8E35-3F478A412548}" srcOrd="0" destOrd="0" presId="urn:microsoft.com/office/officeart/2008/layout/CircularPictureCallout"/>
    <dgm:cxn modelId="{D115C6B9-294D-463B-90C8-724338CE8CCD}" type="presOf" srcId="{3CF83AFD-67C6-4B59-95D6-F7CF869722FB}" destId="{1EC795B8-F186-4BF5-9CB4-453F11107F31}" srcOrd="0" destOrd="0" presId="urn:microsoft.com/office/officeart/2008/layout/CircularPictureCallout"/>
    <dgm:cxn modelId="{E701CBE7-259B-43E9-997B-8A3F51C016F0}" srcId="{08E84DFD-BCAC-4266-81D1-EF442AEA4523}" destId="{181B8437-9FA7-443E-9DC3-77DA95378538}" srcOrd="0" destOrd="0" parTransId="{67F182CA-D9C6-4566-BF9F-F9D62B5C6F1F}" sibTransId="{78CC341E-FDD1-416E-A27B-E0EDEF2A3F97}"/>
    <dgm:cxn modelId="{BDEA3C1A-831D-4DF0-ADA6-3A5E05024CC5}" type="presParOf" srcId="{D4C9A0A0-42BF-4ACE-8424-E8697445D6DD}" destId="{4B75EA1C-B566-4FA4-AB5D-27AEA4883FCA}" srcOrd="0" destOrd="0" presId="urn:microsoft.com/office/officeart/2008/layout/CircularPictureCallout"/>
    <dgm:cxn modelId="{74D553B9-8B81-4EA2-BE49-F6E4A61B50F5}" type="presParOf" srcId="{4B75EA1C-B566-4FA4-AB5D-27AEA4883FCA}" destId="{4C69E5D5-058F-4747-AEDC-E2DB0313060B}" srcOrd="0" destOrd="0" presId="urn:microsoft.com/office/officeart/2008/layout/CircularPictureCallout"/>
    <dgm:cxn modelId="{80190DEF-B746-4532-B3BA-5873FFBE6BA4}" type="presParOf" srcId="{4C69E5D5-058F-4747-AEDC-E2DB0313060B}" destId="{E004A49D-D70A-4B16-8925-28C5229CC5BE}" srcOrd="0" destOrd="0" presId="urn:microsoft.com/office/officeart/2008/layout/CircularPictureCallout"/>
    <dgm:cxn modelId="{EDC219F3-92D4-4D03-B79A-D3DF64F93787}" type="presParOf" srcId="{4B75EA1C-B566-4FA4-AB5D-27AEA4883FCA}" destId="{D14A5065-28FE-4E8E-9D73-21287282351A}" srcOrd="1" destOrd="0" presId="urn:microsoft.com/office/officeart/2008/layout/CircularPictureCallout"/>
    <dgm:cxn modelId="{456B86AE-1784-4FEF-8519-863B9AAC0426}" type="presParOf" srcId="{4B75EA1C-B566-4FA4-AB5D-27AEA4883FCA}" destId="{EE09A941-D79C-4FC3-A1F3-DB6123D87799}" srcOrd="2" destOrd="0" presId="urn:microsoft.com/office/officeart/2008/layout/CircularPictureCallout"/>
    <dgm:cxn modelId="{193D5521-0FBA-4109-B961-63DBF84824FA}" type="presParOf" srcId="{EE09A941-D79C-4FC3-A1F3-DB6123D87799}" destId="{1EC795B8-F186-4BF5-9CB4-453F11107F31}" srcOrd="0" destOrd="0" presId="urn:microsoft.com/office/officeart/2008/layout/CircularPictureCallout"/>
    <dgm:cxn modelId="{1BD07BAC-728B-4724-AF86-F5A73F8D3C11}" type="presParOf" srcId="{4B75EA1C-B566-4FA4-AB5D-27AEA4883FCA}" destId="{128333B6-6E97-477E-8A66-5F0BCAB1BA91}" srcOrd="3" destOrd="0" presId="urn:microsoft.com/office/officeart/2008/layout/CircularPictureCallout"/>
    <dgm:cxn modelId="{28C53485-3107-430B-A651-0673CCD64459}" type="presParOf" srcId="{4B75EA1C-B566-4FA4-AB5D-27AEA4883FCA}" destId="{130DFF14-09BF-42DD-964C-814E984B679C}" srcOrd="4" destOrd="0" presId="urn:microsoft.com/office/officeart/2008/layout/CircularPictureCallout"/>
    <dgm:cxn modelId="{410034F4-A019-45B2-B4CA-F1B8510DFFF0}" type="presParOf" srcId="{130DFF14-09BF-42DD-964C-814E984B679C}" destId="{69899661-7345-4454-98A1-89EA4919738C}" srcOrd="0" destOrd="0" presId="urn:microsoft.com/office/officeart/2008/layout/CircularPictureCallout"/>
    <dgm:cxn modelId="{D0D45A16-4E2D-4491-8F16-879E304B8DBA}" type="presParOf" srcId="{4B75EA1C-B566-4FA4-AB5D-27AEA4883FCA}" destId="{6DAAC116-0044-475E-836C-470F3EC6AF18}" srcOrd="5" destOrd="0" presId="urn:microsoft.com/office/officeart/2008/layout/CircularPictureCallout"/>
    <dgm:cxn modelId="{DA239D99-CA9F-461F-BBF5-D25DD1366349}" type="presParOf" srcId="{6DAAC116-0044-475E-836C-470F3EC6AF18}" destId="{4F254F6D-1985-4733-A9BD-2B28661306D5}" srcOrd="0" destOrd="0" presId="urn:microsoft.com/office/officeart/2008/layout/CircularPictureCallout"/>
    <dgm:cxn modelId="{C303C79E-B20B-4E42-968F-FBC081BC049A}" type="presParOf" srcId="{4B75EA1C-B566-4FA4-AB5D-27AEA4883FCA}" destId="{1D4B2358-F329-4142-AFF2-AC7BBEDCD386}" srcOrd="6" destOrd="0" presId="urn:microsoft.com/office/officeart/2008/layout/CircularPictureCallout"/>
    <dgm:cxn modelId="{A74E0914-7208-451C-B864-83509389D26C}" type="presParOf" srcId="{4B75EA1C-B566-4FA4-AB5D-27AEA4883FCA}" destId="{1B874649-65BB-49FC-8DA1-29FA7A6C4B76}" srcOrd="7" destOrd="0" presId="urn:microsoft.com/office/officeart/2008/layout/CircularPictureCallout"/>
    <dgm:cxn modelId="{1828F31D-18ED-470D-B924-0C100F2D3DA5}" type="presParOf" srcId="{1B874649-65BB-49FC-8DA1-29FA7A6C4B76}" destId="{2D7AF66D-C17D-467F-9C7F-635DB72B9F75}" srcOrd="0" destOrd="0" presId="urn:microsoft.com/office/officeart/2008/layout/CircularPictureCallout"/>
    <dgm:cxn modelId="{3A51CF3D-83BB-4A31-A4B2-A605D4260346}" type="presParOf" srcId="{4B75EA1C-B566-4FA4-AB5D-27AEA4883FCA}" destId="{21B1CA98-3A6D-4094-9DCF-FCC427F90BFD}" srcOrd="8" destOrd="0" presId="urn:microsoft.com/office/officeart/2008/layout/CircularPictureCallout"/>
    <dgm:cxn modelId="{EDFDC4CD-D509-4B0F-B3FE-55C308CA3805}" type="presParOf" srcId="{21B1CA98-3A6D-4094-9DCF-FCC427F90BFD}" destId="{CDC0CCAB-E57B-46ED-9EA0-7BB900776575}" srcOrd="0" destOrd="0" presId="urn:microsoft.com/office/officeart/2008/layout/CircularPictureCallout"/>
    <dgm:cxn modelId="{87D70117-E44F-40A7-9A3F-A7C8B6DCC3ED}" type="presParOf" srcId="{4B75EA1C-B566-4FA4-AB5D-27AEA4883FCA}" destId="{218715D9-327D-42D4-959D-83DA50E56A17}" srcOrd="9" destOrd="0" presId="urn:microsoft.com/office/officeart/2008/layout/CircularPictureCallout"/>
    <dgm:cxn modelId="{21885471-057F-4537-AF90-78D6F17B78A7}" type="presParOf" srcId="{4B75EA1C-B566-4FA4-AB5D-27AEA4883FCA}" destId="{F274A395-BD30-44EE-9EF7-46216C0EF138}" srcOrd="10" destOrd="0" presId="urn:microsoft.com/office/officeart/2008/layout/CircularPictureCallout"/>
    <dgm:cxn modelId="{21626709-7D9B-448F-B305-0A51ABC1990A}" type="presParOf" srcId="{F274A395-BD30-44EE-9EF7-46216C0EF138}" destId="{4EAE90A4-6742-4153-8E35-3F478A41254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EBFBC9-0129-4F8A-88CF-429FF173EFC1}" type="doc">
      <dgm:prSet loTypeId="urn:microsoft.com/office/officeart/2008/layout/PictureStrips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A310B2-794F-492D-9141-8154E5D94A99}">
      <dgm:prSet phldrT="[Text]"/>
      <dgm:spPr/>
      <dgm:t>
        <a:bodyPr/>
        <a:lstStyle/>
        <a:p>
          <a:r>
            <a:rPr lang="ru-RU" dirty="0"/>
            <a:t>Денежные средства</a:t>
          </a:r>
          <a:endParaRPr lang="en-US" dirty="0"/>
        </a:p>
      </dgm:t>
    </dgm:pt>
    <dgm:pt modelId="{4FBA0653-6293-44E9-BBE9-C529CB023E7D}" type="parTrans" cxnId="{8A8A26EE-3A1A-4758-8161-62060D128A55}">
      <dgm:prSet/>
      <dgm:spPr/>
      <dgm:t>
        <a:bodyPr/>
        <a:lstStyle/>
        <a:p>
          <a:endParaRPr lang="en-US"/>
        </a:p>
      </dgm:t>
    </dgm:pt>
    <dgm:pt modelId="{FBB1F3FB-608F-4579-86F7-C3E372FECAE7}" type="sibTrans" cxnId="{8A8A26EE-3A1A-4758-8161-62060D128A55}">
      <dgm:prSet/>
      <dgm:spPr/>
      <dgm:t>
        <a:bodyPr/>
        <a:lstStyle/>
        <a:p>
          <a:endParaRPr lang="en-US"/>
        </a:p>
      </dgm:t>
    </dgm:pt>
    <dgm:pt modelId="{282C8B68-9082-462C-A438-80D65D92B569}">
      <dgm:prSet phldrT="[Text]"/>
      <dgm:spPr/>
      <dgm:t>
        <a:bodyPr/>
        <a:lstStyle/>
        <a:p>
          <a:r>
            <a:rPr lang="ru-RU" dirty="0"/>
            <a:t>Резервный фонд</a:t>
          </a:r>
          <a:endParaRPr lang="en-US" dirty="0"/>
        </a:p>
      </dgm:t>
    </dgm:pt>
    <dgm:pt modelId="{0571F47B-828D-4E0F-934C-724F30944B74}" type="parTrans" cxnId="{997BC2F3-2045-4A63-857D-3BC05374DAA3}">
      <dgm:prSet/>
      <dgm:spPr/>
      <dgm:t>
        <a:bodyPr/>
        <a:lstStyle/>
        <a:p>
          <a:endParaRPr lang="en-US"/>
        </a:p>
      </dgm:t>
    </dgm:pt>
    <dgm:pt modelId="{1923906E-CC3D-4AC4-A1AB-062115DA0591}" type="sibTrans" cxnId="{997BC2F3-2045-4A63-857D-3BC05374DAA3}">
      <dgm:prSet/>
      <dgm:spPr/>
      <dgm:t>
        <a:bodyPr/>
        <a:lstStyle/>
        <a:p>
          <a:endParaRPr lang="en-US"/>
        </a:p>
      </dgm:t>
    </dgm:pt>
    <dgm:pt modelId="{432EA9AF-8697-4D2F-BDF8-0369B29DC038}">
      <dgm:prSet phldrT="[Text]"/>
      <dgm:spPr/>
      <dgm:t>
        <a:bodyPr/>
        <a:lstStyle/>
        <a:p>
          <a:r>
            <a:rPr lang="ru-RU" dirty="0"/>
            <a:t>Вклады физических лиц</a:t>
          </a:r>
          <a:endParaRPr lang="en-US" dirty="0"/>
        </a:p>
      </dgm:t>
    </dgm:pt>
    <dgm:pt modelId="{CD20F67D-DAB1-4E5E-8811-C2C90D1E0932}" type="parTrans" cxnId="{28543FC6-184A-4A4B-800D-BF361AF089C2}">
      <dgm:prSet/>
      <dgm:spPr/>
      <dgm:t>
        <a:bodyPr/>
        <a:lstStyle/>
        <a:p>
          <a:endParaRPr lang="en-US"/>
        </a:p>
      </dgm:t>
    </dgm:pt>
    <dgm:pt modelId="{AC998791-C9B1-45DC-900A-3E6E54FAF544}" type="sibTrans" cxnId="{28543FC6-184A-4A4B-800D-BF361AF089C2}">
      <dgm:prSet/>
      <dgm:spPr/>
      <dgm:t>
        <a:bodyPr/>
        <a:lstStyle/>
        <a:p>
          <a:endParaRPr lang="en-US"/>
        </a:p>
      </dgm:t>
    </dgm:pt>
    <dgm:pt modelId="{6A2C69D3-0C9D-43BD-9A23-1AF2CA720D1C}" type="pres">
      <dgm:prSet presAssocID="{A3EBFBC9-0129-4F8A-88CF-429FF173EFC1}" presName="Name0" presStyleCnt="0">
        <dgm:presLayoutVars>
          <dgm:dir/>
          <dgm:resizeHandles val="exact"/>
        </dgm:presLayoutVars>
      </dgm:prSet>
      <dgm:spPr/>
    </dgm:pt>
    <dgm:pt modelId="{DC10CF6D-184C-4322-A190-416B65A1B561}" type="pres">
      <dgm:prSet presAssocID="{93A310B2-794F-492D-9141-8154E5D94A99}" presName="composite" presStyleCnt="0"/>
      <dgm:spPr/>
    </dgm:pt>
    <dgm:pt modelId="{9E2C801A-B279-4AA2-A9FE-28AF9174C65A}" type="pres">
      <dgm:prSet presAssocID="{93A310B2-794F-492D-9141-8154E5D94A99}" presName="rect1" presStyleLbl="trAlignAcc1" presStyleIdx="0" presStyleCnt="3">
        <dgm:presLayoutVars>
          <dgm:bulletEnabled val="1"/>
        </dgm:presLayoutVars>
      </dgm:prSet>
      <dgm:spPr/>
    </dgm:pt>
    <dgm:pt modelId="{9AE886CB-E20C-42DA-B134-BE0772C53F01}" type="pres">
      <dgm:prSet presAssocID="{93A310B2-794F-492D-9141-8154E5D94A99}" presName="rect2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24445" b="24445"/>
          </a:stretch>
        </a:blipFill>
      </dgm:spPr>
    </dgm:pt>
    <dgm:pt modelId="{340B7A60-D018-4E11-BDF6-46A510701AE6}" type="pres">
      <dgm:prSet presAssocID="{FBB1F3FB-608F-4579-86F7-C3E372FECAE7}" presName="sibTrans" presStyleCnt="0"/>
      <dgm:spPr/>
    </dgm:pt>
    <dgm:pt modelId="{D44142D8-5563-48ED-9C30-B74EA8687118}" type="pres">
      <dgm:prSet presAssocID="{282C8B68-9082-462C-A438-80D65D92B569}" presName="composite" presStyleCnt="0"/>
      <dgm:spPr/>
    </dgm:pt>
    <dgm:pt modelId="{E58F24D0-130D-4886-9C36-6FEC6A2D63A0}" type="pres">
      <dgm:prSet presAssocID="{282C8B68-9082-462C-A438-80D65D92B569}" presName="rect1" presStyleLbl="trAlignAcc1" presStyleIdx="1" presStyleCnt="3">
        <dgm:presLayoutVars>
          <dgm:bulletEnabled val="1"/>
        </dgm:presLayoutVars>
      </dgm:prSet>
      <dgm:spPr/>
    </dgm:pt>
    <dgm:pt modelId="{F863C435-D4F7-462D-9DBC-AADAD15201CF}" type="pres">
      <dgm:prSet presAssocID="{282C8B68-9082-462C-A438-80D65D92B569}" presName="rect2" presStyleLbl="fgImgPlace1" presStyleIdx="1" presStyleCnt="3"/>
      <dgm:spPr>
        <a:blipFill dpi="0" rotWithShape="1">
          <a:blip xmlns:r="http://schemas.openxmlformats.org/officeDocument/2006/relationships" r:embed="rId2"/>
          <a:srcRect/>
          <a:stretch>
            <a:fillRect t="16667" b="16667"/>
          </a:stretch>
        </a:blipFill>
      </dgm:spPr>
    </dgm:pt>
    <dgm:pt modelId="{49F3904D-34C4-4D55-89B3-7372AE7ECDF8}" type="pres">
      <dgm:prSet presAssocID="{1923906E-CC3D-4AC4-A1AB-062115DA0591}" presName="sibTrans" presStyleCnt="0"/>
      <dgm:spPr/>
    </dgm:pt>
    <dgm:pt modelId="{A282AFE6-E41A-4CA9-9C46-A5E5C98EB7B0}" type="pres">
      <dgm:prSet presAssocID="{432EA9AF-8697-4D2F-BDF8-0369B29DC038}" presName="composite" presStyleCnt="0"/>
      <dgm:spPr/>
    </dgm:pt>
    <dgm:pt modelId="{C2990647-47C4-4559-8E49-CD5BA6ADA815}" type="pres">
      <dgm:prSet presAssocID="{432EA9AF-8697-4D2F-BDF8-0369B29DC038}" presName="rect1" presStyleLbl="trAlignAcc1" presStyleIdx="2" presStyleCnt="3">
        <dgm:presLayoutVars>
          <dgm:bulletEnabled val="1"/>
        </dgm:presLayoutVars>
      </dgm:prSet>
      <dgm:spPr/>
    </dgm:pt>
    <dgm:pt modelId="{05FDB75A-3B90-4546-941B-F12CA5A8988E}" type="pres">
      <dgm:prSet presAssocID="{432EA9AF-8697-4D2F-BDF8-0369B29DC038}" presName="rect2" presStyleLbl="fgImgPlace1" presStyleIdx="2" presStyleCnt="3"/>
      <dgm:spPr>
        <a:blipFill dpi="0" rotWithShape="1">
          <a:blip xmlns:r="http://schemas.openxmlformats.org/officeDocument/2006/relationships" r:embed="rId3"/>
          <a:srcRect/>
          <a:stretch>
            <a:fillRect t="16667" b="16667"/>
          </a:stretch>
        </a:blipFill>
      </dgm:spPr>
    </dgm:pt>
  </dgm:ptLst>
  <dgm:cxnLst>
    <dgm:cxn modelId="{36A9922B-BDA9-4205-BB56-77173095DCCE}" type="presOf" srcId="{A3EBFBC9-0129-4F8A-88CF-429FF173EFC1}" destId="{6A2C69D3-0C9D-43BD-9A23-1AF2CA720D1C}" srcOrd="0" destOrd="0" presId="urn:microsoft.com/office/officeart/2008/layout/PictureStrips"/>
    <dgm:cxn modelId="{FCFF2F80-16B4-4DE7-BEB5-F8D069C1D181}" type="presOf" srcId="{282C8B68-9082-462C-A438-80D65D92B569}" destId="{E58F24D0-130D-4886-9C36-6FEC6A2D63A0}" srcOrd="0" destOrd="0" presId="urn:microsoft.com/office/officeart/2008/layout/PictureStrips"/>
    <dgm:cxn modelId="{E6CCF999-BC54-4729-83E7-DC510D09A2CC}" type="presOf" srcId="{432EA9AF-8697-4D2F-BDF8-0369B29DC038}" destId="{C2990647-47C4-4559-8E49-CD5BA6ADA815}" srcOrd="0" destOrd="0" presId="urn:microsoft.com/office/officeart/2008/layout/PictureStrips"/>
    <dgm:cxn modelId="{3CFF2FA1-BC8A-4F57-86CB-8A9E2257CF28}" type="presOf" srcId="{93A310B2-794F-492D-9141-8154E5D94A99}" destId="{9E2C801A-B279-4AA2-A9FE-28AF9174C65A}" srcOrd="0" destOrd="0" presId="urn:microsoft.com/office/officeart/2008/layout/PictureStrips"/>
    <dgm:cxn modelId="{28543FC6-184A-4A4B-800D-BF361AF089C2}" srcId="{A3EBFBC9-0129-4F8A-88CF-429FF173EFC1}" destId="{432EA9AF-8697-4D2F-BDF8-0369B29DC038}" srcOrd="2" destOrd="0" parTransId="{CD20F67D-DAB1-4E5E-8811-C2C90D1E0932}" sibTransId="{AC998791-C9B1-45DC-900A-3E6E54FAF544}"/>
    <dgm:cxn modelId="{8A8A26EE-3A1A-4758-8161-62060D128A55}" srcId="{A3EBFBC9-0129-4F8A-88CF-429FF173EFC1}" destId="{93A310B2-794F-492D-9141-8154E5D94A99}" srcOrd="0" destOrd="0" parTransId="{4FBA0653-6293-44E9-BBE9-C529CB023E7D}" sibTransId="{FBB1F3FB-608F-4579-86F7-C3E372FECAE7}"/>
    <dgm:cxn modelId="{997BC2F3-2045-4A63-857D-3BC05374DAA3}" srcId="{A3EBFBC9-0129-4F8A-88CF-429FF173EFC1}" destId="{282C8B68-9082-462C-A438-80D65D92B569}" srcOrd="1" destOrd="0" parTransId="{0571F47B-828D-4E0F-934C-724F30944B74}" sibTransId="{1923906E-CC3D-4AC4-A1AB-062115DA0591}"/>
    <dgm:cxn modelId="{5C6EA08C-DBB3-43AD-9977-9515740D0633}" type="presParOf" srcId="{6A2C69D3-0C9D-43BD-9A23-1AF2CA720D1C}" destId="{DC10CF6D-184C-4322-A190-416B65A1B561}" srcOrd="0" destOrd="0" presId="urn:microsoft.com/office/officeart/2008/layout/PictureStrips"/>
    <dgm:cxn modelId="{01805CC2-CE1C-4C00-BBE5-430F33633D5F}" type="presParOf" srcId="{DC10CF6D-184C-4322-A190-416B65A1B561}" destId="{9E2C801A-B279-4AA2-A9FE-28AF9174C65A}" srcOrd="0" destOrd="0" presId="urn:microsoft.com/office/officeart/2008/layout/PictureStrips"/>
    <dgm:cxn modelId="{CDD6EE5E-0895-449B-890E-59FD5279C35E}" type="presParOf" srcId="{DC10CF6D-184C-4322-A190-416B65A1B561}" destId="{9AE886CB-E20C-42DA-B134-BE0772C53F01}" srcOrd="1" destOrd="0" presId="urn:microsoft.com/office/officeart/2008/layout/PictureStrips"/>
    <dgm:cxn modelId="{873B6904-28FE-4BE5-BE68-3435021501E9}" type="presParOf" srcId="{6A2C69D3-0C9D-43BD-9A23-1AF2CA720D1C}" destId="{340B7A60-D018-4E11-BDF6-46A510701AE6}" srcOrd="1" destOrd="0" presId="urn:microsoft.com/office/officeart/2008/layout/PictureStrips"/>
    <dgm:cxn modelId="{532F8A66-4E2F-4AFD-BA41-15A984A5C45D}" type="presParOf" srcId="{6A2C69D3-0C9D-43BD-9A23-1AF2CA720D1C}" destId="{D44142D8-5563-48ED-9C30-B74EA8687118}" srcOrd="2" destOrd="0" presId="urn:microsoft.com/office/officeart/2008/layout/PictureStrips"/>
    <dgm:cxn modelId="{70537785-84DB-4639-9954-DDD31B2BCFDB}" type="presParOf" srcId="{D44142D8-5563-48ED-9C30-B74EA8687118}" destId="{E58F24D0-130D-4886-9C36-6FEC6A2D63A0}" srcOrd="0" destOrd="0" presId="urn:microsoft.com/office/officeart/2008/layout/PictureStrips"/>
    <dgm:cxn modelId="{3184A70A-D6B4-4FFA-8708-F7A8F66768A2}" type="presParOf" srcId="{D44142D8-5563-48ED-9C30-B74EA8687118}" destId="{F863C435-D4F7-462D-9DBC-AADAD15201CF}" srcOrd="1" destOrd="0" presId="urn:microsoft.com/office/officeart/2008/layout/PictureStrips"/>
    <dgm:cxn modelId="{39219FBD-7275-4086-A6D7-0F2F0D385B0A}" type="presParOf" srcId="{6A2C69D3-0C9D-43BD-9A23-1AF2CA720D1C}" destId="{49F3904D-34C4-4D55-89B3-7372AE7ECDF8}" srcOrd="3" destOrd="0" presId="urn:microsoft.com/office/officeart/2008/layout/PictureStrips"/>
    <dgm:cxn modelId="{4EA76951-C733-499E-AF5E-A083E1113C58}" type="presParOf" srcId="{6A2C69D3-0C9D-43BD-9A23-1AF2CA720D1C}" destId="{A282AFE6-E41A-4CA9-9C46-A5E5C98EB7B0}" srcOrd="4" destOrd="0" presId="urn:microsoft.com/office/officeart/2008/layout/PictureStrips"/>
    <dgm:cxn modelId="{389970D2-E5E6-440C-81C4-86AB3862B58D}" type="presParOf" srcId="{A282AFE6-E41A-4CA9-9C46-A5E5C98EB7B0}" destId="{C2990647-47C4-4559-8E49-CD5BA6ADA815}" srcOrd="0" destOrd="0" presId="urn:microsoft.com/office/officeart/2008/layout/PictureStrips"/>
    <dgm:cxn modelId="{A3EE5D12-FFD9-46E0-AB96-5867A3C1BF7A}" type="presParOf" srcId="{A282AFE6-E41A-4CA9-9C46-A5E5C98EB7B0}" destId="{05FDB75A-3B90-4546-941B-F12CA5A8988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FA8E1-B597-4D4D-9FA4-59D2D084D025}">
      <dsp:nvSpPr>
        <dsp:cNvPr id="0" name=""/>
        <dsp:cNvSpPr/>
      </dsp:nvSpPr>
      <dsp:spPr>
        <a:xfrm>
          <a:off x="122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orbel" panose="020B0503020204020204" pitchFamily="34" charset="0"/>
            </a:rPr>
            <a:t>Средства, которые имеются в распоряжении банков и используются ими для кредитных, инвестиционных и других активных операций</a:t>
          </a:r>
        </a:p>
      </dsp:txBody>
      <dsp:txXfrm>
        <a:off x="122" y="1504315"/>
        <a:ext cx="1635472" cy="1504315"/>
      </dsp:txXfrm>
    </dsp:sp>
    <dsp:sp modelId="{EE644342-FE4D-4403-8A27-0E409C5E4AA2}">
      <dsp:nvSpPr>
        <dsp:cNvPr id="0" name=""/>
        <dsp:cNvSpPr/>
      </dsp:nvSpPr>
      <dsp:spPr>
        <a:xfrm>
          <a:off x="191687" y="225647"/>
          <a:ext cx="1252342" cy="125234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82D90C-4B29-4CE4-AF99-9D95280FB35D}">
      <dsp:nvSpPr>
        <dsp:cNvPr id="0" name=""/>
        <dsp:cNvSpPr/>
      </dsp:nvSpPr>
      <dsp:spPr>
        <a:xfrm>
          <a:off x="1684659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499"/>
                <a:satOff val="-2059"/>
                <a:lumOff val="3059"/>
                <a:alphaOff val="0"/>
                <a:shade val="85000"/>
                <a:satMod val="130000"/>
              </a:schemeClr>
            </a:gs>
            <a:gs pos="34000">
              <a:schemeClr val="accent5">
                <a:hueOff val="-42499"/>
                <a:satOff val="-2059"/>
                <a:lumOff val="3059"/>
                <a:alphaOff val="0"/>
                <a:shade val="87000"/>
                <a:satMod val="125000"/>
              </a:schemeClr>
            </a:gs>
            <a:gs pos="70000">
              <a:schemeClr val="accent5">
                <a:hueOff val="-42499"/>
                <a:satOff val="-2059"/>
                <a:lumOff val="3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42499"/>
                <a:satOff val="-2059"/>
                <a:lumOff val="3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Corbel" panose="020B0503020204020204" pitchFamily="34" charset="0"/>
            </a:rPr>
            <a:t>Составная часть финансовых ресурсов, включающая собственные и привлеченные средства банков</a:t>
          </a:r>
        </a:p>
      </dsp:txBody>
      <dsp:txXfrm>
        <a:off x="1684659" y="1504315"/>
        <a:ext cx="1635472" cy="1504315"/>
      </dsp:txXfrm>
    </dsp:sp>
    <dsp:sp modelId="{6842CE9A-83FD-4B7A-9FD4-5478E0E36F10}">
      <dsp:nvSpPr>
        <dsp:cNvPr id="0" name=""/>
        <dsp:cNvSpPr/>
      </dsp:nvSpPr>
      <dsp:spPr>
        <a:xfrm>
          <a:off x="1876224" y="225647"/>
          <a:ext cx="1252342" cy="1252342"/>
        </a:xfrm>
        <a:prstGeom prst="ellipse">
          <a:avLst/>
        </a:prstGeom>
        <a:solidFill>
          <a:schemeClr val="accent5">
            <a:tint val="50000"/>
            <a:hueOff val="-19565"/>
            <a:satOff val="-442"/>
            <a:lumOff val="81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E968C2-C980-4899-A22E-06DDEB2DC62B}">
      <dsp:nvSpPr>
        <dsp:cNvPr id="0" name=""/>
        <dsp:cNvSpPr/>
      </dsp:nvSpPr>
      <dsp:spPr>
        <a:xfrm>
          <a:off x="3369195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998"/>
                <a:satOff val="-4118"/>
                <a:lumOff val="6118"/>
                <a:alphaOff val="0"/>
                <a:shade val="85000"/>
                <a:satMod val="130000"/>
              </a:schemeClr>
            </a:gs>
            <a:gs pos="34000">
              <a:schemeClr val="accent5">
                <a:hueOff val="-84998"/>
                <a:satOff val="-4118"/>
                <a:lumOff val="6118"/>
                <a:alphaOff val="0"/>
                <a:shade val="87000"/>
                <a:satMod val="125000"/>
              </a:schemeClr>
            </a:gs>
            <a:gs pos="70000">
              <a:schemeClr val="accent5">
                <a:hueOff val="-84998"/>
                <a:satOff val="-4118"/>
                <a:lumOff val="61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84998"/>
                <a:satOff val="-4118"/>
                <a:lumOff val="61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orbel" panose="020B0503020204020204" pitchFamily="34" charset="0"/>
            </a:rPr>
            <a:t>Взаимосвязь банковских и кредитных ресурсов</a:t>
          </a:r>
        </a:p>
      </dsp:txBody>
      <dsp:txXfrm>
        <a:off x="3369195" y="1504315"/>
        <a:ext cx="1635472" cy="1504315"/>
      </dsp:txXfrm>
    </dsp:sp>
    <dsp:sp modelId="{A37F71B8-6CCF-4112-B688-3262FC6AE1D3}">
      <dsp:nvSpPr>
        <dsp:cNvPr id="0" name=""/>
        <dsp:cNvSpPr/>
      </dsp:nvSpPr>
      <dsp:spPr>
        <a:xfrm>
          <a:off x="3560760" y="225647"/>
          <a:ext cx="1252342" cy="1252342"/>
        </a:xfrm>
        <a:prstGeom prst="ellipse">
          <a:avLst/>
        </a:prstGeom>
        <a:solidFill>
          <a:schemeClr val="accent5">
            <a:tint val="50000"/>
            <a:hueOff val="-39130"/>
            <a:satOff val="-884"/>
            <a:lumOff val="163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805728-56AD-4764-9F3A-22DDB2F916C2}">
      <dsp:nvSpPr>
        <dsp:cNvPr id="0" name=""/>
        <dsp:cNvSpPr/>
      </dsp:nvSpPr>
      <dsp:spPr>
        <a:xfrm>
          <a:off x="5053732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7498"/>
                <a:satOff val="-6177"/>
                <a:lumOff val="9176"/>
                <a:alphaOff val="0"/>
                <a:shade val="85000"/>
                <a:satMod val="130000"/>
              </a:schemeClr>
            </a:gs>
            <a:gs pos="34000">
              <a:schemeClr val="accent5">
                <a:hueOff val="-127498"/>
                <a:satOff val="-6177"/>
                <a:lumOff val="9176"/>
                <a:alphaOff val="0"/>
                <a:shade val="87000"/>
                <a:satMod val="125000"/>
              </a:schemeClr>
            </a:gs>
            <a:gs pos="70000">
              <a:schemeClr val="accent5">
                <a:hueOff val="-127498"/>
                <a:satOff val="-6177"/>
                <a:lumOff val="917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27498"/>
                <a:satOff val="-6177"/>
                <a:lumOff val="917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orbel" panose="020B0503020204020204" pitchFamily="34" charset="0"/>
            </a:rPr>
            <a:t>Аккумулируемые банком свободные денежные средства экономических субъектов ... для дальнейшего размещения на рынке с целью получения прибыли</a:t>
          </a:r>
        </a:p>
      </dsp:txBody>
      <dsp:txXfrm>
        <a:off x="5053732" y="1504315"/>
        <a:ext cx="1635472" cy="1504315"/>
      </dsp:txXfrm>
    </dsp:sp>
    <dsp:sp modelId="{6FF8E90A-BA14-420A-99B4-04E96036D4CD}">
      <dsp:nvSpPr>
        <dsp:cNvPr id="0" name=""/>
        <dsp:cNvSpPr/>
      </dsp:nvSpPr>
      <dsp:spPr>
        <a:xfrm>
          <a:off x="5245297" y="225647"/>
          <a:ext cx="1252342" cy="1252342"/>
        </a:xfrm>
        <a:prstGeom prst="ellipse">
          <a:avLst/>
        </a:prstGeom>
        <a:solidFill>
          <a:schemeClr val="accent5">
            <a:tint val="50000"/>
            <a:hueOff val="-58694"/>
            <a:satOff val="-1326"/>
            <a:lumOff val="245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E664C-35FD-4653-94B0-868F885AD075}">
      <dsp:nvSpPr>
        <dsp:cNvPr id="0" name=""/>
        <dsp:cNvSpPr/>
      </dsp:nvSpPr>
      <dsp:spPr>
        <a:xfrm>
          <a:off x="6738268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9997"/>
                <a:satOff val="-8236"/>
                <a:lumOff val="12235"/>
                <a:alphaOff val="0"/>
                <a:shade val="85000"/>
                <a:satMod val="130000"/>
              </a:schemeClr>
            </a:gs>
            <a:gs pos="34000">
              <a:schemeClr val="accent5">
                <a:hueOff val="-169997"/>
                <a:satOff val="-8236"/>
                <a:lumOff val="12235"/>
                <a:alphaOff val="0"/>
                <a:shade val="87000"/>
                <a:satMod val="125000"/>
              </a:schemeClr>
            </a:gs>
            <a:gs pos="70000">
              <a:schemeClr val="accent5">
                <a:hueOff val="-169997"/>
                <a:satOff val="-8236"/>
                <a:lumOff val="1223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69997"/>
                <a:satOff val="-8236"/>
                <a:lumOff val="1223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orbel" panose="020B0503020204020204" pitchFamily="34" charset="0"/>
            </a:rPr>
            <a:t>Отождествление банковских ресурсов с пассивными операциями банка</a:t>
          </a:r>
        </a:p>
      </dsp:txBody>
      <dsp:txXfrm>
        <a:off x="6738268" y="1504315"/>
        <a:ext cx="1635472" cy="1504315"/>
      </dsp:txXfrm>
    </dsp:sp>
    <dsp:sp modelId="{B28E8048-5A4F-4A60-93C3-32F1300E8381}">
      <dsp:nvSpPr>
        <dsp:cNvPr id="0" name=""/>
        <dsp:cNvSpPr/>
      </dsp:nvSpPr>
      <dsp:spPr>
        <a:xfrm>
          <a:off x="6929833" y="225647"/>
          <a:ext cx="1252342" cy="1252342"/>
        </a:xfrm>
        <a:prstGeom prst="ellipse">
          <a:avLst/>
        </a:prstGeom>
        <a:solidFill>
          <a:schemeClr val="accent5">
            <a:tint val="50000"/>
            <a:hueOff val="-78259"/>
            <a:satOff val="-1768"/>
            <a:lumOff val="326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D690D5-F35C-4FA9-982A-D52098C2D22F}">
      <dsp:nvSpPr>
        <dsp:cNvPr id="0" name=""/>
        <dsp:cNvSpPr/>
      </dsp:nvSpPr>
      <dsp:spPr>
        <a:xfrm>
          <a:off x="8422804" y="0"/>
          <a:ext cx="1635472" cy="3760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12496"/>
                <a:satOff val="-10295"/>
                <a:lumOff val="15294"/>
                <a:alphaOff val="0"/>
                <a:shade val="85000"/>
                <a:satMod val="130000"/>
              </a:schemeClr>
            </a:gs>
            <a:gs pos="34000">
              <a:schemeClr val="accent5">
                <a:hueOff val="-212496"/>
                <a:satOff val="-10295"/>
                <a:lumOff val="15294"/>
                <a:alphaOff val="0"/>
                <a:shade val="87000"/>
                <a:satMod val="125000"/>
              </a:schemeClr>
            </a:gs>
            <a:gs pos="70000">
              <a:schemeClr val="accent5">
                <a:hueOff val="-212496"/>
                <a:satOff val="-10295"/>
                <a:lumOff val="15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12496"/>
                <a:satOff val="-10295"/>
                <a:lumOff val="15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50" kern="1200" dirty="0">
              <a:latin typeface="Corbel" panose="020B0503020204020204" pitchFamily="34" charset="0"/>
            </a:rPr>
            <a:t>Собственные средства банков, привлеченные и заемные средства, используются для осуществления активных операций - размещения ресурсов с целью получения дохода</a:t>
          </a:r>
        </a:p>
      </dsp:txBody>
      <dsp:txXfrm>
        <a:off x="8422804" y="1504315"/>
        <a:ext cx="1635472" cy="1504315"/>
      </dsp:txXfrm>
    </dsp:sp>
    <dsp:sp modelId="{05DC9B04-497D-4223-899D-F65E936B3658}">
      <dsp:nvSpPr>
        <dsp:cNvPr id="0" name=""/>
        <dsp:cNvSpPr/>
      </dsp:nvSpPr>
      <dsp:spPr>
        <a:xfrm>
          <a:off x="8614369" y="225647"/>
          <a:ext cx="1252342" cy="1252342"/>
        </a:xfrm>
        <a:prstGeom prst="ellipse">
          <a:avLst/>
        </a:prstGeom>
        <a:solidFill>
          <a:schemeClr val="accent5">
            <a:tint val="50000"/>
            <a:hueOff val="-97824"/>
            <a:satOff val="-2210"/>
            <a:lumOff val="408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7B3FD7-59CA-4FD7-8ED9-30B4A63FF445}">
      <dsp:nvSpPr>
        <dsp:cNvPr id="0" name=""/>
        <dsp:cNvSpPr/>
      </dsp:nvSpPr>
      <dsp:spPr>
        <a:xfrm>
          <a:off x="402335" y="3008630"/>
          <a:ext cx="9253728" cy="564118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20B9-FD3E-47B7-93E2-069862125EA0}">
      <dsp:nvSpPr>
        <dsp:cNvPr id="0" name=""/>
        <dsp:cNvSpPr/>
      </dsp:nvSpPr>
      <dsp:spPr>
        <a:xfrm>
          <a:off x="2321" y="0"/>
          <a:ext cx="2233268" cy="374808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Банковские ресурсы</a:t>
          </a:r>
        </a:p>
      </dsp:txBody>
      <dsp:txXfrm>
        <a:off x="2321" y="0"/>
        <a:ext cx="2233268" cy="1124426"/>
      </dsp:txXfrm>
    </dsp:sp>
    <dsp:sp modelId="{E0D5D6CF-E439-4753-9A7E-80E9044F403C}">
      <dsp:nvSpPr>
        <dsp:cNvPr id="0" name=""/>
        <dsp:cNvSpPr/>
      </dsp:nvSpPr>
      <dsp:spPr>
        <a:xfrm>
          <a:off x="225648" y="1124517"/>
          <a:ext cx="1786614" cy="5460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Вклады до востребования</a:t>
          </a:r>
        </a:p>
      </dsp:txBody>
      <dsp:txXfrm>
        <a:off x="241640" y="1140509"/>
        <a:ext cx="1754630" cy="514032"/>
      </dsp:txXfrm>
    </dsp:sp>
    <dsp:sp modelId="{AD9AEF99-D6D8-4078-B503-F5BEE949132D}">
      <dsp:nvSpPr>
        <dsp:cNvPr id="0" name=""/>
        <dsp:cNvSpPr/>
      </dsp:nvSpPr>
      <dsp:spPr>
        <a:xfrm>
          <a:off x="225648" y="1754537"/>
          <a:ext cx="1786614" cy="546016"/>
        </a:xfrm>
        <a:prstGeom prst="roundRect">
          <a:avLst>
            <a:gd name="adj" fmla="val 10000"/>
          </a:avLst>
        </a:prstGeom>
        <a:solidFill>
          <a:schemeClr val="accent4">
            <a:hueOff val="-243431"/>
            <a:satOff val="888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Срочные вклады</a:t>
          </a:r>
        </a:p>
      </dsp:txBody>
      <dsp:txXfrm>
        <a:off x="241640" y="1770529"/>
        <a:ext cx="1754630" cy="514032"/>
      </dsp:txXfrm>
    </dsp:sp>
    <dsp:sp modelId="{59D287E0-2C5F-4356-A1E3-BDB449161262}">
      <dsp:nvSpPr>
        <dsp:cNvPr id="0" name=""/>
        <dsp:cNvSpPr/>
      </dsp:nvSpPr>
      <dsp:spPr>
        <a:xfrm>
          <a:off x="225648" y="2384556"/>
          <a:ext cx="1786614" cy="546016"/>
        </a:xfrm>
        <a:prstGeom prst="roundRect">
          <a:avLst>
            <a:gd name="adj" fmla="val 10000"/>
          </a:avLst>
        </a:prstGeom>
        <a:solidFill>
          <a:schemeClr val="accent4">
            <a:hueOff val="-486863"/>
            <a:satOff val="1777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Ценные бумаги</a:t>
          </a:r>
        </a:p>
      </dsp:txBody>
      <dsp:txXfrm>
        <a:off x="241640" y="2400548"/>
        <a:ext cx="1754630" cy="514032"/>
      </dsp:txXfrm>
    </dsp:sp>
    <dsp:sp modelId="{F9CD6BB7-7416-4C9B-A8B4-910A9F71146F}">
      <dsp:nvSpPr>
        <dsp:cNvPr id="0" name=""/>
        <dsp:cNvSpPr/>
      </dsp:nvSpPr>
      <dsp:spPr>
        <a:xfrm>
          <a:off x="225648" y="3014575"/>
          <a:ext cx="1786614" cy="546016"/>
        </a:xfrm>
        <a:prstGeom prst="roundRect">
          <a:avLst>
            <a:gd name="adj" fmla="val 10000"/>
          </a:avLst>
        </a:prstGeom>
        <a:solidFill>
          <a:schemeClr val="accent4">
            <a:hueOff val="-730294"/>
            <a:satOff val="2665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Собственный капитал</a:t>
          </a:r>
        </a:p>
      </dsp:txBody>
      <dsp:txXfrm>
        <a:off x="241640" y="3030567"/>
        <a:ext cx="1754630" cy="514032"/>
      </dsp:txXfrm>
    </dsp:sp>
    <dsp:sp modelId="{F9F07216-8F0D-4A2B-83E9-76EF22F7CF2C}">
      <dsp:nvSpPr>
        <dsp:cNvPr id="0" name=""/>
        <dsp:cNvSpPr/>
      </dsp:nvSpPr>
      <dsp:spPr>
        <a:xfrm>
          <a:off x="2403085" y="0"/>
          <a:ext cx="2233268" cy="374808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Активные операции</a:t>
          </a:r>
        </a:p>
      </dsp:txBody>
      <dsp:txXfrm>
        <a:off x="2403085" y="0"/>
        <a:ext cx="2233268" cy="1124426"/>
      </dsp:txXfrm>
    </dsp:sp>
    <dsp:sp modelId="{5371BEF8-EE12-46AC-85E1-B11683BA6F2C}">
      <dsp:nvSpPr>
        <dsp:cNvPr id="0" name=""/>
        <dsp:cNvSpPr/>
      </dsp:nvSpPr>
      <dsp:spPr>
        <a:xfrm>
          <a:off x="2626411" y="1125135"/>
          <a:ext cx="1786614" cy="433601"/>
        </a:xfrm>
        <a:prstGeom prst="roundRect">
          <a:avLst>
            <a:gd name="adj" fmla="val 10000"/>
          </a:avLst>
        </a:prstGeom>
        <a:solidFill>
          <a:schemeClr val="accent4">
            <a:hueOff val="-973725"/>
            <a:satOff val="3554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Ликвидные активы</a:t>
          </a:r>
        </a:p>
      </dsp:txBody>
      <dsp:txXfrm>
        <a:off x="2639111" y="1137835"/>
        <a:ext cx="1761214" cy="408201"/>
      </dsp:txXfrm>
    </dsp:sp>
    <dsp:sp modelId="{58819C16-0841-48EE-B4C4-696DD27ED141}">
      <dsp:nvSpPr>
        <dsp:cNvPr id="0" name=""/>
        <dsp:cNvSpPr/>
      </dsp:nvSpPr>
      <dsp:spPr>
        <a:xfrm>
          <a:off x="2626411" y="1625444"/>
          <a:ext cx="1786614" cy="433601"/>
        </a:xfrm>
        <a:prstGeom prst="roundRect">
          <a:avLst>
            <a:gd name="adj" fmla="val 10000"/>
          </a:avLst>
        </a:prstGeom>
        <a:solidFill>
          <a:schemeClr val="accent4">
            <a:hueOff val="-1217157"/>
            <a:satOff val="4442"/>
            <a:lumOff val="-6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Межбанковские кредиты</a:t>
          </a:r>
        </a:p>
      </dsp:txBody>
      <dsp:txXfrm>
        <a:off x="2639111" y="1638144"/>
        <a:ext cx="1761214" cy="408201"/>
      </dsp:txXfrm>
    </dsp:sp>
    <dsp:sp modelId="{E6C35D0E-6835-4361-A40A-D154740D2B4C}">
      <dsp:nvSpPr>
        <dsp:cNvPr id="0" name=""/>
        <dsp:cNvSpPr/>
      </dsp:nvSpPr>
      <dsp:spPr>
        <a:xfrm>
          <a:off x="2626411" y="2125754"/>
          <a:ext cx="1786614" cy="433601"/>
        </a:xfrm>
        <a:prstGeom prst="roundRect">
          <a:avLst>
            <a:gd name="adj" fmla="val 10000"/>
          </a:avLst>
        </a:prstGeom>
        <a:solidFill>
          <a:schemeClr val="accent4">
            <a:hueOff val="-1460588"/>
            <a:satOff val="5330"/>
            <a:lumOff val="-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Кредиты клиентам</a:t>
          </a:r>
        </a:p>
      </dsp:txBody>
      <dsp:txXfrm>
        <a:off x="2639111" y="2138454"/>
        <a:ext cx="1761214" cy="408201"/>
      </dsp:txXfrm>
    </dsp:sp>
    <dsp:sp modelId="{2D47D3A6-9392-4F9B-B73A-3E4CD37774C2}">
      <dsp:nvSpPr>
        <dsp:cNvPr id="0" name=""/>
        <dsp:cNvSpPr/>
      </dsp:nvSpPr>
      <dsp:spPr>
        <a:xfrm>
          <a:off x="2626411" y="2626063"/>
          <a:ext cx="1786614" cy="433601"/>
        </a:xfrm>
        <a:prstGeom prst="roundRect">
          <a:avLst>
            <a:gd name="adj" fmla="val 10000"/>
          </a:avLst>
        </a:prstGeom>
        <a:solidFill>
          <a:schemeClr val="accent4">
            <a:hueOff val="-1704020"/>
            <a:satOff val="6219"/>
            <a:lumOff val="-8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Ценные бумаги</a:t>
          </a:r>
        </a:p>
      </dsp:txBody>
      <dsp:txXfrm>
        <a:off x="2639111" y="2638763"/>
        <a:ext cx="1761214" cy="408201"/>
      </dsp:txXfrm>
    </dsp:sp>
    <dsp:sp modelId="{0120A0B8-D043-4480-831A-847DD4AE6D9B}">
      <dsp:nvSpPr>
        <dsp:cNvPr id="0" name=""/>
        <dsp:cNvSpPr/>
      </dsp:nvSpPr>
      <dsp:spPr>
        <a:xfrm>
          <a:off x="2626411" y="3126372"/>
          <a:ext cx="1786614" cy="433601"/>
        </a:xfrm>
        <a:prstGeom prst="roundRect">
          <a:avLst>
            <a:gd name="adj" fmla="val 10000"/>
          </a:avLst>
        </a:prstGeom>
        <a:solidFill>
          <a:schemeClr val="accent4">
            <a:hueOff val="-1947451"/>
            <a:satOff val="7107"/>
            <a:lumOff val="-10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Основные средства</a:t>
          </a:r>
        </a:p>
      </dsp:txBody>
      <dsp:txXfrm>
        <a:off x="2639111" y="3139072"/>
        <a:ext cx="1761214" cy="408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914A-B546-4BF6-A225-55E703B711B7}">
      <dsp:nvSpPr>
        <dsp:cNvPr id="0" name=""/>
        <dsp:cNvSpPr/>
      </dsp:nvSpPr>
      <dsp:spPr>
        <a:xfrm>
          <a:off x="3128087" y="2876161"/>
          <a:ext cx="3515307" cy="3515307"/>
        </a:xfrm>
        <a:prstGeom prst="gear9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Капитал 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основа создания и функционирования банка</a:t>
          </a:r>
        </a:p>
      </dsp:txBody>
      <dsp:txXfrm>
        <a:off x="3834820" y="3699605"/>
        <a:ext cx="2101841" cy="1806940"/>
      </dsp:txXfrm>
    </dsp:sp>
    <dsp:sp modelId="{6C0127DD-9F99-4EAC-A28A-1D48EA984C00}">
      <dsp:nvSpPr>
        <dsp:cNvPr id="0" name=""/>
        <dsp:cNvSpPr/>
      </dsp:nvSpPr>
      <dsp:spPr>
        <a:xfrm>
          <a:off x="1082817" y="2045270"/>
          <a:ext cx="2556587" cy="2556587"/>
        </a:xfrm>
        <a:prstGeom prst="gear6">
          <a:avLst/>
        </a:prstGeom>
        <a:solidFill>
          <a:schemeClr val="accent5">
            <a:shade val="50000"/>
            <a:hueOff val="-110542"/>
            <a:satOff val="-7277"/>
            <a:lumOff val="2997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Расширение деятельности</a:t>
          </a:r>
        </a:p>
      </dsp:txBody>
      <dsp:txXfrm>
        <a:off x="1726445" y="2692789"/>
        <a:ext cx="1269331" cy="1261549"/>
      </dsp:txXfrm>
    </dsp:sp>
    <dsp:sp modelId="{67F9AA9A-FE2B-4183-B8EC-79C737D72938}">
      <dsp:nvSpPr>
        <dsp:cNvPr id="0" name=""/>
        <dsp:cNvSpPr/>
      </dsp:nvSpPr>
      <dsp:spPr>
        <a:xfrm rot="20700000">
          <a:off x="2514767" y="281485"/>
          <a:ext cx="2504934" cy="2504934"/>
        </a:xfrm>
        <a:prstGeom prst="gear6">
          <a:avLst/>
        </a:prstGeom>
        <a:solidFill>
          <a:schemeClr val="accent5">
            <a:shade val="50000"/>
            <a:hueOff val="-110542"/>
            <a:satOff val="-7277"/>
            <a:lumOff val="2997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Осуществление более рискованных и доходных операций</a:t>
          </a:r>
        </a:p>
      </dsp:txBody>
      <dsp:txXfrm rot="-20700000">
        <a:off x="3064172" y="830890"/>
        <a:ext cx="1406123" cy="1406123"/>
      </dsp:txXfrm>
    </dsp:sp>
    <dsp:sp modelId="{870F9403-26CB-46E5-BE6A-0607F5CC5F4C}">
      <dsp:nvSpPr>
        <dsp:cNvPr id="0" name=""/>
        <dsp:cNvSpPr/>
      </dsp:nvSpPr>
      <dsp:spPr>
        <a:xfrm>
          <a:off x="2882586" y="2331481"/>
          <a:ext cx="4499594" cy="4499594"/>
        </a:xfrm>
        <a:prstGeom prst="circularArrow">
          <a:avLst>
            <a:gd name="adj1" fmla="val 4688"/>
            <a:gd name="adj2" fmla="val 299029"/>
            <a:gd name="adj3" fmla="val 2551870"/>
            <a:gd name="adj4" fmla="val 15786399"/>
            <a:gd name="adj5" fmla="val 5469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CACE8-8CEB-40FA-BFC6-11FE2E571FEE}">
      <dsp:nvSpPr>
        <dsp:cNvPr id="0" name=""/>
        <dsp:cNvSpPr/>
      </dsp:nvSpPr>
      <dsp:spPr>
        <a:xfrm>
          <a:off x="630050" y="1470164"/>
          <a:ext cx="3269236" cy="32692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shade val="90000"/>
            <a:hueOff val="-114023"/>
            <a:satOff val="-6926"/>
            <a:lumOff val="2489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0E700-57B1-4055-8CCB-7F037023C97A}">
      <dsp:nvSpPr>
        <dsp:cNvPr id="0" name=""/>
        <dsp:cNvSpPr/>
      </dsp:nvSpPr>
      <dsp:spPr>
        <a:xfrm>
          <a:off x="1935350" y="-276618"/>
          <a:ext cx="3524895" cy="35248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shade val="90000"/>
            <a:hueOff val="-114023"/>
            <a:satOff val="-6926"/>
            <a:lumOff val="2489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A2B0-57F6-4C12-9FE0-D7FF5AC28933}">
      <dsp:nvSpPr>
        <dsp:cNvPr id="0" name=""/>
        <dsp:cNvSpPr/>
      </dsp:nvSpPr>
      <dsp:spPr>
        <a:xfrm>
          <a:off x="2665" y="3312571"/>
          <a:ext cx="1772051" cy="8860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Заемные средства</a:t>
          </a:r>
        </a:p>
      </dsp:txBody>
      <dsp:txXfrm>
        <a:off x="28616" y="3338522"/>
        <a:ext cx="1720149" cy="834123"/>
      </dsp:txXfrm>
    </dsp:sp>
    <dsp:sp modelId="{80B558B9-9F4F-4E5A-8995-10A962D1231C}">
      <dsp:nvSpPr>
        <dsp:cNvPr id="0" name=""/>
        <dsp:cNvSpPr/>
      </dsp:nvSpPr>
      <dsp:spPr>
        <a:xfrm rot="19457599">
          <a:off x="1692669" y="3488569"/>
          <a:ext cx="87291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72915" y="1228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107304" y="3479029"/>
        <a:ext cx="43645" cy="43645"/>
      </dsp:txXfrm>
    </dsp:sp>
    <dsp:sp modelId="{A08711D9-ABEF-4372-9714-B7248AE07B46}">
      <dsp:nvSpPr>
        <dsp:cNvPr id="0" name=""/>
        <dsp:cNvSpPr/>
      </dsp:nvSpPr>
      <dsp:spPr>
        <a:xfrm>
          <a:off x="2483537" y="2803107"/>
          <a:ext cx="1772051" cy="8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Средства от ЦБ</a:t>
          </a:r>
        </a:p>
      </dsp:txBody>
      <dsp:txXfrm>
        <a:off x="2509488" y="2829058"/>
        <a:ext cx="1720149" cy="834123"/>
      </dsp:txXfrm>
    </dsp:sp>
    <dsp:sp modelId="{EF43072E-424A-4A17-9E32-C1EC66BD1A11}">
      <dsp:nvSpPr>
        <dsp:cNvPr id="0" name=""/>
        <dsp:cNvSpPr/>
      </dsp:nvSpPr>
      <dsp:spPr>
        <a:xfrm rot="17692822">
          <a:off x="3767619" y="2469639"/>
          <a:ext cx="16847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684760" y="1228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67880" y="2439803"/>
        <a:ext cx="84238" cy="84238"/>
      </dsp:txXfrm>
    </dsp:sp>
    <dsp:sp modelId="{8590C617-35BA-47FC-A07A-3A8B4C36F4FC}">
      <dsp:nvSpPr>
        <dsp:cNvPr id="0" name=""/>
        <dsp:cNvSpPr/>
      </dsp:nvSpPr>
      <dsp:spPr>
        <a:xfrm>
          <a:off x="4964410" y="1274712"/>
          <a:ext cx="1772051" cy="886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Franklin Gothic Book" panose="020F0502020204030204"/>
              <a:ea typeface="+mn-ea"/>
              <a:cs typeface="+mn-cs"/>
            </a:rPr>
            <a:t>Депозитные аукционы</a:t>
          </a:r>
        </a:p>
      </dsp:txBody>
      <dsp:txXfrm>
        <a:off x="4990361" y="1300663"/>
        <a:ext cx="1720149" cy="834123"/>
      </dsp:txXfrm>
    </dsp:sp>
    <dsp:sp modelId="{C59CCF43-804F-4D40-9F87-CD4AD673681B}">
      <dsp:nvSpPr>
        <dsp:cNvPr id="0" name=""/>
        <dsp:cNvSpPr/>
      </dsp:nvSpPr>
      <dsp:spPr>
        <a:xfrm rot="19457599">
          <a:off x="4173542" y="2979104"/>
          <a:ext cx="87291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72915" y="1228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8176" y="2969564"/>
        <a:ext cx="43645" cy="43645"/>
      </dsp:txXfrm>
    </dsp:sp>
    <dsp:sp modelId="{D575A1AA-4291-428D-8DA5-CEE730547F2C}">
      <dsp:nvSpPr>
        <dsp:cNvPr id="0" name=""/>
        <dsp:cNvSpPr/>
      </dsp:nvSpPr>
      <dsp:spPr>
        <a:xfrm>
          <a:off x="4964410" y="2293642"/>
          <a:ext cx="1772051" cy="886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Franklin Gothic Book" panose="020F0502020204030204"/>
              <a:ea typeface="+mn-ea"/>
              <a:cs typeface="+mn-cs"/>
            </a:rPr>
            <a:t>Ломбардные операции</a:t>
          </a:r>
        </a:p>
      </dsp:txBody>
      <dsp:txXfrm>
        <a:off x="4990361" y="2319593"/>
        <a:ext cx="1720149" cy="834123"/>
      </dsp:txXfrm>
    </dsp:sp>
    <dsp:sp modelId="{53B60D17-92AA-4DFA-B421-BD794DE31308}">
      <dsp:nvSpPr>
        <dsp:cNvPr id="0" name=""/>
        <dsp:cNvSpPr/>
      </dsp:nvSpPr>
      <dsp:spPr>
        <a:xfrm rot="2142401">
          <a:off x="4173542" y="3488569"/>
          <a:ext cx="87291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72915" y="1228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8176" y="3479029"/>
        <a:ext cx="43645" cy="43645"/>
      </dsp:txXfrm>
    </dsp:sp>
    <dsp:sp modelId="{7C87D1DD-7CD5-4098-9E81-B8A78C48B9A0}">
      <dsp:nvSpPr>
        <dsp:cNvPr id="0" name=""/>
        <dsp:cNvSpPr/>
      </dsp:nvSpPr>
      <dsp:spPr>
        <a:xfrm>
          <a:off x="4964410" y="3312571"/>
          <a:ext cx="1772051" cy="886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Кредиты от ЦБ</a:t>
          </a:r>
        </a:p>
      </dsp:txBody>
      <dsp:txXfrm>
        <a:off x="4990361" y="3338522"/>
        <a:ext cx="1720149" cy="834123"/>
      </dsp:txXfrm>
    </dsp:sp>
    <dsp:sp modelId="{E4834B7B-5898-4BEF-A2BF-21306C91EE6E}">
      <dsp:nvSpPr>
        <dsp:cNvPr id="0" name=""/>
        <dsp:cNvSpPr/>
      </dsp:nvSpPr>
      <dsp:spPr>
        <a:xfrm rot="3907178">
          <a:off x="3767619" y="3998034"/>
          <a:ext cx="16847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684760" y="1228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67880" y="3968198"/>
        <a:ext cx="84238" cy="84238"/>
      </dsp:txXfrm>
    </dsp:sp>
    <dsp:sp modelId="{1954A924-A05C-4DCE-B4EC-233EB90D6C20}">
      <dsp:nvSpPr>
        <dsp:cNvPr id="0" name=""/>
        <dsp:cNvSpPr/>
      </dsp:nvSpPr>
      <dsp:spPr>
        <a:xfrm>
          <a:off x="4964410" y="4331501"/>
          <a:ext cx="1772051" cy="886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Операции по РЕПО</a:t>
          </a:r>
        </a:p>
      </dsp:txBody>
      <dsp:txXfrm>
        <a:off x="4990361" y="4357452"/>
        <a:ext cx="1720149" cy="834123"/>
      </dsp:txXfrm>
    </dsp:sp>
    <dsp:sp modelId="{F9DD7D17-E386-44E4-B0F8-B848DB7923FC}">
      <dsp:nvSpPr>
        <dsp:cNvPr id="0" name=""/>
        <dsp:cNvSpPr/>
      </dsp:nvSpPr>
      <dsp:spPr>
        <a:xfrm rot="2142401">
          <a:off x="1692669" y="3998034"/>
          <a:ext cx="87291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72915" y="1228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7304" y="3988494"/>
        <a:ext cx="43645" cy="43645"/>
      </dsp:txXfrm>
    </dsp:sp>
    <dsp:sp modelId="{F4D878E0-0E03-4CEA-8AD2-6234C468CB96}">
      <dsp:nvSpPr>
        <dsp:cNvPr id="0" name=""/>
        <dsp:cNvSpPr/>
      </dsp:nvSpPr>
      <dsp:spPr>
        <a:xfrm>
          <a:off x="2483537" y="3822036"/>
          <a:ext cx="1772051" cy="8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Franklin Gothic Book" panose="020F0502020204030204"/>
              <a:ea typeface="+mn-ea"/>
              <a:cs typeface="+mn-cs"/>
            </a:rPr>
            <a:t>Межбанковские кредиты</a:t>
          </a:r>
        </a:p>
      </dsp:txBody>
      <dsp:txXfrm>
        <a:off x="2509488" y="3847987"/>
        <a:ext cx="1720149" cy="834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8ED5-0C80-40E7-8514-62F57B791BD0}">
      <dsp:nvSpPr>
        <dsp:cNvPr id="0" name=""/>
        <dsp:cNvSpPr/>
      </dsp:nvSpPr>
      <dsp:spPr>
        <a:xfrm>
          <a:off x="4457925" y="2352108"/>
          <a:ext cx="291525" cy="365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3788"/>
              </a:lnTo>
              <a:lnTo>
                <a:pt x="291525" y="365378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1BA68-72F5-4134-865D-FE5A630FEA88}">
      <dsp:nvSpPr>
        <dsp:cNvPr id="0" name=""/>
        <dsp:cNvSpPr/>
      </dsp:nvSpPr>
      <dsp:spPr>
        <a:xfrm>
          <a:off x="4457925" y="2352108"/>
          <a:ext cx="291525" cy="227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900"/>
              </a:lnTo>
              <a:lnTo>
                <a:pt x="291525" y="227390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B21E3-3D09-4926-88A9-043F6CFFA10E}">
      <dsp:nvSpPr>
        <dsp:cNvPr id="0" name=""/>
        <dsp:cNvSpPr/>
      </dsp:nvSpPr>
      <dsp:spPr>
        <a:xfrm>
          <a:off x="4457925" y="2352108"/>
          <a:ext cx="291525" cy="89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11"/>
              </a:lnTo>
              <a:lnTo>
                <a:pt x="291525" y="89401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6B9BE-8BFC-4834-A5DC-4EF355AB324F}">
      <dsp:nvSpPr>
        <dsp:cNvPr id="0" name=""/>
        <dsp:cNvSpPr/>
      </dsp:nvSpPr>
      <dsp:spPr>
        <a:xfrm>
          <a:off x="3628666" y="972219"/>
          <a:ext cx="1606661" cy="40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67"/>
              </a:lnTo>
              <a:lnTo>
                <a:pt x="1606661" y="204067"/>
              </a:lnTo>
              <a:lnTo>
                <a:pt x="1606661" y="40813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9342C-9BD2-487B-B896-76F6FAE3E3C2}">
      <dsp:nvSpPr>
        <dsp:cNvPr id="0" name=""/>
        <dsp:cNvSpPr/>
      </dsp:nvSpPr>
      <dsp:spPr>
        <a:xfrm>
          <a:off x="2193743" y="2352108"/>
          <a:ext cx="1175820" cy="40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67"/>
              </a:lnTo>
              <a:lnTo>
                <a:pt x="1175820" y="204067"/>
              </a:lnTo>
              <a:lnTo>
                <a:pt x="1175820" y="408135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0F38F-2617-4EE4-8115-297A367FACD5}">
      <dsp:nvSpPr>
        <dsp:cNvPr id="0" name=""/>
        <dsp:cNvSpPr/>
      </dsp:nvSpPr>
      <dsp:spPr>
        <a:xfrm>
          <a:off x="240521" y="3731996"/>
          <a:ext cx="835026" cy="226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755"/>
              </a:lnTo>
              <a:lnTo>
                <a:pt x="835026" y="226475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224E7-A958-4451-825E-9C940ABFBD10}">
      <dsp:nvSpPr>
        <dsp:cNvPr id="0" name=""/>
        <dsp:cNvSpPr/>
      </dsp:nvSpPr>
      <dsp:spPr>
        <a:xfrm>
          <a:off x="240521" y="3731996"/>
          <a:ext cx="812734" cy="884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67"/>
              </a:lnTo>
              <a:lnTo>
                <a:pt x="812734" y="88486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7BCE-3CB7-452A-88D7-C388C30E259C}">
      <dsp:nvSpPr>
        <dsp:cNvPr id="0" name=""/>
        <dsp:cNvSpPr/>
      </dsp:nvSpPr>
      <dsp:spPr>
        <a:xfrm>
          <a:off x="1017923" y="2352108"/>
          <a:ext cx="1175820" cy="408135"/>
        </a:xfrm>
        <a:custGeom>
          <a:avLst/>
          <a:gdLst/>
          <a:ahLst/>
          <a:cxnLst/>
          <a:rect l="0" t="0" r="0" b="0"/>
          <a:pathLst>
            <a:path>
              <a:moveTo>
                <a:pt x="1175820" y="0"/>
              </a:moveTo>
              <a:lnTo>
                <a:pt x="1175820" y="204067"/>
              </a:lnTo>
              <a:lnTo>
                <a:pt x="0" y="204067"/>
              </a:lnTo>
              <a:lnTo>
                <a:pt x="0" y="408135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F5820-1F8B-4945-80FC-F537CD39AE06}">
      <dsp:nvSpPr>
        <dsp:cNvPr id="0" name=""/>
        <dsp:cNvSpPr/>
      </dsp:nvSpPr>
      <dsp:spPr>
        <a:xfrm>
          <a:off x="2193743" y="972219"/>
          <a:ext cx="1434923" cy="408135"/>
        </a:xfrm>
        <a:custGeom>
          <a:avLst/>
          <a:gdLst/>
          <a:ahLst/>
          <a:cxnLst/>
          <a:rect l="0" t="0" r="0" b="0"/>
          <a:pathLst>
            <a:path>
              <a:moveTo>
                <a:pt x="1434923" y="0"/>
              </a:moveTo>
              <a:lnTo>
                <a:pt x="1434923" y="204067"/>
              </a:lnTo>
              <a:lnTo>
                <a:pt x="0" y="204067"/>
              </a:lnTo>
              <a:lnTo>
                <a:pt x="0" y="40813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00E9F-43D4-46A9-B28D-78AAD9D41890}">
      <dsp:nvSpPr>
        <dsp:cNvPr id="0" name=""/>
        <dsp:cNvSpPr/>
      </dsp:nvSpPr>
      <dsp:spPr>
        <a:xfrm>
          <a:off x="2467821" y="467"/>
          <a:ext cx="2321690" cy="9717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Привлеченные средства</a:t>
          </a:r>
        </a:p>
      </dsp:txBody>
      <dsp:txXfrm>
        <a:off x="2467821" y="467"/>
        <a:ext cx="2321690" cy="971752"/>
      </dsp:txXfrm>
    </dsp:sp>
    <dsp:sp modelId="{066FF794-AE4C-48F7-AFA8-6F6E1245D985}">
      <dsp:nvSpPr>
        <dsp:cNvPr id="0" name=""/>
        <dsp:cNvSpPr/>
      </dsp:nvSpPr>
      <dsp:spPr>
        <a:xfrm>
          <a:off x="1050253" y="1380355"/>
          <a:ext cx="2286979" cy="9717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</a:t>
          </a:r>
        </a:p>
      </dsp:txBody>
      <dsp:txXfrm>
        <a:off x="1050253" y="1380355"/>
        <a:ext cx="2286979" cy="971752"/>
      </dsp:txXfrm>
    </dsp:sp>
    <dsp:sp modelId="{03BAF312-16E7-48E0-AC61-FDDA1DB05D6D}">
      <dsp:nvSpPr>
        <dsp:cNvPr id="0" name=""/>
        <dsp:cNvSpPr/>
      </dsp:nvSpPr>
      <dsp:spPr>
        <a:xfrm>
          <a:off x="46171" y="2760243"/>
          <a:ext cx="1943504" cy="97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 юр. лиц</a:t>
          </a:r>
        </a:p>
      </dsp:txBody>
      <dsp:txXfrm>
        <a:off x="46171" y="2760243"/>
        <a:ext cx="1943504" cy="971752"/>
      </dsp:txXfrm>
    </dsp:sp>
    <dsp:sp modelId="{3E970B58-2EA4-4525-8285-0F2F5B8D4932}">
      <dsp:nvSpPr>
        <dsp:cNvPr id="0" name=""/>
        <dsp:cNvSpPr/>
      </dsp:nvSpPr>
      <dsp:spPr>
        <a:xfrm>
          <a:off x="1053256" y="4130987"/>
          <a:ext cx="2570245" cy="971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Срочные</a:t>
          </a:r>
        </a:p>
      </dsp:txBody>
      <dsp:txXfrm>
        <a:off x="1053256" y="4130987"/>
        <a:ext cx="2570245" cy="971752"/>
      </dsp:txXfrm>
    </dsp:sp>
    <dsp:sp modelId="{5739B76D-CA35-4F6C-B6C9-62AAB81CDDDE}">
      <dsp:nvSpPr>
        <dsp:cNvPr id="0" name=""/>
        <dsp:cNvSpPr/>
      </dsp:nvSpPr>
      <dsp:spPr>
        <a:xfrm>
          <a:off x="1075548" y="5510875"/>
          <a:ext cx="2543930" cy="971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ranklin Gothic Book" panose="020F0502020204030204"/>
              <a:ea typeface="+mn-ea"/>
              <a:cs typeface="+mn-cs"/>
            </a:rPr>
            <a:t>До востребования</a:t>
          </a:r>
        </a:p>
      </dsp:txBody>
      <dsp:txXfrm>
        <a:off x="1075548" y="5510875"/>
        <a:ext cx="2543930" cy="971752"/>
      </dsp:txXfrm>
    </dsp:sp>
    <dsp:sp modelId="{4AE39540-BB58-44A5-AE9E-6BB85A54B63F}">
      <dsp:nvSpPr>
        <dsp:cNvPr id="0" name=""/>
        <dsp:cNvSpPr/>
      </dsp:nvSpPr>
      <dsp:spPr>
        <a:xfrm>
          <a:off x="2397811" y="2760243"/>
          <a:ext cx="1943504" cy="97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Депозиты физ. лиц</a:t>
          </a:r>
        </a:p>
      </dsp:txBody>
      <dsp:txXfrm>
        <a:off x="2397811" y="2760243"/>
        <a:ext cx="1943504" cy="971752"/>
      </dsp:txXfrm>
    </dsp:sp>
    <dsp:sp modelId="{C5FC49BB-79C0-4D84-8A4A-BDE9AD037A19}">
      <dsp:nvSpPr>
        <dsp:cNvPr id="0" name=""/>
        <dsp:cNvSpPr/>
      </dsp:nvSpPr>
      <dsp:spPr>
        <a:xfrm>
          <a:off x="4263575" y="1380355"/>
          <a:ext cx="1943504" cy="9717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Долговые обязательства</a:t>
          </a:r>
        </a:p>
      </dsp:txBody>
      <dsp:txXfrm>
        <a:off x="4263575" y="1380355"/>
        <a:ext cx="1943504" cy="971752"/>
      </dsp:txXfrm>
    </dsp:sp>
    <dsp:sp modelId="{58E81A61-0F51-42AF-B391-BFC118FF853A}">
      <dsp:nvSpPr>
        <dsp:cNvPr id="0" name=""/>
        <dsp:cNvSpPr/>
      </dsp:nvSpPr>
      <dsp:spPr>
        <a:xfrm>
          <a:off x="4749451" y="2760243"/>
          <a:ext cx="1943504" cy="97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Облигации</a:t>
          </a:r>
        </a:p>
      </dsp:txBody>
      <dsp:txXfrm>
        <a:off x="4749451" y="2760243"/>
        <a:ext cx="1943504" cy="971752"/>
      </dsp:txXfrm>
    </dsp:sp>
    <dsp:sp modelId="{736D0585-A52B-46B0-B0FA-92E3D46B4D6C}">
      <dsp:nvSpPr>
        <dsp:cNvPr id="0" name=""/>
        <dsp:cNvSpPr/>
      </dsp:nvSpPr>
      <dsp:spPr>
        <a:xfrm>
          <a:off x="4749451" y="4140131"/>
          <a:ext cx="1943504" cy="97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Franklin Gothic Book" panose="020F0502020204030204"/>
              <a:ea typeface="+mn-ea"/>
              <a:cs typeface="+mn-cs"/>
            </a:rPr>
            <a:t>Векселя</a:t>
          </a:r>
        </a:p>
      </dsp:txBody>
      <dsp:txXfrm>
        <a:off x="4749451" y="4140131"/>
        <a:ext cx="1943504" cy="971752"/>
      </dsp:txXfrm>
    </dsp:sp>
    <dsp:sp modelId="{05B6806A-CA0B-423E-8CA8-749AB1748921}">
      <dsp:nvSpPr>
        <dsp:cNvPr id="0" name=""/>
        <dsp:cNvSpPr/>
      </dsp:nvSpPr>
      <dsp:spPr>
        <a:xfrm>
          <a:off x="4749451" y="5520020"/>
          <a:ext cx="1943504" cy="97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ranklin Gothic Book" panose="020F0502020204030204"/>
              <a:ea typeface="+mn-ea"/>
              <a:cs typeface="+mn-cs"/>
            </a:rPr>
            <a:t>Депозитные, сберегательные сертификаты</a:t>
          </a:r>
        </a:p>
      </dsp:txBody>
      <dsp:txXfrm>
        <a:off x="4749451" y="5520020"/>
        <a:ext cx="1943504" cy="971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715D9-327D-42D4-959D-83DA50E56A17}">
      <dsp:nvSpPr>
        <dsp:cNvPr id="0" name=""/>
        <dsp:cNvSpPr/>
      </dsp:nvSpPr>
      <dsp:spPr>
        <a:xfrm>
          <a:off x="1171354" y="2267783"/>
          <a:ext cx="2329411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2358-F329-4142-AFF2-AC7BBEDCD386}">
      <dsp:nvSpPr>
        <dsp:cNvPr id="0" name=""/>
        <dsp:cNvSpPr/>
      </dsp:nvSpPr>
      <dsp:spPr>
        <a:xfrm>
          <a:off x="1171354" y="1455737"/>
          <a:ext cx="1995312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33B6-6E97-477E-8A66-5F0BCAB1BA91}">
      <dsp:nvSpPr>
        <dsp:cNvPr id="0" name=""/>
        <dsp:cNvSpPr/>
      </dsp:nvSpPr>
      <dsp:spPr>
        <a:xfrm>
          <a:off x="1171354" y="643691"/>
          <a:ext cx="2329411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A49D-D70A-4B16-8925-28C5229CC5BE}">
      <dsp:nvSpPr>
        <dsp:cNvPr id="0" name=""/>
        <dsp:cNvSpPr/>
      </dsp:nvSpPr>
      <dsp:spPr>
        <a:xfrm>
          <a:off x="0" y="296112"/>
          <a:ext cx="2320131" cy="23201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A5065-28FE-4E8E-9D73-21287282351A}">
      <dsp:nvSpPr>
        <dsp:cNvPr id="0" name=""/>
        <dsp:cNvSpPr/>
      </dsp:nvSpPr>
      <dsp:spPr>
        <a:xfrm>
          <a:off x="428912" y="1527661"/>
          <a:ext cx="1484883" cy="76564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dirty="0"/>
            <a:t>1,95%</a:t>
          </a:r>
          <a:endParaRPr lang="en-US" sz="4200" kern="1200" dirty="0"/>
        </a:p>
      </dsp:txBody>
      <dsp:txXfrm>
        <a:off x="428912" y="1527661"/>
        <a:ext cx="1484883" cy="765643"/>
      </dsp:txXfrm>
    </dsp:sp>
    <dsp:sp modelId="{1EC795B8-F186-4BF5-9CB4-453F11107F31}">
      <dsp:nvSpPr>
        <dsp:cNvPr id="0" name=""/>
        <dsp:cNvSpPr/>
      </dsp:nvSpPr>
      <dsp:spPr>
        <a:xfrm>
          <a:off x="3152746" y="295672"/>
          <a:ext cx="696039" cy="6960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899661-7345-4454-98A1-89EA4919738C}">
      <dsp:nvSpPr>
        <dsp:cNvPr id="0" name=""/>
        <dsp:cNvSpPr/>
      </dsp:nvSpPr>
      <dsp:spPr>
        <a:xfrm>
          <a:off x="3848785" y="295672"/>
          <a:ext cx="780187" cy="69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3,50%</a:t>
          </a:r>
          <a:endParaRPr lang="en-US" sz="1800" kern="1200" dirty="0"/>
        </a:p>
      </dsp:txBody>
      <dsp:txXfrm>
        <a:off x="3848785" y="295672"/>
        <a:ext cx="780187" cy="696039"/>
      </dsp:txXfrm>
    </dsp:sp>
    <dsp:sp modelId="{4F254F6D-1985-4733-A9BD-2B28661306D5}">
      <dsp:nvSpPr>
        <dsp:cNvPr id="0" name=""/>
        <dsp:cNvSpPr/>
      </dsp:nvSpPr>
      <dsp:spPr>
        <a:xfrm>
          <a:off x="2818647" y="1107717"/>
          <a:ext cx="696039" cy="6960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7AF66D-C17D-467F-9C7F-635DB72B9F75}">
      <dsp:nvSpPr>
        <dsp:cNvPr id="0" name=""/>
        <dsp:cNvSpPr/>
      </dsp:nvSpPr>
      <dsp:spPr>
        <a:xfrm>
          <a:off x="3514686" y="1107717"/>
          <a:ext cx="785146" cy="69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1,22%</a:t>
          </a:r>
          <a:endParaRPr lang="en-US" sz="1800" kern="1200" dirty="0"/>
        </a:p>
      </dsp:txBody>
      <dsp:txXfrm>
        <a:off x="3514686" y="1107717"/>
        <a:ext cx="785146" cy="696039"/>
      </dsp:txXfrm>
    </dsp:sp>
    <dsp:sp modelId="{CDC0CCAB-E57B-46ED-9EA0-7BB900776575}">
      <dsp:nvSpPr>
        <dsp:cNvPr id="0" name=""/>
        <dsp:cNvSpPr/>
      </dsp:nvSpPr>
      <dsp:spPr>
        <a:xfrm>
          <a:off x="3152746" y="1919763"/>
          <a:ext cx="696039" cy="6960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E90A4-6742-4153-8E35-3F478A412548}">
      <dsp:nvSpPr>
        <dsp:cNvPr id="0" name=""/>
        <dsp:cNvSpPr/>
      </dsp:nvSpPr>
      <dsp:spPr>
        <a:xfrm>
          <a:off x="3848785" y="1919763"/>
          <a:ext cx="780187" cy="69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0,60%</a:t>
          </a:r>
          <a:endParaRPr lang="en-US" sz="1800" kern="1200" dirty="0"/>
        </a:p>
      </dsp:txBody>
      <dsp:txXfrm>
        <a:off x="3848785" y="1919763"/>
        <a:ext cx="780187" cy="696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715D9-327D-42D4-959D-83DA50E56A17}">
      <dsp:nvSpPr>
        <dsp:cNvPr id="0" name=""/>
        <dsp:cNvSpPr/>
      </dsp:nvSpPr>
      <dsp:spPr>
        <a:xfrm>
          <a:off x="1170953" y="2267505"/>
          <a:ext cx="2328614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2358-F329-4142-AFF2-AC7BBEDCD386}">
      <dsp:nvSpPr>
        <dsp:cNvPr id="0" name=""/>
        <dsp:cNvSpPr/>
      </dsp:nvSpPr>
      <dsp:spPr>
        <a:xfrm>
          <a:off x="1170953" y="1455737"/>
          <a:ext cx="199463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33B6-6E97-477E-8A66-5F0BCAB1BA91}">
      <dsp:nvSpPr>
        <dsp:cNvPr id="0" name=""/>
        <dsp:cNvSpPr/>
      </dsp:nvSpPr>
      <dsp:spPr>
        <a:xfrm>
          <a:off x="1170953" y="643969"/>
          <a:ext cx="2328614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A49D-D70A-4B16-8925-28C5229CC5BE}">
      <dsp:nvSpPr>
        <dsp:cNvPr id="0" name=""/>
        <dsp:cNvSpPr/>
      </dsp:nvSpPr>
      <dsp:spPr>
        <a:xfrm>
          <a:off x="0" y="296509"/>
          <a:ext cx="2319337" cy="2319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A5065-28FE-4E8E-9D73-21287282351A}">
      <dsp:nvSpPr>
        <dsp:cNvPr id="0" name=""/>
        <dsp:cNvSpPr/>
      </dsp:nvSpPr>
      <dsp:spPr>
        <a:xfrm>
          <a:off x="428765" y="1527636"/>
          <a:ext cx="1484376" cy="765381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i="0" kern="1200"/>
            <a:t>3,71%</a:t>
          </a:r>
          <a:endParaRPr lang="en-US" sz="4400" kern="1200" dirty="0"/>
        </a:p>
      </dsp:txBody>
      <dsp:txXfrm>
        <a:off x="428765" y="1527636"/>
        <a:ext cx="1484376" cy="765381"/>
      </dsp:txXfrm>
    </dsp:sp>
    <dsp:sp modelId="{1EC795B8-F186-4BF5-9CB4-453F11107F31}">
      <dsp:nvSpPr>
        <dsp:cNvPr id="0" name=""/>
        <dsp:cNvSpPr/>
      </dsp:nvSpPr>
      <dsp:spPr>
        <a:xfrm>
          <a:off x="3151668" y="296068"/>
          <a:ext cx="695801" cy="6958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899661-7345-4454-98A1-89EA4919738C}">
      <dsp:nvSpPr>
        <dsp:cNvPr id="0" name=""/>
        <dsp:cNvSpPr/>
      </dsp:nvSpPr>
      <dsp:spPr>
        <a:xfrm>
          <a:off x="3847469" y="296068"/>
          <a:ext cx="779920" cy="69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5,46%</a:t>
          </a:r>
          <a:endParaRPr lang="en-US" sz="1800" kern="1200" dirty="0"/>
        </a:p>
      </dsp:txBody>
      <dsp:txXfrm>
        <a:off x="3847469" y="296068"/>
        <a:ext cx="779920" cy="695801"/>
      </dsp:txXfrm>
    </dsp:sp>
    <dsp:sp modelId="{4F254F6D-1985-4733-A9BD-2B28661306D5}">
      <dsp:nvSpPr>
        <dsp:cNvPr id="0" name=""/>
        <dsp:cNvSpPr/>
      </dsp:nvSpPr>
      <dsp:spPr>
        <a:xfrm>
          <a:off x="2817683" y="1107836"/>
          <a:ext cx="695801" cy="6958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7AF66D-C17D-467F-9C7F-635DB72B9F75}">
      <dsp:nvSpPr>
        <dsp:cNvPr id="0" name=""/>
        <dsp:cNvSpPr/>
      </dsp:nvSpPr>
      <dsp:spPr>
        <a:xfrm>
          <a:off x="3513484" y="1107836"/>
          <a:ext cx="784878" cy="69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2,68%</a:t>
          </a:r>
          <a:endParaRPr lang="en-US" sz="1800" kern="1200" dirty="0"/>
        </a:p>
      </dsp:txBody>
      <dsp:txXfrm>
        <a:off x="3513484" y="1107836"/>
        <a:ext cx="784878" cy="695801"/>
      </dsp:txXfrm>
    </dsp:sp>
    <dsp:sp modelId="{CDC0CCAB-E57B-46ED-9EA0-7BB900776575}">
      <dsp:nvSpPr>
        <dsp:cNvPr id="0" name=""/>
        <dsp:cNvSpPr/>
      </dsp:nvSpPr>
      <dsp:spPr>
        <a:xfrm>
          <a:off x="3151668" y="1919605"/>
          <a:ext cx="695801" cy="6958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E90A4-6742-4153-8E35-3F478A412548}">
      <dsp:nvSpPr>
        <dsp:cNvPr id="0" name=""/>
        <dsp:cNvSpPr/>
      </dsp:nvSpPr>
      <dsp:spPr>
        <a:xfrm>
          <a:off x="3847469" y="1919605"/>
          <a:ext cx="779920" cy="69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1,53%</a:t>
          </a:r>
          <a:endParaRPr lang="en-US" sz="1800" kern="1200" dirty="0"/>
        </a:p>
      </dsp:txBody>
      <dsp:txXfrm>
        <a:off x="3847469" y="1919605"/>
        <a:ext cx="779920" cy="6958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C801A-B279-4AA2-A9FE-28AF9174C65A}">
      <dsp:nvSpPr>
        <dsp:cNvPr id="0" name=""/>
        <dsp:cNvSpPr/>
      </dsp:nvSpPr>
      <dsp:spPr>
        <a:xfrm>
          <a:off x="950751" y="432734"/>
          <a:ext cx="4201275" cy="13128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Денежные средства</a:t>
          </a:r>
          <a:endParaRPr lang="en-US" sz="3600" kern="1200" dirty="0"/>
        </a:p>
      </dsp:txBody>
      <dsp:txXfrm>
        <a:off x="950751" y="432734"/>
        <a:ext cx="4201275" cy="1312898"/>
      </dsp:txXfrm>
    </dsp:sp>
    <dsp:sp modelId="{9AE886CB-E20C-42DA-B134-BE0772C53F01}">
      <dsp:nvSpPr>
        <dsp:cNvPr id="0" name=""/>
        <dsp:cNvSpPr/>
      </dsp:nvSpPr>
      <dsp:spPr>
        <a:xfrm>
          <a:off x="775698" y="243093"/>
          <a:ext cx="919028" cy="137854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4445" b="24445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8F24D0-130D-4886-9C36-6FEC6A2D63A0}">
      <dsp:nvSpPr>
        <dsp:cNvPr id="0" name=""/>
        <dsp:cNvSpPr/>
      </dsp:nvSpPr>
      <dsp:spPr>
        <a:xfrm>
          <a:off x="950751" y="2085527"/>
          <a:ext cx="4201275" cy="13128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Резервный фонд</a:t>
          </a:r>
          <a:endParaRPr lang="en-US" sz="3600" kern="1200" dirty="0"/>
        </a:p>
      </dsp:txBody>
      <dsp:txXfrm>
        <a:off x="950751" y="2085527"/>
        <a:ext cx="4201275" cy="1312898"/>
      </dsp:txXfrm>
    </dsp:sp>
    <dsp:sp modelId="{F863C435-D4F7-462D-9DBC-AADAD15201CF}">
      <dsp:nvSpPr>
        <dsp:cNvPr id="0" name=""/>
        <dsp:cNvSpPr/>
      </dsp:nvSpPr>
      <dsp:spPr>
        <a:xfrm>
          <a:off x="775698" y="1895886"/>
          <a:ext cx="919028" cy="1378543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6667" b="16667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90647-47C4-4559-8E49-CD5BA6ADA815}">
      <dsp:nvSpPr>
        <dsp:cNvPr id="0" name=""/>
        <dsp:cNvSpPr/>
      </dsp:nvSpPr>
      <dsp:spPr>
        <a:xfrm>
          <a:off x="950751" y="3738321"/>
          <a:ext cx="4201275" cy="13128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Вклады физических лиц</a:t>
          </a:r>
          <a:endParaRPr lang="en-US" sz="3600" kern="1200" dirty="0"/>
        </a:p>
      </dsp:txBody>
      <dsp:txXfrm>
        <a:off x="950751" y="3738321"/>
        <a:ext cx="4201275" cy="1312898"/>
      </dsp:txXfrm>
    </dsp:sp>
    <dsp:sp modelId="{05FDB75A-3B90-4546-941B-F12CA5A8988E}">
      <dsp:nvSpPr>
        <dsp:cNvPr id="0" name=""/>
        <dsp:cNvSpPr/>
      </dsp:nvSpPr>
      <dsp:spPr>
        <a:xfrm>
          <a:off x="775698" y="3548680"/>
          <a:ext cx="919028" cy="1378543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16667" b="16667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3200" dirty="0"/>
              <a:t>Сравнительная характеристика </a:t>
            </a:r>
            <a:br>
              <a:rPr lang="ru-RU" sz="3200" dirty="0"/>
            </a:br>
            <a:r>
              <a:rPr lang="ru-RU" sz="3200" dirty="0"/>
              <a:t>ресурсной базы российских банков </a:t>
            </a:r>
            <a:br>
              <a:rPr lang="ru-RU" sz="3200" dirty="0"/>
            </a:br>
            <a:r>
              <a:rPr lang="ru-RU" sz="3200" dirty="0"/>
              <a:t>с государственным участием и частных банков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Давыдов Максим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Заваруев Иван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Тетенева Ольга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Ширяева Юлия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Картинки по запросу &quot;логотип финансового университета png&quot;">
            <a:extLst>
              <a:ext uri="{FF2B5EF4-FFF2-40B4-BE49-F238E27FC236}">
                <a16:creationId xmlns:a16="http://schemas.microsoft.com/office/drawing/2014/main" id="{0725140E-89EF-4A96-BAD7-16C1E861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88" y="5650262"/>
            <a:ext cx="2702312" cy="120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C8F79B-836D-48ED-8AB9-C97CB0F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Банки с  участием государства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42E6E-4903-451E-ADCF-C5E8886C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557C9C-6F61-4ADA-90FD-1D0870473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7954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52061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DFA2E0-D41B-44E4-88CF-8AD1EDD6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Вклады физических лиц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47C3AF-D47F-4E9A-BCE9-BBA06F0E0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Банки с участием государства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CE71F50-9F8E-4BE0-9E81-4C1660927A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4976236"/>
              </p:ext>
            </p:extLst>
          </p:nvPr>
        </p:nvGraphicFramePr>
        <p:xfrm>
          <a:off x="1096963" y="2957513"/>
          <a:ext cx="4640262" cy="291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2E6FF1-BCD2-456F-A9BB-B44753B4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Частные банки</a:t>
            </a: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686D729-6692-49BC-A19D-3F211E9CA12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5796483"/>
              </p:ext>
            </p:extLst>
          </p:nvPr>
        </p:nvGraphicFramePr>
        <p:xfrm>
          <a:off x="6516688" y="2957513"/>
          <a:ext cx="4638675" cy="291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68226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E57-3017-4268-9F5E-64DA1157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 «Прочих активах» </a:t>
            </a:r>
            <a:br>
              <a:rPr lang="ru-RU" dirty="0"/>
            </a:br>
            <a:r>
              <a:rPr lang="ru-RU" dirty="0"/>
              <a:t>частных банков?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BF22-ABF6-4009-AB10-D1D1F2BB8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Банки с госучастием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D36BF8-BA08-429A-AC40-F628B7E267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4772055"/>
              </p:ext>
            </p:extLst>
          </p:nvPr>
        </p:nvGraphicFramePr>
        <p:xfrm>
          <a:off x="1096963" y="2957513"/>
          <a:ext cx="4640262" cy="291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EFAF-A653-49A7-8E69-9F914626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Частные банки</a:t>
            </a:r>
            <a:endParaRPr lang="en-US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18088CD-1CA6-40A1-AD3B-534FB189AC5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30580085"/>
              </p:ext>
            </p:extLst>
          </p:nvPr>
        </p:nvGraphicFramePr>
        <p:xfrm>
          <a:off x="6516688" y="2957513"/>
          <a:ext cx="4638675" cy="291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81226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A82445-36E9-45A6-B157-8CCBE55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8" y="1014983"/>
            <a:ext cx="3517567" cy="4014217"/>
          </a:xfrm>
        </p:spPr>
        <p:txBody>
          <a:bodyPr>
            <a:normAutofit/>
          </a:bodyPr>
          <a:lstStyle/>
          <a:p>
            <a:r>
              <a:rPr lang="ru-RU" sz="22000" dirty="0"/>
              <a:t>0?</a:t>
            </a:r>
            <a:endParaRPr lang="en-US" sz="220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082D1BD-431A-4F52-8014-89AD8639F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81161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20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ru-RU" sz="4800" dirty="0"/>
              <a:t>Не преследуйте деньги, даже если вы хотите быть банкиром. Преследуйте страсть. Преследуйте мечту.</a:t>
            </a:r>
            <a:br>
              <a:rPr lang="ru-RU" sz="4800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ru-RU" dirty="0">
                <a:solidFill>
                  <a:srgbClr val="FFFFFF"/>
                </a:solidFill>
              </a:rPr>
              <a:t>Тайра Бэнкс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337-FC2C-4058-A408-7D8F2A38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Банковские ресурсы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80A6E-6A6E-4443-8046-631747C6F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8312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E3C6FA-3439-435B-AF9D-51A0EDDF4B12}"/>
              </a:ext>
            </a:extLst>
          </p:cNvPr>
          <p:cNvSpPr txBox="1"/>
          <p:nvPr/>
        </p:nvSpPr>
        <p:spPr>
          <a:xfrm>
            <a:off x="1023667" y="2627069"/>
            <a:ext cx="181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А.Загородний, </a:t>
            </a:r>
          </a:p>
          <a:p>
            <a:pPr algn="ctr"/>
            <a:r>
              <a:rPr lang="ru-RU" sz="1200" dirty="0">
                <a:latin typeface="Bahnschrift" panose="020B0502040204020203" pitchFamily="34" charset="0"/>
              </a:rPr>
              <a:t>Г. Возняк, </a:t>
            </a:r>
          </a:p>
          <a:p>
            <a:pPr algn="ctr"/>
            <a:r>
              <a:rPr lang="ru-RU" sz="1200" dirty="0">
                <a:latin typeface="Bahnschrift" panose="020B0502040204020203" pitchFamily="34" charset="0"/>
              </a:rPr>
              <a:t>О. Кириченко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F5EC9-D05F-434E-A768-4FFAC9037C15}"/>
              </a:ext>
            </a:extLst>
          </p:cNvPr>
          <p:cNvSpPr txBox="1"/>
          <p:nvPr/>
        </p:nvSpPr>
        <p:spPr>
          <a:xfrm>
            <a:off x="2877607" y="2627070"/>
            <a:ext cx="146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Современный экономический словарь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F0902-8A51-4E3F-93E1-0FE1E20D4346}"/>
              </a:ext>
            </a:extLst>
          </p:cNvPr>
          <p:cNvSpPr txBox="1"/>
          <p:nvPr/>
        </p:nvSpPr>
        <p:spPr>
          <a:xfrm>
            <a:off x="4585473" y="2627070"/>
            <a:ext cx="13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Р. Шевченко, </a:t>
            </a:r>
          </a:p>
          <a:p>
            <a:pPr algn="ctr"/>
            <a:r>
              <a:rPr lang="ru-RU" sz="1200" dirty="0">
                <a:latin typeface="Bahnschrift" panose="020B0502040204020203" pitchFamily="34" charset="0"/>
              </a:rPr>
              <a:t>А. Мороз, </a:t>
            </a:r>
          </a:p>
          <a:p>
            <a:pPr algn="ctr"/>
            <a:r>
              <a:rPr lang="ru-RU" sz="1200" dirty="0">
                <a:latin typeface="Bahnschrift" panose="020B0502040204020203" pitchFamily="34" charset="0"/>
              </a:rPr>
              <a:t>М. Савлук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EE1F-B79A-452D-A7FD-FDB15A8F6B08}"/>
              </a:ext>
            </a:extLst>
          </p:cNvPr>
          <p:cNvSpPr txBox="1"/>
          <p:nvPr/>
        </p:nvSpPr>
        <p:spPr>
          <a:xfrm>
            <a:off x="6019017" y="2811734"/>
            <a:ext cx="195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Ж. Довгань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7EA-C07E-46D7-A5EA-693C444B3DA9}"/>
              </a:ext>
            </a:extLst>
          </p:cNvPr>
          <p:cNvSpPr txBox="1"/>
          <p:nvPr/>
        </p:nvSpPr>
        <p:spPr>
          <a:xfrm>
            <a:off x="7990211" y="2627069"/>
            <a:ext cx="135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Е. Рид, Г. Котер, Е. Гилл, И. Лаврушин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8E1DA-D78D-4668-858E-D1282EEDEA37}"/>
              </a:ext>
            </a:extLst>
          </p:cNvPr>
          <p:cNvSpPr txBox="1"/>
          <p:nvPr/>
        </p:nvSpPr>
        <p:spPr>
          <a:xfrm>
            <a:off x="9366796" y="2811734"/>
            <a:ext cx="195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Bahnschrift" panose="020B0502040204020203" pitchFamily="34" charset="0"/>
              </a:rPr>
              <a:t>В. Колесникова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390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13584-9BA9-46CA-87DA-253B9928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ресурсов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30C91E-09F2-4735-9F8A-639BDF9E6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546137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80887FC-0DF7-47C2-A892-95471E09C4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9748650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0243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3C0B7-274E-46CE-9A77-EE3BC9FE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Собственный капитал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99124B-9705-4A50-A9C3-7F37868EF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34858"/>
              </p:ext>
            </p:extLst>
          </p:nvPr>
        </p:nvGraphicFramePr>
        <p:xfrm>
          <a:off x="4945225" y="298580"/>
          <a:ext cx="6895322" cy="639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B5645A-10D0-40B0-A447-D3A51555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526971"/>
            <a:ext cx="3517567" cy="2580584"/>
          </a:xfrm>
        </p:spPr>
        <p:txBody>
          <a:bodyPr/>
          <a:lstStyle/>
          <a:p>
            <a:r>
              <a:rPr lang="ru-RU" dirty="0"/>
              <a:t>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Защитная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Регулирующая</a:t>
            </a:r>
          </a:p>
        </p:txBody>
      </p:sp>
    </p:spTree>
    <p:extLst>
      <p:ext uri="{BB962C8B-B14F-4D97-AF65-F5344CB8AC3E}">
        <p14:creationId xmlns:p14="http://schemas.microsoft.com/office/powerpoint/2010/main" val="313436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3C0B7-274E-46CE-9A77-EE3BC9FE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Заемные средства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5AD8-A081-4035-9BC6-3A4225C8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69047-9DE8-422A-8851-275062AE6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Объект 4">
            <a:extLst>
              <a:ext uri="{FF2B5EF4-FFF2-40B4-BE49-F238E27FC236}">
                <a16:creationId xmlns:a16="http://schemas.microsoft.com/office/drawing/2014/main" id="{5817B4EA-55DD-490E-ABF6-19E425FFB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318914"/>
              </p:ext>
            </p:extLst>
          </p:nvPr>
        </p:nvGraphicFramePr>
        <p:xfrm>
          <a:off x="5129784" y="228600"/>
          <a:ext cx="6739127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488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3C0B7-274E-46CE-9A77-EE3BC9FE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Привлеченные средства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3071-B3F8-4086-BFD2-1EB31FA0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4CE1FB-1B1C-4864-974C-BFFDF159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Объект 4">
            <a:extLst>
              <a:ext uri="{FF2B5EF4-FFF2-40B4-BE49-F238E27FC236}">
                <a16:creationId xmlns:a16="http://schemas.microsoft.com/office/drawing/2014/main" id="{8EFED2F6-9D5C-4547-9E58-F1B128F1E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35463"/>
              </p:ext>
            </p:extLst>
          </p:nvPr>
        </p:nvGraphicFramePr>
        <p:xfrm>
          <a:off x="5129784" y="228600"/>
          <a:ext cx="6739127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C8BFA2-E073-47D2-B657-A006ECB5BCE8}"/>
              </a:ext>
            </a:extLst>
          </p:cNvPr>
          <p:cNvCxnSpPr>
            <a:cxnSpLocks/>
          </p:cNvCxnSpPr>
          <p:nvPr/>
        </p:nvCxnSpPr>
        <p:spPr>
          <a:xfrm>
            <a:off x="8499347" y="3977640"/>
            <a:ext cx="0" cy="21299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31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88599-D1CD-4582-8480-723F127FBE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E8EAEC-FB46-49B7-A5D2-8C5A1048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Сравнительная таблица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B27522-E439-4CCF-A7C9-6817EBDB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6 частных банков</a:t>
            </a:r>
          </a:p>
          <a:p>
            <a:r>
              <a:rPr lang="ru-RU" dirty="0"/>
              <a:t>6 банков с госучастием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E6997-ACBD-4606-9550-DCF18FED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10" y="533400"/>
            <a:ext cx="7664388" cy="330924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B9DADF-A3AA-48DF-AF4E-280CE677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4578350"/>
            <a:ext cx="2279650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494074-47D8-42FC-9F18-B177A966C1C3}"/>
              </a:ext>
            </a:extLst>
          </p:cNvPr>
          <p:cNvSpPr txBox="1"/>
          <p:nvPr/>
        </p:nvSpPr>
        <p:spPr>
          <a:xfrm>
            <a:off x="609600" y="1625600"/>
            <a:ext cx="260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Источник:</a:t>
            </a:r>
          </a:p>
          <a:p>
            <a:r>
              <a:rPr lang="en-US" sz="3200" dirty="0"/>
              <a:t>www.cbr.ru</a:t>
            </a:r>
          </a:p>
        </p:txBody>
      </p:sp>
    </p:spTree>
    <p:extLst>
      <p:ext uri="{BB962C8B-B14F-4D97-AF65-F5344CB8AC3E}">
        <p14:creationId xmlns:p14="http://schemas.microsoft.com/office/powerpoint/2010/main" val="36795078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88203-D970-4051-B45B-EB1D21DB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акционеров или прибыль?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CFA5A-404C-4401-BD91-5681D62BF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5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C8F79B-836D-48ED-8AB9-C97CB0F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Частные банки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1050293-2937-4B54-9D4E-C9D837AAC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57718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42E6E-4903-451E-ADCF-C5E8886C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6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{0FB49693-A3B5-4D96-A3E1-0367AF7B4A4D}tf56160789</Template>
  <TotalTime>0</TotalTime>
  <Words>359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Bookman Old Style</vt:lpstr>
      <vt:lpstr>Calibri</vt:lpstr>
      <vt:lpstr>Corbel</vt:lpstr>
      <vt:lpstr>Franklin Gothic Book</vt:lpstr>
      <vt:lpstr>1_RetrospectVTI</vt:lpstr>
      <vt:lpstr>Сравнительная характеристика  ресурсной базы российских банков  с государственным участием и частных банков</vt:lpstr>
      <vt:lpstr>Банковские ресурсы</vt:lpstr>
      <vt:lpstr>Распределение ресурсов</vt:lpstr>
      <vt:lpstr>Собственный капитал</vt:lpstr>
      <vt:lpstr>Заемные средства</vt:lpstr>
      <vt:lpstr>Привлеченные средства</vt:lpstr>
      <vt:lpstr>Сравнительная таблица</vt:lpstr>
      <vt:lpstr>Средства акционеров или прибыль?</vt:lpstr>
      <vt:lpstr>Частные банки</vt:lpstr>
      <vt:lpstr>Банки с  участием государства</vt:lpstr>
      <vt:lpstr>Вклады физических лиц</vt:lpstr>
      <vt:lpstr>Что в «Прочих активах»  частных банков?</vt:lpstr>
      <vt:lpstr>0?</vt:lpstr>
      <vt:lpstr>Не преследуйте деньги, даже если вы хотите быть банкиром. Преследуйте страсть. Преследуйте мечту.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2020-03-05T13:26:51Z</dcterms:created>
  <dcterms:modified xsi:type="dcterms:W3CDTF">2020-03-05T17:41:18Z</dcterms:modified>
</cp:coreProperties>
</file>