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4a18d5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4a18d5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4a18d5d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4a18d5d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4a18d5d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4a18d5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4a18d5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4a18d5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57d3df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57d3df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57d3df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57d3df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57d3d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57d3d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57d3df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57d3df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57d3df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57d3df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4a18d5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4a18d5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4a18d5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4a18d5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4a18d5d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4a18d5d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4a18d5d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4a18d5d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4a18d5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4a18d5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9225"/>
            <a:ext cx="8520600" cy="24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</a:t>
            </a:r>
            <a:r>
              <a:rPr lang="ru"/>
              <a:t>ункции </a:t>
            </a:r>
            <a:r>
              <a:rPr lang="ru"/>
              <a:t>транспортного и </a:t>
            </a:r>
            <a:r>
              <a:rPr lang="ru"/>
              <a:t>сетевого уровня. Маршрутизация пакетов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2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ПИ19-1В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Афанасьева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Заваруев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Ким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маршрутизации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353575"/>
            <a:ext cx="85206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TCP/IP предусмотрено два типа маршрутизации: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Статическая;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Динамическая.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Маршрутизация пакетов</a:t>
            </a:r>
            <a:endParaRPr b="1" sz="42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58350" y="1587900"/>
            <a:ext cx="34311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Маршрутизация - процесс определения маршрута данных в сетях связи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Пакет - это оформленный блок данных,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передаваемый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сети пакетным режимом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Пакет состоит из двух типов данных: управляющей информацией и пользовательской.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450" y="1587900"/>
            <a:ext cx="5442200" cy="28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обнаружения сбоев в работе шлюза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Хост может проверять, работает ли применяемый им шлюз, и изменять таблицу маршрутизации соответствующим образом.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Список команд: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-passive_dgd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-active_dgd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Маршрутизатор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2005500"/>
            <a:ext cx="8520600" cy="2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Специализированный</a:t>
            </a:r>
            <a:r>
              <a:rPr lang="ru">
                <a:solidFill>
                  <a:schemeClr val="dk1"/>
                </a:solidFill>
              </a:rPr>
              <a:t> компьютер, который пересылает пакеты между различными сегментами сети на основе правил и таблиц маршрутизации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маршрутизации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4675"/>
            <a:ext cx="86212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16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Эталонная модель взаимодействия открытых систем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(OSI)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891050" y="2571750"/>
            <a:ext cx="6941400" cy="1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Международная организация по стандартизации (ISO)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1978 г.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3" y="2732625"/>
            <a:ext cx="12287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06" y="0"/>
            <a:ext cx="58917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5922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Транспортный уровень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623525"/>
            <a:ext cx="40452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трафиком в сети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1451425"/>
            <a:ext cx="3837000" cy="29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Деление сообщений на пакеты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Формирование сообщений из пакетов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246850" y="1021550"/>
            <a:ext cx="3222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Функции: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75550" y="3426775"/>
            <a:ext cx="3425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ru">
                <a:solidFill>
                  <a:srgbClr val="B7B7B7"/>
                </a:solidFill>
              </a:rPr>
              <a:t>Определяет качество сервиса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</a:pPr>
            <a:r>
              <a:rPr lang="ru">
                <a:solidFill>
                  <a:srgbClr val="B7B7B7"/>
                </a:solidFill>
              </a:rPr>
              <a:t>Обеспечивает отчетность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6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Сетевой уровень</a:t>
            </a:r>
            <a:endParaRPr sz="42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06500"/>
            <a:ext cx="4213200" cy="26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Сетевой уровень служит для образования единой транспортной системы, объединяющей несколько сетей с различными принципами передачи информации между конечными узлами.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900" y="1169000"/>
            <a:ext cx="2540675" cy="28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396387" y="4033000"/>
            <a:ext cx="2375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Архитектура составной сети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0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Функции сетевого уровня: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69999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доставка данных между сетями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функции маршрутизации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выбор наилучшего пути в соответствии с критерием передачи данных.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управление потоком данных для предотвращения перегрузок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согласование разных технологий на межсетевом уровне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фильтрация трафика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гибкая адресация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Адресация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Во-первых, </a:t>
            </a:r>
            <a:r>
              <a:rPr lang="ru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/>
              </a:rPr>
              <a:t>Сетевой уровень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должен обеспечить механизм для адресации этих конечных устройств. Если отдельные части данных должны быть направлены к конечному устройству, у того устройства должен быть уникальный адрес. В сети IPv4, когда этот адрес добавляется к устройству, то устройство называют узел или хост.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Инкапсуляция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Во-вторых, Сетевой уровень должен обеспечить инкапсуляцию. Мало того, что устройства должны быть идентифицированы с помощью адреса, отдельные части - PDU Сетевого уровня - также должны содержать эти адреса. Во время процесса инкапсуляции Уровень 3 получает PDU Уровня 4 и добавляет заголовок Уровня 3, или метку, чтобы создать PDU Уровня 3. Когда мы говорим о Сетевом уровне, мы называем этот PDU </a:t>
            </a:r>
            <a:r>
              <a:rPr b="1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пакет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Когда пакет создается, заголовок должен содержать, помимо другой информации, адрес узла, которому он отправляется. Этот адрес называют адресом получателя. Уровень 3 заголовка также содержит адрес отправляющего узла. Этот адрес называют адрес источника.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Декапсуляция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874150"/>
            <a:ext cx="8520600" cy="3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Наконец, пакет достигает конечного хоста и обрабатывается на Уровне 3. Узел исследует адрес получателя, чтобы проверить, что пакет адресовался этому устройству. Если адрес корректен, пакет декапсулируется Сетевым уровнем и PDU 4-го Уровня, содержащийся в пакете, передается соответствующей службе Транспортного уровня.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50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отличие от Транспортного уровня (Уровень OSI 4), который управляет транспортом данных между процессами, работающими на каждом конечном узле, протоколы Сетевого уровня определяют структуру пакетов и обработку, используемую для передачи данных от одного узла до другого узла. Работа безотносительно к данным приложения, которые содержатся в каждом пакете, позволяет Сетевому уровню переносить пакеты для множества типов коммуникаций между множеством хостов.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