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60" r:id="rId8"/>
    <p:sldId id="261" r:id="rId9"/>
    <p:sldId id="259" r:id="rId10"/>
    <p:sldId id="262" r:id="rId11"/>
    <p:sldId id="267" r:id="rId12"/>
    <p:sldId id="263" r:id="rId13"/>
    <p:sldId id="268" r:id="rId14"/>
    <p:sldId id="264" r:id="rId15"/>
    <p:sldId id="265" r:id="rId16"/>
    <p:sldId id="266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00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39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20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0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22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9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3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89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2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9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14AC-42D7-4112-B607-287FA1B3348F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7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1108364" y="376454"/>
            <a:ext cx="3131127" cy="1088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8364" y="2021037"/>
            <a:ext cx="717665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Презентация к курсовой работе «Экзаменационная система</a:t>
            </a:r>
            <a:r>
              <a:rPr lang="ru-RU" sz="5400" b="1" dirty="0">
                <a:solidFill>
                  <a:schemeClr val="bg1"/>
                </a:solidFill>
                <a:latin typeface="Book Antiqua" panose="02040602050305030304" pitchFamily="18" charset="0"/>
              </a:rPr>
              <a:t>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20" y="493763"/>
            <a:ext cx="6068580" cy="636423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219200" y="3775363"/>
            <a:ext cx="5514109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149927" y="4053235"/>
            <a:ext cx="5514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ook Antiqua" panose="02040602050305030304" pitchFamily="18" charset="0"/>
              </a:rPr>
              <a:t>Иван Заваруев</a:t>
            </a:r>
          </a:p>
          <a:p>
            <a:r>
              <a:rPr lang="ru-RU" sz="2800" dirty="0">
                <a:solidFill>
                  <a:schemeClr val="bg1"/>
                </a:solidFill>
                <a:latin typeface="Book Antiqua" panose="02040602050305030304" pitchFamily="18" charset="0"/>
              </a:rPr>
              <a:t>ПИ19-1в</a:t>
            </a:r>
          </a:p>
        </p:txBody>
      </p:sp>
    </p:spTree>
    <p:extLst>
      <p:ext uri="{BB962C8B-B14F-4D97-AF65-F5344CB8AC3E}">
        <p14:creationId xmlns:p14="http://schemas.microsoft.com/office/powerpoint/2010/main" val="3838071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ятиугольник 4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3451" y="577334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ВНУТРЕННЕЕ УСТРОЙСТВО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8DC447-152B-404A-A39E-FB963F5BCA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15299" y="1278454"/>
            <a:ext cx="4223208" cy="4094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5F91B-5D62-4193-9852-5CD2CD4A843A}"/>
              </a:ext>
            </a:extLst>
          </p:cNvPr>
          <p:cNvSpPr txBox="1"/>
          <p:nvPr/>
        </p:nvSpPr>
        <p:spPr>
          <a:xfrm>
            <a:off x="2988297" y="5527978"/>
            <a:ext cx="282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класса типа </a:t>
            </a:r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97074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ятиугольник 4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3451" y="577334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ВНУТРЕННЕЕ УСТРОЙСТВО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5F91B-5D62-4193-9852-5CD2CD4A843A}"/>
              </a:ext>
            </a:extLst>
          </p:cNvPr>
          <p:cNvSpPr txBox="1"/>
          <p:nvPr/>
        </p:nvSpPr>
        <p:spPr>
          <a:xfrm>
            <a:off x="2573518" y="5518551"/>
            <a:ext cx="399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интерфейса типа </a:t>
            </a:r>
            <a:r>
              <a:rPr lang="en-US" dirty="0"/>
              <a:t>Repository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C6E4E6-B31B-4621-9A20-AEEB43DBA4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2579" y="1536570"/>
            <a:ext cx="7058842" cy="378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ятиугольник 4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3451" y="577334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ВНУТРЕННЕЕ УСТРОЙСТВО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5F91B-5D62-4193-9852-5CD2CD4A843A}"/>
              </a:ext>
            </a:extLst>
          </p:cNvPr>
          <p:cNvSpPr txBox="1"/>
          <p:nvPr/>
        </p:nvSpPr>
        <p:spPr>
          <a:xfrm>
            <a:off x="2573518" y="6096000"/>
            <a:ext cx="399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класса типа</a:t>
            </a:r>
            <a:r>
              <a:rPr lang="en-US" dirty="0"/>
              <a:t> Controller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F93BEF-5D78-4830-9BD8-DA82601C32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43959" y="1116144"/>
            <a:ext cx="5656082" cy="490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6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ятиугольник 4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3451" y="577334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ВНУТРЕННЕЕ УСТРОЙСТВО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5F91B-5D62-4193-9852-5CD2CD4A843A}"/>
              </a:ext>
            </a:extLst>
          </p:cNvPr>
          <p:cNvSpPr txBox="1"/>
          <p:nvPr/>
        </p:nvSpPr>
        <p:spPr>
          <a:xfrm>
            <a:off x="2573518" y="6096000"/>
            <a:ext cx="399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</a:t>
            </a:r>
            <a:r>
              <a:rPr lang="en-US" dirty="0"/>
              <a:t>HTML-</a:t>
            </a:r>
            <a:r>
              <a:rPr lang="ru-RU" dirty="0"/>
              <a:t>файла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534CB4-7DF1-4865-AC7F-556406B944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73518" y="1229460"/>
            <a:ext cx="3996964" cy="46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4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5" y="4605923"/>
            <a:ext cx="2147454" cy="2252076"/>
          </a:xfrm>
          <a:prstGeom prst="rect">
            <a:avLst/>
          </a:prstGeom>
        </p:spPr>
      </p:pic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A00A2E-E55F-4F07-AA40-8738F0D8E5AE}"/>
              </a:ext>
            </a:extLst>
          </p:cNvPr>
          <p:cNvSpPr txBox="1"/>
          <p:nvPr/>
        </p:nvSpPr>
        <p:spPr>
          <a:xfrm>
            <a:off x="1824087" y="2168164"/>
            <a:ext cx="549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Благодарю за внимание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15B8D-359D-4361-AEE7-AE1119F6F707}"/>
              </a:ext>
            </a:extLst>
          </p:cNvPr>
          <p:cNvSpPr txBox="1"/>
          <p:nvPr/>
        </p:nvSpPr>
        <p:spPr>
          <a:xfrm>
            <a:off x="417635" y="5440769"/>
            <a:ext cx="4044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Иван Заваруев</a:t>
            </a:r>
          </a:p>
          <a:p>
            <a:r>
              <a:rPr lang="ru-RU" dirty="0"/>
              <a:t>ПИ19-1в</a:t>
            </a:r>
          </a:p>
          <a:p>
            <a:r>
              <a:rPr lang="en-US" dirty="0"/>
              <a:t>191793@edu.fa.ru</a:t>
            </a:r>
          </a:p>
        </p:txBody>
      </p:sp>
    </p:spTree>
    <p:extLst>
      <p:ext uri="{BB962C8B-B14F-4D97-AF65-F5344CB8AC3E}">
        <p14:creationId xmlns:p14="http://schemas.microsoft.com/office/powerpoint/2010/main" val="134762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ppy student with a new laptop">
            <a:extLst>
              <a:ext uri="{FF2B5EF4-FFF2-40B4-BE49-F238E27FC236}">
                <a16:creationId xmlns:a16="http://schemas.microsoft.com/office/drawing/2014/main" id="{91988868-0913-408F-B856-956A82A15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98482"/>
            <a:ext cx="8640697" cy="48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5" y="4605923"/>
            <a:ext cx="2147454" cy="2252076"/>
          </a:xfrm>
          <a:prstGeom prst="rect">
            <a:avLst/>
          </a:prstGeom>
        </p:spPr>
      </p:pic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790" y="577334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АКТУАЛЬНОСТЬ РАБОТЫ</a:t>
            </a:r>
          </a:p>
        </p:txBody>
      </p:sp>
    </p:spTree>
    <p:extLst>
      <p:ext uri="{BB962C8B-B14F-4D97-AF65-F5344CB8AC3E}">
        <p14:creationId xmlns:p14="http://schemas.microsoft.com/office/powerpoint/2010/main" val="220431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827A198-9577-4CDD-B868-8159A23E2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033" y="3155623"/>
            <a:ext cx="4977352" cy="3477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Пятиугольник 2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9534" y="548801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ФУНКЦИОНАЛ ПРОГРАММЫ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E2650D-EAC8-4E81-B28E-018325F2F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15" y="1258479"/>
            <a:ext cx="5083554" cy="3794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11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9534" y="548801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ФУНКЦИОНАЛ ПРОГРАММЫ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1CF6C-2FC9-405E-8690-59E4DCC27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875" y="1503316"/>
            <a:ext cx="3883842" cy="31658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134D31-BD03-4B8F-AD53-131F3659B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83" y="2575758"/>
            <a:ext cx="4715533" cy="3886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091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9534" y="548801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ФУНКЦИОНАЛ ПРОГРАММЫ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B8836-B0A9-4027-B67A-3DAB0CBBD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78" y="1301060"/>
            <a:ext cx="4953691" cy="40296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6C486D-F99E-4C9E-9E72-C6224E5ED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284" y="3115897"/>
            <a:ext cx="4120838" cy="3400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519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ятиугольник 4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3451" y="577334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ВНУТРЕННЕЕ УСТРОЙСТВО</a:t>
            </a:r>
          </a:p>
        </p:txBody>
      </p:sp>
      <p:pic>
        <p:nvPicPr>
          <p:cNvPr id="10" name="Рисунок 4">
            <a:extLst>
              <a:ext uri="{FF2B5EF4-FFF2-40B4-BE49-F238E27FC236}">
                <a16:creationId xmlns:a16="http://schemas.microsoft.com/office/drawing/2014/main" id="{08600645-4160-4C1E-A099-48152611D3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3647" y="1875935"/>
            <a:ext cx="7956706" cy="331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3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ятиугольник 4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3451" y="577334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ВНУТРЕННЕЕ УСТРОЙСТВО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1EB928-EFA4-4514-9267-07F8B075E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" y="1131516"/>
            <a:ext cx="3261096" cy="5726484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C8F4528-70B3-47ED-BDE4-B45E69836CE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776" y="1938024"/>
            <a:ext cx="5578224" cy="34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2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ятиугольник 4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3451" y="577334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ВНУТРЕННЕЕ УСТРОЙСТВО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5F91B-5D62-4193-9852-5CD2CD4A843A}"/>
              </a:ext>
            </a:extLst>
          </p:cNvPr>
          <p:cNvSpPr txBox="1"/>
          <p:nvPr/>
        </p:nvSpPr>
        <p:spPr>
          <a:xfrm>
            <a:off x="2158739" y="4896382"/>
            <a:ext cx="454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 конфигурации </a:t>
            </a:r>
            <a:r>
              <a:rPr lang="en-US" dirty="0" err="1"/>
              <a:t>application.properties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E7F53-EA4A-4930-9AD4-6D9606E0A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2" y="2104735"/>
            <a:ext cx="8389856" cy="264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2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ятиугольник 4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3451" y="577334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ВНУТРЕННЕЕ УСТРОЙСТВО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5F91B-5D62-4193-9852-5CD2CD4A843A}"/>
              </a:ext>
            </a:extLst>
          </p:cNvPr>
          <p:cNvSpPr txBox="1"/>
          <p:nvPr/>
        </p:nvSpPr>
        <p:spPr>
          <a:xfrm>
            <a:off x="5033912" y="5369998"/>
            <a:ext cx="2828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База данных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4C76F1-9F32-45AF-BB52-24F6A2683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317" y="1287947"/>
            <a:ext cx="4091232" cy="39911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2E2055-A6CC-4F9F-9D3B-A696FFA40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75" y="1287947"/>
            <a:ext cx="2367564" cy="53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7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2A4D475B3F94B9A44EC35E28A4960" ma:contentTypeVersion="1" ma:contentTypeDescription="Создание документа." ma:contentTypeScope="" ma:versionID="46f56e486521e51090bd96ea8df119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10c82831e5d625bbb0173136b036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01F834A-76E6-4828-A761-3403309F8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14FB3A-98B0-4541-A9B6-6A9A9A4E97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F78A8B-7EE1-459B-81DE-8E382C3F86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70</Words>
  <Application>Microsoft Office PowerPoint</Application>
  <PresentationFormat>On-screen Show (4:3)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Заваруев Иван Сергеевич</cp:lastModifiedBy>
  <cp:revision>12</cp:revision>
  <dcterms:created xsi:type="dcterms:W3CDTF">2016-09-22T16:49:19Z</dcterms:created>
  <dcterms:modified xsi:type="dcterms:W3CDTF">2021-05-20T09:34:45Z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0x010100D152A4D475B3F94B9A44EC35E28A4960</vt:lpwstr>
  </property>
</Properties>
</file>