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4A017-6529-418C-BC3D-A0D33E9246F9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66D6EC-87AF-465A-B8B6-B66ED19ED11E}">
      <dgm:prSet phldrT="[Text]"/>
      <dgm:spPr/>
      <dgm:t>
        <a:bodyPr/>
        <a:lstStyle/>
        <a:p>
          <a:r>
            <a:rPr lang="en-US" dirty="0"/>
            <a:t>Sales Promotion</a:t>
          </a:r>
        </a:p>
      </dgm:t>
    </dgm:pt>
    <dgm:pt modelId="{1326C6E6-816F-46EC-9FCF-5BD680A1FABA}" type="parTrans" cxnId="{056ED7B3-2010-43FC-88CA-1B78B868C25B}">
      <dgm:prSet/>
      <dgm:spPr/>
      <dgm:t>
        <a:bodyPr/>
        <a:lstStyle/>
        <a:p>
          <a:endParaRPr lang="en-US"/>
        </a:p>
      </dgm:t>
    </dgm:pt>
    <dgm:pt modelId="{FEFD2497-30E9-4C7B-9940-0ABA6EA6B0D9}" type="sibTrans" cxnId="{056ED7B3-2010-43FC-88CA-1B78B868C25B}">
      <dgm:prSet/>
      <dgm:spPr/>
      <dgm:t>
        <a:bodyPr/>
        <a:lstStyle/>
        <a:p>
          <a:endParaRPr lang="en-US"/>
        </a:p>
      </dgm:t>
    </dgm:pt>
    <dgm:pt modelId="{2FAA8E66-A611-46F7-BF12-7DA2EE4BCDB6}">
      <dgm:prSet phldrT="[Text]"/>
      <dgm:spPr/>
      <dgm:t>
        <a:bodyPr/>
        <a:lstStyle/>
        <a:p>
          <a:r>
            <a:rPr lang="en-US" dirty="0"/>
            <a:t>Public Relations</a:t>
          </a:r>
        </a:p>
      </dgm:t>
    </dgm:pt>
    <dgm:pt modelId="{726184A4-81E3-41B9-BB01-4455DC54CFBA}" type="parTrans" cxnId="{31AE7648-28A1-412B-8D48-93171BE42B45}">
      <dgm:prSet/>
      <dgm:spPr/>
      <dgm:t>
        <a:bodyPr/>
        <a:lstStyle/>
        <a:p>
          <a:endParaRPr lang="en-US"/>
        </a:p>
      </dgm:t>
    </dgm:pt>
    <dgm:pt modelId="{0954A20C-9CFA-4005-9299-B56A7701B468}" type="sibTrans" cxnId="{31AE7648-28A1-412B-8D48-93171BE42B45}">
      <dgm:prSet/>
      <dgm:spPr/>
      <dgm:t>
        <a:bodyPr/>
        <a:lstStyle/>
        <a:p>
          <a:endParaRPr lang="en-US"/>
        </a:p>
      </dgm:t>
    </dgm:pt>
    <dgm:pt modelId="{47E5B3EF-E1E2-4985-AA05-67A52B60BFCC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7B61494-8464-4EBA-A107-13C0BF5CFB32}" type="parTrans" cxnId="{9432CD51-F48A-4AC7-981A-9139ABDE590C}">
      <dgm:prSet/>
      <dgm:spPr/>
      <dgm:t>
        <a:bodyPr/>
        <a:lstStyle/>
        <a:p>
          <a:endParaRPr lang="en-US"/>
        </a:p>
      </dgm:t>
    </dgm:pt>
    <dgm:pt modelId="{14F6F916-6A62-409A-93A9-AF864685B426}" type="sibTrans" cxnId="{9432CD51-F48A-4AC7-981A-9139ABDE590C}">
      <dgm:prSet/>
      <dgm:spPr/>
      <dgm:t>
        <a:bodyPr/>
        <a:lstStyle/>
        <a:p>
          <a:endParaRPr lang="en-US"/>
        </a:p>
      </dgm:t>
    </dgm:pt>
    <dgm:pt modelId="{FB9CBB4D-97D4-4F9B-9BD5-6F21479AE2B6}">
      <dgm:prSet phldrT="[Text]"/>
      <dgm:spPr/>
      <dgm:t>
        <a:bodyPr/>
        <a:lstStyle/>
        <a:p>
          <a:r>
            <a:rPr lang="en-US" dirty="0"/>
            <a:t>Advertising</a:t>
          </a:r>
        </a:p>
      </dgm:t>
    </dgm:pt>
    <dgm:pt modelId="{BDB63329-1AE5-45AA-BE6C-65DC7C8A5C3E}" type="parTrans" cxnId="{B078D80F-4A85-46EF-976F-459C0EB123FE}">
      <dgm:prSet/>
      <dgm:spPr/>
      <dgm:t>
        <a:bodyPr/>
        <a:lstStyle/>
        <a:p>
          <a:endParaRPr lang="en-US"/>
        </a:p>
      </dgm:t>
    </dgm:pt>
    <dgm:pt modelId="{DB3C716B-FC76-48FB-A07F-9B3437B64B27}" type="sibTrans" cxnId="{B078D80F-4A85-46EF-976F-459C0EB123FE}">
      <dgm:prSet/>
      <dgm:spPr/>
      <dgm:t>
        <a:bodyPr/>
        <a:lstStyle/>
        <a:p>
          <a:endParaRPr lang="en-US"/>
        </a:p>
      </dgm:t>
    </dgm:pt>
    <dgm:pt modelId="{B99D999E-1DB8-48C2-A72B-715A430CF88E}" type="pres">
      <dgm:prSet presAssocID="{A844A017-6529-418C-BC3D-A0D33E9246F9}" presName="compositeShape" presStyleCnt="0">
        <dgm:presLayoutVars>
          <dgm:chMax val="7"/>
          <dgm:dir/>
          <dgm:resizeHandles val="exact"/>
        </dgm:presLayoutVars>
      </dgm:prSet>
      <dgm:spPr/>
    </dgm:pt>
    <dgm:pt modelId="{0B9883DA-0B77-4349-A267-3BC558E7E6BC}" type="pres">
      <dgm:prSet presAssocID="{A844A017-6529-418C-BC3D-A0D33E9246F9}" presName="wedge1" presStyleLbl="node1" presStyleIdx="0" presStyleCnt="4"/>
      <dgm:spPr/>
    </dgm:pt>
    <dgm:pt modelId="{8B338C34-B35C-4CD0-AE3E-7E0D4DF9ABB0}" type="pres">
      <dgm:prSet presAssocID="{A844A017-6529-418C-BC3D-A0D33E9246F9}" presName="dummy1a" presStyleCnt="0"/>
      <dgm:spPr/>
    </dgm:pt>
    <dgm:pt modelId="{C3A40BCB-9AD3-43D1-9781-0A268FB7B2BA}" type="pres">
      <dgm:prSet presAssocID="{A844A017-6529-418C-BC3D-A0D33E9246F9}" presName="dummy1b" presStyleCnt="0"/>
      <dgm:spPr/>
    </dgm:pt>
    <dgm:pt modelId="{BCD6EA7A-084D-420A-B74D-54D7E0EC25E0}" type="pres">
      <dgm:prSet presAssocID="{A844A017-6529-418C-BC3D-A0D33E9246F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3944BA-106A-4BF2-AEE4-A59A85CA2B6E}" type="pres">
      <dgm:prSet presAssocID="{A844A017-6529-418C-BC3D-A0D33E9246F9}" presName="wedge2" presStyleLbl="node1" presStyleIdx="1" presStyleCnt="4"/>
      <dgm:spPr/>
    </dgm:pt>
    <dgm:pt modelId="{B59718C3-E69D-4C88-A386-4573FC33E9FA}" type="pres">
      <dgm:prSet presAssocID="{A844A017-6529-418C-BC3D-A0D33E9246F9}" presName="dummy2a" presStyleCnt="0"/>
      <dgm:spPr/>
    </dgm:pt>
    <dgm:pt modelId="{CF7A48F6-3A94-4C93-8BA6-FBFDA59B2A7A}" type="pres">
      <dgm:prSet presAssocID="{A844A017-6529-418C-BC3D-A0D33E9246F9}" presName="dummy2b" presStyleCnt="0"/>
      <dgm:spPr/>
    </dgm:pt>
    <dgm:pt modelId="{CDF6EBEC-9AF4-43B8-BE81-7D301C75606B}" type="pres">
      <dgm:prSet presAssocID="{A844A017-6529-418C-BC3D-A0D33E9246F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015344-D158-49B0-9A3C-731BFC49D7E3}" type="pres">
      <dgm:prSet presAssocID="{A844A017-6529-418C-BC3D-A0D33E9246F9}" presName="wedge3" presStyleLbl="node1" presStyleIdx="2" presStyleCnt="4"/>
      <dgm:spPr/>
    </dgm:pt>
    <dgm:pt modelId="{1699326C-CC54-44DF-B327-36B8C339BCA4}" type="pres">
      <dgm:prSet presAssocID="{A844A017-6529-418C-BC3D-A0D33E9246F9}" presName="dummy3a" presStyleCnt="0"/>
      <dgm:spPr/>
    </dgm:pt>
    <dgm:pt modelId="{A14D40B9-7CF5-4EEF-ACCC-6EF8CD65B9AC}" type="pres">
      <dgm:prSet presAssocID="{A844A017-6529-418C-BC3D-A0D33E9246F9}" presName="dummy3b" presStyleCnt="0"/>
      <dgm:spPr/>
    </dgm:pt>
    <dgm:pt modelId="{865B68C1-3E31-4C9C-B003-6DC23CFAC058}" type="pres">
      <dgm:prSet presAssocID="{A844A017-6529-418C-BC3D-A0D33E9246F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41909D-0DDA-4D28-86B0-4ABB9D537558}" type="pres">
      <dgm:prSet presAssocID="{A844A017-6529-418C-BC3D-A0D33E9246F9}" presName="wedge4" presStyleLbl="node1" presStyleIdx="3" presStyleCnt="4"/>
      <dgm:spPr/>
    </dgm:pt>
    <dgm:pt modelId="{D04FCDB4-B9E6-4668-B718-EEDFA0CD2F67}" type="pres">
      <dgm:prSet presAssocID="{A844A017-6529-418C-BC3D-A0D33E9246F9}" presName="dummy4a" presStyleCnt="0"/>
      <dgm:spPr/>
    </dgm:pt>
    <dgm:pt modelId="{925D300C-93C2-43E6-8A1C-0D818AEF31C1}" type="pres">
      <dgm:prSet presAssocID="{A844A017-6529-418C-BC3D-A0D33E9246F9}" presName="dummy4b" presStyleCnt="0"/>
      <dgm:spPr/>
    </dgm:pt>
    <dgm:pt modelId="{CA70CF1D-17A1-446B-AFA2-4BD32F407070}" type="pres">
      <dgm:prSet presAssocID="{A844A017-6529-418C-BC3D-A0D33E9246F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5C066D5-7975-4371-B2D5-34080A6D2001}" type="pres">
      <dgm:prSet presAssocID="{FEFD2497-30E9-4C7B-9940-0ABA6EA6B0D9}" presName="arrowWedge1" presStyleLbl="fgSibTrans2D1" presStyleIdx="0" presStyleCnt="4"/>
      <dgm:spPr/>
    </dgm:pt>
    <dgm:pt modelId="{C1B0E829-C872-4D28-B0DC-49AB0FBE3D57}" type="pres">
      <dgm:prSet presAssocID="{0954A20C-9CFA-4005-9299-B56A7701B468}" presName="arrowWedge2" presStyleLbl="fgSibTrans2D1" presStyleIdx="1" presStyleCnt="4"/>
      <dgm:spPr/>
    </dgm:pt>
    <dgm:pt modelId="{068D08A3-8BDB-4767-9891-DF035EF51893}" type="pres">
      <dgm:prSet presAssocID="{14F6F916-6A62-409A-93A9-AF864685B426}" presName="arrowWedge3" presStyleLbl="fgSibTrans2D1" presStyleIdx="2" presStyleCnt="4"/>
      <dgm:spPr/>
    </dgm:pt>
    <dgm:pt modelId="{E33231BC-1823-417E-B942-1D2956DA3368}" type="pres">
      <dgm:prSet presAssocID="{DB3C716B-FC76-48FB-A07F-9B3437B64B27}" presName="arrowWedge4" presStyleLbl="fgSibTrans2D1" presStyleIdx="3" presStyleCnt="4"/>
      <dgm:spPr/>
    </dgm:pt>
  </dgm:ptLst>
  <dgm:cxnLst>
    <dgm:cxn modelId="{B078D80F-4A85-46EF-976F-459C0EB123FE}" srcId="{A844A017-6529-418C-BC3D-A0D33E9246F9}" destId="{FB9CBB4D-97D4-4F9B-9BD5-6F21479AE2B6}" srcOrd="3" destOrd="0" parTransId="{BDB63329-1AE5-45AA-BE6C-65DC7C8A5C3E}" sibTransId="{DB3C716B-FC76-48FB-A07F-9B3437B64B27}"/>
    <dgm:cxn modelId="{4D98DB2C-8903-4908-8C52-6C30E103F0E9}" type="presOf" srcId="{FB9CBB4D-97D4-4F9B-9BD5-6F21479AE2B6}" destId="{CA70CF1D-17A1-446B-AFA2-4BD32F407070}" srcOrd="1" destOrd="0" presId="urn:microsoft.com/office/officeart/2005/8/layout/cycle8"/>
    <dgm:cxn modelId="{EA1B162F-75DC-4E02-9DBF-1015F592B9F9}" type="presOf" srcId="{2FAA8E66-A611-46F7-BF12-7DA2EE4BCDB6}" destId="{8E3944BA-106A-4BF2-AEE4-A59A85CA2B6E}" srcOrd="0" destOrd="0" presId="urn:microsoft.com/office/officeart/2005/8/layout/cycle8"/>
    <dgm:cxn modelId="{8E730341-8763-4122-92EB-9741CA784D3D}" type="presOf" srcId="{2FAA8E66-A611-46F7-BF12-7DA2EE4BCDB6}" destId="{CDF6EBEC-9AF4-43B8-BE81-7D301C75606B}" srcOrd="1" destOrd="0" presId="urn:microsoft.com/office/officeart/2005/8/layout/cycle8"/>
    <dgm:cxn modelId="{47891041-6301-4E4E-9F4B-2CB0C4BEA6A8}" type="presOf" srcId="{3E66D6EC-87AF-465A-B8B6-B66ED19ED11E}" destId="{BCD6EA7A-084D-420A-B74D-54D7E0EC25E0}" srcOrd="1" destOrd="0" presId="urn:microsoft.com/office/officeart/2005/8/layout/cycle8"/>
    <dgm:cxn modelId="{31AE7648-28A1-412B-8D48-93171BE42B45}" srcId="{A844A017-6529-418C-BC3D-A0D33E9246F9}" destId="{2FAA8E66-A611-46F7-BF12-7DA2EE4BCDB6}" srcOrd="1" destOrd="0" parTransId="{726184A4-81E3-41B9-BB01-4455DC54CFBA}" sibTransId="{0954A20C-9CFA-4005-9299-B56A7701B468}"/>
    <dgm:cxn modelId="{11263071-8A3E-4EF8-BF45-FD0253B3260A}" type="presOf" srcId="{3E66D6EC-87AF-465A-B8B6-B66ED19ED11E}" destId="{0B9883DA-0B77-4349-A267-3BC558E7E6BC}" srcOrd="0" destOrd="0" presId="urn:microsoft.com/office/officeart/2005/8/layout/cycle8"/>
    <dgm:cxn modelId="{9432CD51-F48A-4AC7-981A-9139ABDE590C}" srcId="{A844A017-6529-418C-BC3D-A0D33E9246F9}" destId="{47E5B3EF-E1E2-4985-AA05-67A52B60BFCC}" srcOrd="2" destOrd="0" parTransId="{07B61494-8464-4EBA-A107-13C0BF5CFB32}" sibTransId="{14F6F916-6A62-409A-93A9-AF864685B426}"/>
    <dgm:cxn modelId="{ED9153B0-A8D6-46E2-AAB9-079D11F143B1}" type="presOf" srcId="{FB9CBB4D-97D4-4F9B-9BD5-6F21479AE2B6}" destId="{0B41909D-0DDA-4D28-86B0-4ABB9D537558}" srcOrd="0" destOrd="0" presId="urn:microsoft.com/office/officeart/2005/8/layout/cycle8"/>
    <dgm:cxn modelId="{056ED7B3-2010-43FC-88CA-1B78B868C25B}" srcId="{A844A017-6529-418C-BC3D-A0D33E9246F9}" destId="{3E66D6EC-87AF-465A-B8B6-B66ED19ED11E}" srcOrd="0" destOrd="0" parTransId="{1326C6E6-816F-46EC-9FCF-5BD680A1FABA}" sibTransId="{FEFD2497-30E9-4C7B-9940-0ABA6EA6B0D9}"/>
    <dgm:cxn modelId="{42F348B9-A4A5-4771-9735-E56C97F622DA}" type="presOf" srcId="{A844A017-6529-418C-BC3D-A0D33E9246F9}" destId="{B99D999E-1DB8-48C2-A72B-715A430CF88E}" srcOrd="0" destOrd="0" presId="urn:microsoft.com/office/officeart/2005/8/layout/cycle8"/>
    <dgm:cxn modelId="{44D105CF-9912-4CFB-8225-FB943362D600}" type="presOf" srcId="{47E5B3EF-E1E2-4985-AA05-67A52B60BFCC}" destId="{53015344-D158-49B0-9A3C-731BFC49D7E3}" srcOrd="0" destOrd="0" presId="urn:microsoft.com/office/officeart/2005/8/layout/cycle8"/>
    <dgm:cxn modelId="{BBC42CDC-408C-4B15-9E72-637FBDF37366}" type="presOf" srcId="{47E5B3EF-E1E2-4985-AA05-67A52B60BFCC}" destId="{865B68C1-3E31-4C9C-B003-6DC23CFAC058}" srcOrd="1" destOrd="0" presId="urn:microsoft.com/office/officeart/2005/8/layout/cycle8"/>
    <dgm:cxn modelId="{64E694FA-9657-4619-8479-2528307D422C}" type="presParOf" srcId="{B99D999E-1DB8-48C2-A72B-715A430CF88E}" destId="{0B9883DA-0B77-4349-A267-3BC558E7E6BC}" srcOrd="0" destOrd="0" presId="urn:microsoft.com/office/officeart/2005/8/layout/cycle8"/>
    <dgm:cxn modelId="{43448E11-5C49-4320-B58D-AA26D05C14AE}" type="presParOf" srcId="{B99D999E-1DB8-48C2-A72B-715A430CF88E}" destId="{8B338C34-B35C-4CD0-AE3E-7E0D4DF9ABB0}" srcOrd="1" destOrd="0" presId="urn:microsoft.com/office/officeart/2005/8/layout/cycle8"/>
    <dgm:cxn modelId="{719417BA-0BE9-4E91-B4D8-8FD6B8BDF2A0}" type="presParOf" srcId="{B99D999E-1DB8-48C2-A72B-715A430CF88E}" destId="{C3A40BCB-9AD3-43D1-9781-0A268FB7B2BA}" srcOrd="2" destOrd="0" presId="urn:microsoft.com/office/officeart/2005/8/layout/cycle8"/>
    <dgm:cxn modelId="{E34FAD9E-F6E7-4F74-A7FE-0086F29AD228}" type="presParOf" srcId="{B99D999E-1DB8-48C2-A72B-715A430CF88E}" destId="{BCD6EA7A-084D-420A-B74D-54D7E0EC25E0}" srcOrd="3" destOrd="0" presId="urn:microsoft.com/office/officeart/2005/8/layout/cycle8"/>
    <dgm:cxn modelId="{BAF47422-61D3-4074-BADC-B5761431FB48}" type="presParOf" srcId="{B99D999E-1DB8-48C2-A72B-715A430CF88E}" destId="{8E3944BA-106A-4BF2-AEE4-A59A85CA2B6E}" srcOrd="4" destOrd="0" presId="urn:microsoft.com/office/officeart/2005/8/layout/cycle8"/>
    <dgm:cxn modelId="{E083604A-294A-4950-85D5-6942AACAD02D}" type="presParOf" srcId="{B99D999E-1DB8-48C2-A72B-715A430CF88E}" destId="{B59718C3-E69D-4C88-A386-4573FC33E9FA}" srcOrd="5" destOrd="0" presId="urn:microsoft.com/office/officeart/2005/8/layout/cycle8"/>
    <dgm:cxn modelId="{B7B86A09-EAE8-4911-B288-F71E72D62CC5}" type="presParOf" srcId="{B99D999E-1DB8-48C2-A72B-715A430CF88E}" destId="{CF7A48F6-3A94-4C93-8BA6-FBFDA59B2A7A}" srcOrd="6" destOrd="0" presId="urn:microsoft.com/office/officeart/2005/8/layout/cycle8"/>
    <dgm:cxn modelId="{50265FDE-5340-49C1-AF78-4D4B239B0C1D}" type="presParOf" srcId="{B99D999E-1DB8-48C2-A72B-715A430CF88E}" destId="{CDF6EBEC-9AF4-43B8-BE81-7D301C75606B}" srcOrd="7" destOrd="0" presId="urn:microsoft.com/office/officeart/2005/8/layout/cycle8"/>
    <dgm:cxn modelId="{C054E4EF-64F9-4BAC-8F6E-B266351AD7DB}" type="presParOf" srcId="{B99D999E-1DB8-48C2-A72B-715A430CF88E}" destId="{53015344-D158-49B0-9A3C-731BFC49D7E3}" srcOrd="8" destOrd="0" presId="urn:microsoft.com/office/officeart/2005/8/layout/cycle8"/>
    <dgm:cxn modelId="{2B5D0723-1CCB-479C-9459-B1B0A2F76DF7}" type="presParOf" srcId="{B99D999E-1DB8-48C2-A72B-715A430CF88E}" destId="{1699326C-CC54-44DF-B327-36B8C339BCA4}" srcOrd="9" destOrd="0" presId="urn:microsoft.com/office/officeart/2005/8/layout/cycle8"/>
    <dgm:cxn modelId="{C7D32669-EC67-446E-9642-E920227B4557}" type="presParOf" srcId="{B99D999E-1DB8-48C2-A72B-715A430CF88E}" destId="{A14D40B9-7CF5-4EEF-ACCC-6EF8CD65B9AC}" srcOrd="10" destOrd="0" presId="urn:microsoft.com/office/officeart/2005/8/layout/cycle8"/>
    <dgm:cxn modelId="{790EC397-041D-4410-AA68-0395D7EEE597}" type="presParOf" srcId="{B99D999E-1DB8-48C2-A72B-715A430CF88E}" destId="{865B68C1-3E31-4C9C-B003-6DC23CFAC058}" srcOrd="11" destOrd="0" presId="urn:microsoft.com/office/officeart/2005/8/layout/cycle8"/>
    <dgm:cxn modelId="{08C3CFA1-6898-4693-88BD-B86515764D71}" type="presParOf" srcId="{B99D999E-1DB8-48C2-A72B-715A430CF88E}" destId="{0B41909D-0DDA-4D28-86B0-4ABB9D537558}" srcOrd="12" destOrd="0" presId="urn:microsoft.com/office/officeart/2005/8/layout/cycle8"/>
    <dgm:cxn modelId="{C70638BA-9F3C-46D9-AE5A-66DDD258A463}" type="presParOf" srcId="{B99D999E-1DB8-48C2-A72B-715A430CF88E}" destId="{D04FCDB4-B9E6-4668-B718-EEDFA0CD2F67}" srcOrd="13" destOrd="0" presId="urn:microsoft.com/office/officeart/2005/8/layout/cycle8"/>
    <dgm:cxn modelId="{67FBD715-EB36-423A-80AC-B08C2A2E7CDC}" type="presParOf" srcId="{B99D999E-1DB8-48C2-A72B-715A430CF88E}" destId="{925D300C-93C2-43E6-8A1C-0D818AEF31C1}" srcOrd="14" destOrd="0" presId="urn:microsoft.com/office/officeart/2005/8/layout/cycle8"/>
    <dgm:cxn modelId="{AF7DA924-EB6A-4B7A-BC62-1E9A9E5F5240}" type="presParOf" srcId="{B99D999E-1DB8-48C2-A72B-715A430CF88E}" destId="{CA70CF1D-17A1-446B-AFA2-4BD32F407070}" srcOrd="15" destOrd="0" presId="urn:microsoft.com/office/officeart/2005/8/layout/cycle8"/>
    <dgm:cxn modelId="{D9EC118D-9A70-42A7-8773-A23847F961F2}" type="presParOf" srcId="{B99D999E-1DB8-48C2-A72B-715A430CF88E}" destId="{85C066D5-7975-4371-B2D5-34080A6D2001}" srcOrd="16" destOrd="0" presId="urn:microsoft.com/office/officeart/2005/8/layout/cycle8"/>
    <dgm:cxn modelId="{0C49AD86-2D86-437A-B69C-0E6AFBD53C40}" type="presParOf" srcId="{B99D999E-1DB8-48C2-A72B-715A430CF88E}" destId="{C1B0E829-C872-4D28-B0DC-49AB0FBE3D57}" srcOrd="17" destOrd="0" presId="urn:microsoft.com/office/officeart/2005/8/layout/cycle8"/>
    <dgm:cxn modelId="{4F582891-D842-4FF9-A00B-911197A6776B}" type="presParOf" srcId="{B99D999E-1DB8-48C2-A72B-715A430CF88E}" destId="{068D08A3-8BDB-4767-9891-DF035EF51893}" srcOrd="18" destOrd="0" presId="urn:microsoft.com/office/officeart/2005/8/layout/cycle8"/>
    <dgm:cxn modelId="{06FD66CC-1F94-433C-88E0-EC7F262A0E0A}" type="presParOf" srcId="{B99D999E-1DB8-48C2-A72B-715A430CF88E}" destId="{E33231BC-1823-417E-B942-1D2956DA336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883DA-0B77-4349-A267-3BC558E7E6BC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Sales Promotion</a:t>
          </a:r>
        </a:p>
      </dsp:txBody>
      <dsp:txXfrm>
        <a:off x="3192560" y="957360"/>
        <a:ext cx="1259840" cy="934720"/>
      </dsp:txXfrm>
    </dsp:sp>
    <dsp:sp modelId="{8E3944BA-106A-4BF2-AEE4-A59A85CA2B6E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Public Relations</a:t>
          </a:r>
        </a:p>
      </dsp:txBody>
      <dsp:txXfrm>
        <a:off x="3192560" y="2135920"/>
        <a:ext cx="1259840" cy="934720"/>
      </dsp:txXfrm>
    </dsp:sp>
    <dsp:sp modelId="{53015344-D158-49B0-9A3C-731BFC49D7E3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Events</a:t>
          </a:r>
        </a:p>
      </dsp:txBody>
      <dsp:txXfrm>
        <a:off x="1607600" y="2135920"/>
        <a:ext cx="1259840" cy="934720"/>
      </dsp:txXfrm>
    </dsp:sp>
    <dsp:sp modelId="{0B41909D-0DDA-4D28-86B0-4ABB9D537558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Advertising</a:t>
          </a:r>
        </a:p>
      </dsp:txBody>
      <dsp:txXfrm>
        <a:off x="1607600" y="957360"/>
        <a:ext cx="1259840" cy="934720"/>
      </dsp:txXfrm>
    </dsp:sp>
    <dsp:sp modelId="{85C066D5-7975-4371-B2D5-34080A6D2001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E829-C872-4D28-B0DC-49AB0FBE3D57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D08A3-8BDB-4767-9891-DF035EF51893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31BC-1823-417E-B942-1D2956DA3368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017-8278-4B84-976F-FEBB3F47B53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8364" y="2021037"/>
            <a:ext cx="7176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Role of Advertising in Business Promotion</a:t>
            </a:r>
            <a:endParaRPr lang="ru-RU" sz="4000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49927" y="4053235"/>
            <a:ext cx="5514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Zavaruev I.</a:t>
            </a:r>
          </a:p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PI19-1v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2"/>
          <a:stretch/>
        </p:blipFill>
        <p:spPr>
          <a:xfrm>
            <a:off x="1219200" y="366282"/>
            <a:ext cx="3424372" cy="12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8980" y="5355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Expenditures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3" y="1343891"/>
            <a:ext cx="691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Advertising Expenditures Remain High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31" y="284458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256569"/>
                </a:solidFill>
                <a:latin typeface="Book Antiqua" panose="02040602050305030304" pitchFamily="18" charset="0"/>
              </a:rPr>
              <a:t>2010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7323" y="4619302"/>
            <a:ext cx="3283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256569"/>
                </a:solidFill>
                <a:latin typeface="Book Antiqua" panose="02040602050305030304" pitchFamily="18" charset="0"/>
              </a:rPr>
              <a:t>+5.1%</a:t>
            </a:r>
            <a:endParaRPr lang="ru-RU" sz="88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0549" y="5019411"/>
            <a:ext cx="214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growth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A0CBA9-CFDB-4FCE-A570-92F986AEA69B}"/>
              </a:ext>
            </a:extLst>
          </p:cNvPr>
          <p:cNvSpPr txBox="1"/>
          <p:nvPr/>
        </p:nvSpPr>
        <p:spPr>
          <a:xfrm>
            <a:off x="2388980" y="3029250"/>
            <a:ext cx="145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year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EB62412C-1812-4E39-9BD5-5C77DD4F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12109" y="4311181"/>
            <a:ext cx="1644137" cy="16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6811" y="5773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What Is Advertising’s Role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63008A6-B8E4-468F-8664-36E16D53E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946104"/>
              </p:ext>
            </p:extLst>
          </p:nvPr>
        </p:nvGraphicFramePr>
        <p:xfrm>
          <a:off x="-436775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A82D67-7A32-47D3-917F-8F17E374F9CD}"/>
              </a:ext>
            </a:extLst>
          </p:cNvPr>
          <p:cNvSpPr txBox="1"/>
          <p:nvPr/>
        </p:nvSpPr>
        <p:spPr>
          <a:xfrm>
            <a:off x="4873659" y="4013163"/>
            <a:ext cx="37330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Perpetua Titling MT" panose="02020502060505020804" pitchFamily="18" charset="0"/>
              </a:rPr>
              <a:t>advertising is the most effective at reaching a wide range of consumers</a:t>
            </a:r>
            <a:endParaRPr lang="en-US" sz="2400" dirty="0">
              <a:latin typeface="Perpetua Titling MT" panose="020205020605050208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2D49F-2F74-41E4-AB74-E93ADA8EC231}"/>
              </a:ext>
            </a:extLst>
          </p:cNvPr>
          <p:cNvSpPr txBox="1"/>
          <p:nvPr/>
        </p:nvSpPr>
        <p:spPr>
          <a:xfrm>
            <a:off x="6547404" y="5649214"/>
            <a:ext cx="478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Lin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Grensing-Pophal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7656" y="577334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Advertising Moving Online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8" name="Graphic 7" descr="Telephone with solid fill">
            <a:extLst>
              <a:ext uri="{FF2B5EF4-FFF2-40B4-BE49-F238E27FC236}">
                <a16:creationId xmlns:a16="http://schemas.microsoft.com/office/drawing/2014/main" id="{6B3CE4B2-76D4-4F1E-AD27-6ADD40D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6704" y="3311166"/>
            <a:ext cx="914400" cy="914400"/>
          </a:xfrm>
          <a:prstGeom prst="rect">
            <a:avLst/>
          </a:prstGeom>
        </p:spPr>
      </p:pic>
      <p:pic>
        <p:nvPicPr>
          <p:cNvPr id="10" name="Graphic 9" descr="Radio with solid fill">
            <a:extLst>
              <a:ext uri="{FF2B5EF4-FFF2-40B4-BE49-F238E27FC236}">
                <a16:creationId xmlns:a16="http://schemas.microsoft.com/office/drawing/2014/main" id="{A05334F8-BF27-4BF3-A161-8866EC7AE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293" y="4774676"/>
            <a:ext cx="914400" cy="914400"/>
          </a:xfrm>
          <a:prstGeom prst="rect">
            <a:avLst/>
          </a:prstGeom>
        </p:spPr>
      </p:pic>
      <p:pic>
        <p:nvPicPr>
          <p:cNvPr id="12" name="Graphic 11" descr="Advertising with solid fill">
            <a:extLst>
              <a:ext uri="{FF2B5EF4-FFF2-40B4-BE49-F238E27FC236}">
                <a16:creationId xmlns:a16="http://schemas.microsoft.com/office/drawing/2014/main" id="{6B64511F-EFA8-404A-99D3-FADC520FC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704" y="1847656"/>
            <a:ext cx="914400" cy="914400"/>
          </a:xfrm>
          <a:prstGeom prst="rect">
            <a:avLst/>
          </a:prstGeom>
        </p:spPr>
      </p:pic>
      <p:pic>
        <p:nvPicPr>
          <p:cNvPr id="16" name="Graphic 15" descr="Chevron arrows with solid fill">
            <a:extLst>
              <a:ext uri="{FF2B5EF4-FFF2-40B4-BE49-F238E27FC236}">
                <a16:creationId xmlns:a16="http://schemas.microsoft.com/office/drawing/2014/main" id="{7DC42C98-C077-4904-9B7A-54569DA579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7089" y="3150434"/>
            <a:ext cx="1235864" cy="1235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1E7321-39F0-467E-9CD4-B5EA0C08722A}"/>
              </a:ext>
            </a:extLst>
          </p:cNvPr>
          <p:cNvSpPr txBox="1"/>
          <p:nvPr/>
        </p:nvSpPr>
        <p:spPr>
          <a:xfrm>
            <a:off x="5987406" y="5212022"/>
            <a:ext cx="1029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AT&amp;T</a:t>
            </a:r>
          </a:p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1994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C428EF-8AEB-432D-9678-DCF78CC14079}"/>
              </a:ext>
            </a:extLst>
          </p:cNvPr>
          <p:cNvGrpSpPr/>
          <p:nvPr/>
        </p:nvGrpSpPr>
        <p:grpSpPr>
          <a:xfrm>
            <a:off x="4303338" y="1569565"/>
            <a:ext cx="4397602" cy="4397602"/>
            <a:chOff x="4883085" y="1560138"/>
            <a:chExt cx="4397602" cy="4397602"/>
          </a:xfrm>
        </p:grpSpPr>
        <p:pic>
          <p:nvPicPr>
            <p:cNvPr id="14" name="Graphic 13" descr="Laptop with solid fill">
              <a:extLst>
                <a:ext uri="{FF2B5EF4-FFF2-40B4-BE49-F238E27FC236}">
                  <a16:creationId xmlns:a16="http://schemas.microsoft.com/office/drawing/2014/main" id="{7C3AD356-BAD7-4FCC-9A09-BFDF00D46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83085" y="1560138"/>
              <a:ext cx="4397602" cy="4397602"/>
            </a:xfrm>
            <a:prstGeom prst="rect">
              <a:avLst/>
            </a:prstGeom>
          </p:spPr>
        </p:pic>
        <p:pic>
          <p:nvPicPr>
            <p:cNvPr id="1026" name="Picture 2" descr="1994 AT&amp;T &quot;Whitney Houston You're True Voice&quot; TV Commercial - YouTube">
              <a:extLst>
                <a:ext uri="{FF2B5EF4-FFF2-40B4-BE49-F238E27FC236}">
                  <a16:creationId xmlns:a16="http://schemas.microsoft.com/office/drawing/2014/main" id="{B110B081-4950-4D39-A796-83D9D6354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509" y="2595942"/>
              <a:ext cx="2903456" cy="1912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84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2">
            <a:extLst>
              <a:ext uri="{FF2B5EF4-FFF2-40B4-BE49-F238E27FC236}">
                <a16:creationId xmlns:a16="http://schemas.microsoft.com/office/drawing/2014/main" id="{08D59EED-3C53-40AC-9180-E7EFC6EB6F0C}"/>
              </a:ext>
            </a:extLst>
          </p:cNvPr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2022-B876-4BF1-9317-4A15AE40E0F7}"/>
              </a:ext>
            </a:extLst>
          </p:cNvPr>
          <p:cNvSpPr txBox="1"/>
          <p:nvPr/>
        </p:nvSpPr>
        <p:spPr>
          <a:xfrm>
            <a:off x="677656" y="577334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Questionable Value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A5353131-367C-4927-9EE4-57B430A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18C9B8-D468-4472-B4A3-A214504A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63" y="1039091"/>
            <a:ext cx="7579384" cy="1600200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Meiryo UI" panose="020B0400000000000000" pitchFamily="34" charset="-128"/>
              </a:rPr>
              <a:t>pay-for-performance</a:t>
            </a:r>
            <a:endParaRPr lang="en-US" sz="6000" b="1" dirty="0">
              <a:latin typeface="Book Antiqua" panose="02040602050305030304" pitchFamily="18" charset="0"/>
              <a:ea typeface="Meiryo UI" panose="020B0400000000000000" pitchFamily="34" charset="-128"/>
            </a:endParaRPr>
          </a:p>
        </p:txBody>
      </p:sp>
      <p:pic>
        <p:nvPicPr>
          <p:cNvPr id="2050" name="Picture 2" descr="e-Sourcing Tools: What Procurement Departments Need for Successful Adoption  | InsideBoard">
            <a:extLst>
              <a:ext uri="{FF2B5EF4-FFF2-40B4-BE49-F238E27FC236}">
                <a16:creationId xmlns:a16="http://schemas.microsoft.com/office/drawing/2014/main" id="{491DFC22-781C-4525-9255-B22D2251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5656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1225"/>
            <a:ext cx="91440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5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F2AE-FE11-4126-8439-450E9B7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33" y="2908371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dirty="0"/>
              <a:t>Thanks for your attention</a:t>
            </a:r>
            <a:br>
              <a:rPr lang="en-US" sz="4700" dirty="0"/>
            </a:br>
            <a:endParaRPr lang="en-US" sz="4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FD038-E221-4531-8338-C6FD68AC0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5656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27634" r="14717"/>
          <a:stretch/>
        </p:blipFill>
        <p:spPr>
          <a:xfrm>
            <a:off x="0" y="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D33352-4CA0-44B8-9F50-AD1129DD9DCF}"/>
              </a:ext>
            </a:extLst>
          </p:cNvPr>
          <p:cNvSpPr txBox="1"/>
          <p:nvPr/>
        </p:nvSpPr>
        <p:spPr>
          <a:xfrm>
            <a:off x="896530" y="5797485"/>
            <a:ext cx="30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Zavaruev</a:t>
            </a:r>
          </a:p>
          <a:p>
            <a:r>
              <a:rPr lang="en-US" dirty="0"/>
              <a:t>izavaruev@mail.ru</a:t>
            </a:r>
          </a:p>
        </p:txBody>
      </p:sp>
      <p:pic>
        <p:nvPicPr>
          <p:cNvPr id="16" name="Рисунок 6">
            <a:extLst>
              <a:ext uri="{FF2B5EF4-FFF2-40B4-BE49-F238E27FC236}">
                <a16:creationId xmlns:a16="http://schemas.microsoft.com/office/drawing/2014/main" id="{026934E8-E0E3-4F9E-AC03-FC4A347744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915469" y="244965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1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FD8E03C-34B9-4CAF-B1E2-A2810C441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5BC4E-CFD1-4687-AEB3-11064F1BB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328D93-ADF9-4F85-8933-285D74366C6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Book Antiqua</vt:lpstr>
      <vt:lpstr>Calibri</vt:lpstr>
      <vt:lpstr>Calibri Light</vt:lpstr>
      <vt:lpstr>Perpetua Titling MT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pay-for-performance</vt:lpstr>
      <vt:lpstr>Thanks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Заваруев Иван Сергеевич</dc:creator>
  <cp:lastModifiedBy>Заваруев Иван Сергеевич</cp:lastModifiedBy>
  <cp:revision>2</cp:revision>
  <dcterms:created xsi:type="dcterms:W3CDTF">2020-12-23T17:58:50Z</dcterms:created>
  <dcterms:modified xsi:type="dcterms:W3CDTF">2020-12-23T18:08:56Z</dcterms:modified>
</cp:coreProperties>
</file>