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6"/>
  </p:notesMasterIdLst>
  <p:sldIdLst>
    <p:sldId id="256" r:id="rId2"/>
    <p:sldId id="257" r:id="rId3"/>
    <p:sldId id="258" r:id="rId4"/>
    <p:sldId id="262" r:id="rId5"/>
    <p:sldId id="263" r:id="rId6"/>
    <p:sldId id="261" r:id="rId7"/>
    <p:sldId id="259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5143500" type="screen16x9"/>
  <p:notesSz cx="6858000" cy="9144000"/>
  <p:embeddedFontLst>
    <p:embeddedFont>
      <p:font typeface="DM Serif Display" panose="020B0604020202020204" charset="0"/>
      <p:regular r:id="rId17"/>
      <p:italic r:id="rId18"/>
    </p:embeddedFont>
    <p:embeddedFont>
      <p:font typeface="JetBrains Mono" panose="02000009000000000000" pitchFamily="49" charset="0"/>
      <p:regular r:id="rId19"/>
      <p:bold r:id="rId20"/>
      <p:italic r:id="rId21"/>
      <p:boldItalic r:id="rId22"/>
    </p:embeddedFont>
    <p:embeddedFont>
      <p:font typeface="Oxygen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E4E12E3-9474-4FB7-BB29-004D61A61E44}">
          <p14:sldIdLst>
            <p14:sldId id="256"/>
            <p14:sldId id="257"/>
            <p14:sldId id="258"/>
            <p14:sldId id="262"/>
            <p14:sldId id="263"/>
            <p14:sldId id="261"/>
            <p14:sldId id="259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032F317-8097-4150-A3B7-7B5EB37B203E}">
  <a:tblStyle styleId="{1032F317-8097-4150-A3B7-7B5EB37B203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95b86ccad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95b86ccad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-26"/>
            <a:ext cx="9144000" cy="514354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359100" y="1376100"/>
            <a:ext cx="6765600" cy="2391300"/>
          </a:xfrm>
          <a:prstGeom prst="snip1Rect">
            <a:avLst>
              <a:gd name="adj" fmla="val 16667"/>
            </a:avLst>
          </a:prstGeom>
          <a:solidFill>
            <a:srgbClr val="E3E6EC">
              <a:alpha val="27370"/>
            </a:srgbClr>
          </a:solidFill>
          <a:ln w="19050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4429050" y="428700"/>
            <a:ext cx="285900" cy="914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23900" y="1576688"/>
            <a:ext cx="6162600" cy="14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23900" y="3196913"/>
            <a:ext cx="4362600" cy="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"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0"/>
          <p:cNvPicPr preferRelativeResize="0"/>
          <p:nvPr/>
        </p:nvPicPr>
        <p:blipFill rotWithShape="1">
          <a:blip r:embed="rId2">
            <a:alphaModFix amt="20000"/>
          </a:blip>
          <a:srcRect l="34866" b="-20"/>
          <a:stretch/>
        </p:blipFill>
        <p:spPr>
          <a:xfrm rot="10800000" flipH="1">
            <a:off x="-19050" y="-19051"/>
            <a:ext cx="9163051" cy="516257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0"/>
          <p:cNvSpPr/>
          <p:nvPr/>
        </p:nvSpPr>
        <p:spPr>
          <a:xfrm rot="5400000">
            <a:off x="4429050" y="428700"/>
            <a:ext cx="285900" cy="9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 b="1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Display"/>
              <a:buNone/>
              <a:defRPr sz="32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Oxygen"/>
              <a:buChar char="●"/>
              <a:defRPr sz="1600"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●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xygen"/>
              <a:buChar char="○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xygen"/>
              <a:buChar char="■"/>
              <a:defRPr>
                <a:solidFill>
                  <a:schemeClr val="dk1"/>
                </a:solidFill>
                <a:latin typeface="Oxygen"/>
                <a:ea typeface="Oxygen"/>
                <a:cs typeface="Oxygen"/>
                <a:sym typeface="Oxyge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6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6">
          <p15:clr>
            <a:srgbClr val="EA4335"/>
          </p15:clr>
        </p15:guide>
        <p15:guide id="2" orient="horz" pos="342">
          <p15:clr>
            <a:srgbClr val="EA4335"/>
          </p15:clr>
        </p15:guide>
        <p15:guide id="3" pos="5304">
          <p15:clr>
            <a:srgbClr val="EA4335"/>
          </p15:clr>
        </p15:guide>
        <p15:guide id="4" orient="horz" pos="2898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668">
          <p15:clr>
            <a:srgbClr val="EA4335"/>
          </p15:clr>
        </p15:guide>
        <p15:guide id="8" pos="4094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>
            <a:spLocks noGrp="1"/>
          </p:cNvSpPr>
          <p:nvPr>
            <p:ph type="ctrTitle"/>
          </p:nvPr>
        </p:nvSpPr>
        <p:spPr>
          <a:xfrm>
            <a:off x="723900" y="1576688"/>
            <a:ext cx="6162600" cy="11194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5400" dirty="0"/>
              <a:t>Music Player Web Interface </a:t>
            </a:r>
          </a:p>
        </p:txBody>
      </p:sp>
      <p:sp>
        <p:nvSpPr>
          <p:cNvPr id="245" name="Google Shape;245;p36"/>
          <p:cNvSpPr txBox="1">
            <a:spLocks noGrp="1"/>
          </p:cNvSpPr>
          <p:nvPr>
            <p:ph type="subTitle" idx="1"/>
          </p:nvPr>
        </p:nvSpPr>
        <p:spPr>
          <a:xfrm>
            <a:off x="723900" y="2822120"/>
            <a:ext cx="5191323" cy="8796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Amlan </a:t>
            </a:r>
            <a:r>
              <a:rPr lang="en" sz="1400" dirty="0"/>
              <a:t>: </a:t>
            </a:r>
            <a:r>
              <a:rPr lang="en-IN" sz="1400" dirty="0"/>
              <a:t>23BAI1247 </a:t>
            </a:r>
            <a:endParaRPr lang="en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Ankit: </a:t>
            </a:r>
            <a:r>
              <a:rPr lang="en-IN" sz="1400" dirty="0"/>
              <a:t>23BAI1379</a:t>
            </a:r>
            <a:endParaRPr lang="en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Kanishq: </a:t>
            </a:r>
            <a:r>
              <a:rPr lang="en-IN" sz="1400" dirty="0"/>
              <a:t>23BAI1379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GitHub Link: https://github.com/Amlan131/music-master</a:t>
            </a:r>
            <a:endParaRPr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ACACF-0061-6990-C605-34A599774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F41FC3-EBDD-CA9B-3A0D-160C3094B58C}"/>
              </a:ext>
            </a:extLst>
          </p:cNvPr>
          <p:cNvSpPr txBox="1"/>
          <p:nvPr/>
        </p:nvSpPr>
        <p:spPr>
          <a:xfrm>
            <a:off x="0" y="0"/>
            <a:ext cx="489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DM Serif Display" panose="020F0502020204030204" pitchFamily="2" charset="0"/>
              </a:rPr>
              <a:t>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F12A8B-B53F-1B6C-2257-47547A6BEADE}"/>
              </a:ext>
            </a:extLst>
          </p:cNvPr>
          <p:cNvSpPr txBox="1"/>
          <p:nvPr/>
        </p:nvSpPr>
        <p:spPr>
          <a:xfrm>
            <a:off x="0" y="646331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body: "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grant_type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client_credentials&amp;client_id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=16317c8f4e7448bca45baf267eacdb24&amp;client_secret=d6f9afb20d174828a8483adc6817e262",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});</a:t>
            </a:r>
          </a:p>
          <a:p>
            <a:pPr>
              <a:lnSpc>
                <a:spcPts val="1425"/>
              </a:lnSpc>
              <a:buNone/>
            </a:pPr>
            <a:b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</a:b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if (!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response.ok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throw new Error("Failed to fetch token");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pPr>
              <a:lnSpc>
                <a:spcPts val="1425"/>
              </a:lnSpc>
              <a:buNone/>
            </a:pPr>
            <a:b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</a:b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const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jsonData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= await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response.json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setToken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jsonData.access_token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} catch (error) {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setMessage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error.message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} finally {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setIsLoading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(false);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}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};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fetchToken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setLikedMusic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JSON.parse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localStorage.getItem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("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likedMusic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")));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setpinnedMusic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JSON.parse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localStorage.getItem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("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pinnedMusic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")));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}, [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setIsLoading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setLikedMusic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setpinnedMusic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]);</a:t>
            </a:r>
          </a:p>
          <a:p>
            <a:pPr>
              <a:lnSpc>
                <a:spcPts val="1425"/>
              </a:lnSpc>
              <a:buNone/>
            </a:pPr>
            <a:b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</a:b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</a:t>
            </a:r>
            <a:b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</a:br>
            <a:endParaRPr lang="en-IN" sz="1200" b="0" dirty="0">
              <a:solidFill>
                <a:schemeClr val="tx1"/>
              </a:solidFill>
              <a:effectLst/>
              <a:latin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150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D861E-6156-6339-0A48-239B5C0D7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D683D6-D8AC-5E33-3D3F-9EF41BE6D9A9}"/>
              </a:ext>
            </a:extLst>
          </p:cNvPr>
          <p:cNvSpPr txBox="1"/>
          <p:nvPr/>
        </p:nvSpPr>
        <p:spPr>
          <a:xfrm>
            <a:off x="0" y="0"/>
            <a:ext cx="489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DM Serif Display" panose="020F0502020204030204" pitchFamily="2" charset="0"/>
              </a:rPr>
              <a:t>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54431B-515A-7FBE-67F2-8B6533585A98}"/>
              </a:ext>
            </a:extLst>
          </p:cNvPr>
          <p:cNvSpPr txBox="1"/>
          <p:nvPr/>
        </p:nvSpPr>
        <p:spPr>
          <a:xfrm>
            <a:off x="0" y="646331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return (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&lt;&gt;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&lt;Navbar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keyword={keyword}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setKeyword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={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setKeyword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handleKeyPress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={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handleKeyPress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fetchMusicData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={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fetchMusicData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/&gt;</a:t>
            </a:r>
          </a:p>
          <a:p>
            <a:pPr>
              <a:lnSpc>
                <a:spcPts val="1425"/>
              </a:lnSpc>
              <a:buNone/>
            </a:pPr>
            <a:b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</a:b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&lt;div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className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="container"&gt;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&lt;div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className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={`row ${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isLoading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? "" : "d-none"}`}&gt;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&lt;div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className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="col-12 py-5 text-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center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"&gt;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  &lt;div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  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className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="spinner-border"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    style={{ width: "3rem", height: "3rem" }}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    role="status"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  &gt;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    &lt;span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className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="visually-hidden"&gt;Loading...&lt;/span&gt;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  &lt;/div&gt;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&lt;/div&gt;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&lt;/div&gt;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&lt;div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className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="row"&gt;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{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tracks.map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((element) =&gt; {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 </a:t>
            </a:r>
          </a:p>
        </p:txBody>
      </p:sp>
    </p:spTree>
    <p:extLst>
      <p:ext uri="{BB962C8B-B14F-4D97-AF65-F5344CB8AC3E}">
        <p14:creationId xmlns:p14="http://schemas.microsoft.com/office/powerpoint/2010/main" val="1366321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51364-872A-58C0-C39B-8D28BC44E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0508BD-5B95-1247-7B68-4AA9EC9EB0EA}"/>
              </a:ext>
            </a:extLst>
          </p:cNvPr>
          <p:cNvSpPr txBox="1"/>
          <p:nvPr/>
        </p:nvSpPr>
        <p:spPr>
          <a:xfrm>
            <a:off x="0" y="0"/>
            <a:ext cx="489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DM Serif Display" panose="020F0502020204030204" pitchFamily="2" charset="0"/>
              </a:rPr>
              <a:t>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4A472F-83F4-D2B1-806B-A3A7FB46DB04}"/>
              </a:ext>
            </a:extLst>
          </p:cNvPr>
          <p:cNvSpPr txBox="1"/>
          <p:nvPr/>
        </p:nvSpPr>
        <p:spPr>
          <a:xfrm>
            <a:off x="0" y="646331"/>
            <a:ext cx="9144000" cy="4580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return &lt;Card key={element.id} element={element} /&gt;;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})}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&lt;/div&gt;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&lt;div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className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="row" hidden={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tracks.length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=== 0}&gt;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&lt;div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className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="col"&gt;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  &lt;button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  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onClick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={() =&gt; {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    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setResultOffset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((previous) =&gt; previous - 20);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    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fetchMusicData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    }}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  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className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="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btn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btn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-outline-success w-100"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    disabled={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resultOffset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=== 0}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  &gt;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    Previous Next Page: {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resultOffset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/ 20}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  &lt;/button&gt;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&lt;/div&gt;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&lt;div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className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="col"&gt;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  &lt;button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  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onClick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={() =&gt; {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    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setResultOffset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((previous) =&gt; previous + 20);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    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fetchMusicData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    }}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  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className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="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btn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btn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-outline-success w-100"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  &gt;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   </a:t>
            </a:r>
          </a:p>
        </p:txBody>
      </p:sp>
    </p:spTree>
    <p:extLst>
      <p:ext uri="{BB962C8B-B14F-4D97-AF65-F5344CB8AC3E}">
        <p14:creationId xmlns:p14="http://schemas.microsoft.com/office/powerpoint/2010/main" val="612766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E92AB-5DAD-D478-0FA7-2E31EE409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6D11485-F1DE-4D91-8B11-485E1B51B57F}"/>
              </a:ext>
            </a:extLst>
          </p:cNvPr>
          <p:cNvSpPr txBox="1"/>
          <p:nvPr/>
        </p:nvSpPr>
        <p:spPr>
          <a:xfrm>
            <a:off x="0" y="0"/>
            <a:ext cx="489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DM Serif Display" panose="020F0502020204030204" pitchFamily="2" charset="0"/>
              </a:rPr>
              <a:t>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A9159C-B379-02BE-2D3B-F810CB54FE04}"/>
              </a:ext>
            </a:extLst>
          </p:cNvPr>
          <p:cNvSpPr txBox="1"/>
          <p:nvPr/>
        </p:nvSpPr>
        <p:spPr>
          <a:xfrm>
            <a:off x="0" y="646331"/>
            <a:ext cx="9144000" cy="4760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Next Page: {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resultOffset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/ 20 + 2}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  &lt;/button&gt;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&lt;/div&gt;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&lt;/div&gt;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&lt;div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className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="row"&gt;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&lt;div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className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="col"&gt;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  &lt;h4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className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="text-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center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text-danger py-2"&gt;{message}&lt;/h4&gt;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&lt;/div&gt;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&lt;/div&gt;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&lt;div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className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="row"&gt;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&lt;div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className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="col-12 py-5 text-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center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"&gt;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  &lt;h1&gt;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  &lt;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class="bi bi-vinyl-fill mx-3"&gt;&lt;/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i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    Now-Music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  &lt;/h1&gt;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  &lt;h3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className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="py-5"&gt;Search and Preview Your Songs on the go!&lt;/h3&gt;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&lt;/div&gt;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&lt;/div&gt;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&lt;/div&gt;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&lt;div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className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="modal fade position-absolute"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id="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exampleModal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"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tabIndex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={-1}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aria-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labelledby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="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exampleModalLabel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"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aria-hidden="true"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</a:t>
            </a:r>
          </a:p>
        </p:txBody>
      </p:sp>
    </p:spTree>
    <p:extLst>
      <p:ext uri="{BB962C8B-B14F-4D97-AF65-F5344CB8AC3E}">
        <p14:creationId xmlns:p14="http://schemas.microsoft.com/office/powerpoint/2010/main" val="3091672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885DA-0130-5A9D-B83F-4E1CCB4D4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328DC4-D4AF-45F4-6116-B29ECF1D925E}"/>
              </a:ext>
            </a:extLst>
          </p:cNvPr>
          <p:cNvSpPr txBox="1"/>
          <p:nvPr/>
        </p:nvSpPr>
        <p:spPr>
          <a:xfrm>
            <a:off x="0" y="0"/>
            <a:ext cx="489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DM Serif Display" panose="020F0502020204030204" pitchFamily="2" charset="0"/>
              </a:rPr>
              <a:t>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94F703-3288-7B93-9DE6-657F54B9AAB8}"/>
              </a:ext>
            </a:extLst>
          </p:cNvPr>
          <p:cNvSpPr txBox="1"/>
          <p:nvPr/>
        </p:nvSpPr>
        <p:spPr>
          <a:xfrm>
            <a:off x="0" y="646331"/>
            <a:ext cx="9144000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&gt;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&lt;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CreatePlaylist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/&gt;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&lt;/div&gt;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&lt;/&gt;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);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b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</a:b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export default App;</a:t>
            </a:r>
          </a:p>
        </p:txBody>
      </p:sp>
    </p:spTree>
    <p:extLst>
      <p:ext uri="{BB962C8B-B14F-4D97-AF65-F5344CB8AC3E}">
        <p14:creationId xmlns:p14="http://schemas.microsoft.com/office/powerpoint/2010/main" val="117223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F64487-28C7-8007-7F08-3B4581CB84F3}"/>
              </a:ext>
            </a:extLst>
          </p:cNvPr>
          <p:cNvSpPr txBox="1"/>
          <p:nvPr/>
        </p:nvSpPr>
        <p:spPr>
          <a:xfrm>
            <a:off x="578224" y="558053"/>
            <a:ext cx="3879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DM Serif Display" panose="020F0502020204030204" pitchFamily="2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A0A801-FB80-E496-F094-CBFA8613CE93}"/>
              </a:ext>
            </a:extLst>
          </p:cNvPr>
          <p:cNvSpPr txBox="1"/>
          <p:nvPr/>
        </p:nvSpPr>
        <p:spPr>
          <a:xfrm>
            <a:off x="692524" y="1526241"/>
            <a:ext cx="685127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</a:t>
            </a:r>
            <a:r>
              <a:rPr lang="en-US" b="1" dirty="0"/>
              <a:t>web-based music player interface</a:t>
            </a:r>
            <a:r>
              <a:rPr lang="en-US" dirty="0"/>
              <a:t> designed using </a:t>
            </a:r>
            <a:r>
              <a:rPr lang="en-US" b="1" dirty="0"/>
              <a:t>Bootstrap 5, ReactJS, Axios, Spotify Web API and Spotify Playback API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Key Features: Hero Bar Display, Music Controls, Dynamic Content Area, Fast Search, No Page Refresh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Programming Languages and Frameworks used:</a:t>
            </a:r>
          </a:p>
          <a:p>
            <a:pPr marL="731838" indent="-285750">
              <a:buFont typeface="Arial" panose="020B0604020202020204" pitchFamily="34" charset="0"/>
              <a:buChar char="•"/>
            </a:pPr>
            <a:r>
              <a:rPr lang="en-IN" dirty="0"/>
              <a:t>HTML5: Structuring the webpage</a:t>
            </a:r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en-IN" dirty="0"/>
              <a:t>CSS3: Custom styling</a:t>
            </a:r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en-IN" dirty="0"/>
              <a:t>Bootstrap 5: Responsive design and components</a:t>
            </a:r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en-IN" dirty="0"/>
              <a:t>Bootstrap Icons: Icon integration</a:t>
            </a:r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en-IN" dirty="0"/>
              <a:t>ReactJS: Entire Web Handling</a:t>
            </a:r>
          </a:p>
          <a:p>
            <a:pPr marL="731838" lvl="1" indent="-285750">
              <a:buFont typeface="Arial" panose="020B0604020202020204" pitchFamily="34" charset="0"/>
              <a:buChar char="•"/>
            </a:pPr>
            <a:r>
              <a:rPr lang="en-IN" dirty="0"/>
              <a:t>React-router: Switching dynamically between sections</a:t>
            </a:r>
          </a:p>
        </p:txBody>
      </p:sp>
    </p:spTree>
    <p:extLst>
      <p:ext uri="{BB962C8B-B14F-4D97-AF65-F5344CB8AC3E}">
        <p14:creationId xmlns:p14="http://schemas.microsoft.com/office/powerpoint/2010/main" val="51924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5EA96E5-D61E-A1D8-4340-7893E19B8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074"/>
            <a:ext cx="9144000" cy="504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43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9C08A3-7355-9269-54D6-CFC0E8495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8" y="0"/>
            <a:ext cx="90887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426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4ED39-43C8-5167-2F6D-05E6CC278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2930B9-763E-6708-31F0-2330AF64D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213"/>
            <a:ext cx="9144000" cy="431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3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83BCCF-85BA-5F1A-91FF-37EC6E37881F}"/>
              </a:ext>
            </a:extLst>
          </p:cNvPr>
          <p:cNvSpPr txBox="1"/>
          <p:nvPr/>
        </p:nvSpPr>
        <p:spPr>
          <a:xfrm>
            <a:off x="578223" y="1387505"/>
            <a:ext cx="77395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Page Layout	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dirty="0"/>
              <a:t>Hero Bar: Handles Searches and navigation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Pinned: Displays pinned songs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Liked: Show songs in liked section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Body: Changes Dynamically with content refresh displaying required info as needed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Main Content Area Design</a:t>
            </a:r>
          </a:p>
          <a:p>
            <a:pPr marL="285750" lvl="1" indent="-285750">
              <a:buFont typeface="Wingdings" panose="05000000000000000000" pitchFamily="2" charset="2"/>
              <a:buChar char="§"/>
            </a:pPr>
            <a:r>
              <a:rPr lang="en-US" dirty="0"/>
              <a:t>Displays core music-related content (song details, album covers, artist information).</a:t>
            </a:r>
          </a:p>
          <a:p>
            <a:pPr marL="446088" indent="-90488">
              <a:buFont typeface="Arial" panose="020B0604020202020204" pitchFamily="34" charset="0"/>
              <a:buChar char="•"/>
            </a:pPr>
            <a:r>
              <a:rPr lang="en-US" dirty="0"/>
              <a:t>Utilizes flex-grow to take up remaining space for a clean, responsive layout.</a:t>
            </a:r>
          </a:p>
          <a:p>
            <a:pPr marL="446088" indent="-90488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/>
              <a:t>Future Enhancements:</a:t>
            </a:r>
          </a:p>
          <a:p>
            <a:pPr marL="446088" lvl="1" indent="-90488">
              <a:buFont typeface="Arial" panose="020B0604020202020204" pitchFamily="34" charset="0"/>
              <a:buChar char="•"/>
            </a:pPr>
            <a:r>
              <a:rPr lang="en-US" dirty="0"/>
              <a:t>To add Fallback for preview using free API like YouTube/SoundCloud</a:t>
            </a:r>
          </a:p>
          <a:p>
            <a:pPr marL="446088" indent="-90488">
              <a:buFont typeface="Arial" panose="020B0604020202020204" pitchFamily="34" charset="0"/>
              <a:buChar char="•"/>
            </a:pPr>
            <a:r>
              <a:rPr lang="en-IN" dirty="0"/>
              <a:t>Improved card structuring and refreshed design consistency  </a:t>
            </a:r>
          </a:p>
          <a:p>
            <a:pPr marL="355600"/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EA8856-8BB5-926D-EF3D-7E2705238EDD}"/>
              </a:ext>
            </a:extLst>
          </p:cNvPr>
          <p:cNvSpPr txBox="1"/>
          <p:nvPr/>
        </p:nvSpPr>
        <p:spPr>
          <a:xfrm>
            <a:off x="578223" y="558053"/>
            <a:ext cx="7169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DM Serif Display" panose="020F0502020204030204" pitchFamily="2" charset="0"/>
              </a:rPr>
              <a:t>Main Content &amp; Enhancements</a:t>
            </a:r>
          </a:p>
        </p:txBody>
      </p:sp>
    </p:spTree>
    <p:extLst>
      <p:ext uri="{BB962C8B-B14F-4D97-AF65-F5344CB8AC3E}">
        <p14:creationId xmlns:p14="http://schemas.microsoft.com/office/powerpoint/2010/main" val="333048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D459DC-5772-C022-0787-4225DEE2F726}"/>
              </a:ext>
            </a:extLst>
          </p:cNvPr>
          <p:cNvSpPr txBox="1"/>
          <p:nvPr/>
        </p:nvSpPr>
        <p:spPr>
          <a:xfrm>
            <a:off x="0" y="0"/>
            <a:ext cx="489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DM Serif Display" panose="020F0502020204030204" pitchFamily="2" charset="0"/>
              </a:rPr>
              <a:t>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93FB05-40F5-DE36-115D-D6680ADED013}"/>
              </a:ext>
            </a:extLst>
          </p:cNvPr>
          <p:cNvSpPr txBox="1"/>
          <p:nvPr/>
        </p:nvSpPr>
        <p:spPr>
          <a:xfrm>
            <a:off x="0" y="646331"/>
            <a:ext cx="9144000" cy="422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import "./App.css";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import {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useContext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useEffect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,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useState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} from "react";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import Card from "./components/Card";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import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CreatePlaylist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from "./components/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CreatePlaylist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";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import {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initializePlaylist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} from "./initialize";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import Navbar from "./components/Navbar";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import {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MusicContext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} from "./Context";</a:t>
            </a:r>
          </a:p>
          <a:p>
            <a:pPr>
              <a:lnSpc>
                <a:spcPts val="1425"/>
              </a:lnSpc>
              <a:buNone/>
            </a:pPr>
            <a:b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</a:b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function App() {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const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[keyword,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setKeyword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] =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useState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("");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const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[message,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setMessage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] =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useState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("");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const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[tracks,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setTracks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] =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useState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([]);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const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[token,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setToken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] =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useState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(null);</a:t>
            </a:r>
          </a:p>
          <a:p>
            <a:pPr>
              <a:lnSpc>
                <a:spcPts val="1425"/>
              </a:lnSpc>
              <a:buNone/>
            </a:pPr>
            <a:b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</a:b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const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musicContext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useContext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MusicContext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const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isLoading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musicContext.isLoading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const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setIsLoading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musicContext.setIsLoading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const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setLikedMusic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musicContext.setLikedMusic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const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setpinnedMusic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musicContext.setPinnedMusic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const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resultOffset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musicContext.resultOffset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const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setResultOffset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=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musicContext.setResultOffset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b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</a:b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2509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30C23-228A-04F0-0910-4935C5CBB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D83B20-E3CD-C66B-5C95-B619E6EE0771}"/>
              </a:ext>
            </a:extLst>
          </p:cNvPr>
          <p:cNvSpPr txBox="1"/>
          <p:nvPr/>
        </p:nvSpPr>
        <p:spPr>
          <a:xfrm>
            <a:off x="0" y="0"/>
            <a:ext cx="489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DM Serif Display" panose="020F0502020204030204" pitchFamily="2" charset="0"/>
              </a:rPr>
              <a:t>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01AC55-0E68-4E82-694E-A603CB26DBF4}"/>
              </a:ext>
            </a:extLst>
          </p:cNvPr>
          <p:cNvSpPr txBox="1"/>
          <p:nvPr/>
        </p:nvSpPr>
        <p:spPr>
          <a:xfrm>
            <a:off x="0" y="646331"/>
            <a:ext cx="9144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const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fetchMusicData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= async () =&gt; {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setTracks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([]);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window.scrollTo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(0, 0);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setIsLoading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(true);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try {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const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response = await fetch(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`https://api.spotify.com/v1/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search?q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=${keyword}&amp;type=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track&amp;offset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=${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resultOffset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}`,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{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headers: {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  Authorization: `Bearer ${token}`,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},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);</a:t>
            </a:r>
          </a:p>
          <a:p>
            <a:pPr>
              <a:lnSpc>
                <a:spcPts val="1425"/>
              </a:lnSpc>
              <a:buNone/>
            </a:pPr>
            <a:b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</a:b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if (!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response.ok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throw new Error("Failed to fetch music data");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}</a:t>
            </a:r>
          </a:p>
          <a:p>
            <a:pPr>
              <a:lnSpc>
                <a:spcPts val="1425"/>
              </a:lnSpc>
              <a:buNone/>
            </a:pPr>
            <a:b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</a:b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const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jsonData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= await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response.json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b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</a:b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setTracks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jsonData.tracks.items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} catch (error) {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setMessage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error.message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</a:t>
            </a:r>
          </a:p>
        </p:txBody>
      </p:sp>
    </p:spTree>
    <p:extLst>
      <p:ext uri="{BB962C8B-B14F-4D97-AF65-F5344CB8AC3E}">
        <p14:creationId xmlns:p14="http://schemas.microsoft.com/office/powerpoint/2010/main" val="191375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3C834-F56D-1BEE-5883-23CE83F0D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671C9F-2021-E81D-D3C8-92E34C509BD1}"/>
              </a:ext>
            </a:extLst>
          </p:cNvPr>
          <p:cNvSpPr txBox="1"/>
          <p:nvPr/>
        </p:nvSpPr>
        <p:spPr>
          <a:xfrm>
            <a:off x="0" y="0"/>
            <a:ext cx="489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DM Serif Display" panose="020F0502020204030204" pitchFamily="2" charset="0"/>
              </a:rPr>
              <a:t>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AF519-7B01-681A-ED73-7872E1DD3325}"/>
              </a:ext>
            </a:extLst>
          </p:cNvPr>
          <p:cNvSpPr txBox="1"/>
          <p:nvPr/>
        </p:nvSpPr>
        <p:spPr>
          <a:xfrm>
            <a:off x="0" y="646331"/>
            <a:ext cx="9144000" cy="422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} finally {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setIsLoading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(false);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};</a:t>
            </a:r>
          </a:p>
          <a:p>
            <a:pPr>
              <a:lnSpc>
                <a:spcPts val="1425"/>
              </a:lnSpc>
              <a:buNone/>
            </a:pPr>
            <a:b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</a:b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const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handleKeyPress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= (event) =&gt; {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if (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event.key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=== "Enter") {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setResultOffset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(0);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fetchMusicData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};</a:t>
            </a:r>
          </a:p>
          <a:p>
            <a:pPr>
              <a:lnSpc>
                <a:spcPts val="1425"/>
              </a:lnSpc>
              <a:buNone/>
            </a:pPr>
            <a:b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</a:b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useEffect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(() =&gt; {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initializePlaylist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b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</a:b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// current client credentials will be deleted in few days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const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fetchToken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= async () =&gt; {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try {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const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 response = await fetch("https://accounts.spotify.com/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api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/token", {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method: "POST",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headers: {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  "Content-Type": "application/x-www-form-</a:t>
            </a:r>
            <a:r>
              <a:rPr lang="en-IN" sz="1200" b="0" dirty="0" err="1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urlencoded</a:t>
            </a: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",</a:t>
            </a:r>
          </a:p>
          <a:p>
            <a:pPr>
              <a:lnSpc>
                <a:spcPts val="1425"/>
              </a:lnSpc>
              <a:buNone/>
            </a:pPr>
            <a:r>
              <a:rPr lang="en-IN" sz="1200" b="0" dirty="0">
                <a:solidFill>
                  <a:schemeClr val="tx1"/>
                </a:solidFill>
                <a:effectLst/>
                <a:latin typeface="JetBrains Mono" panose="02000009000000000000" pitchFamily="49" charset="0"/>
              </a:rPr>
              <a:t>          },</a:t>
            </a:r>
          </a:p>
        </p:txBody>
      </p:sp>
    </p:spTree>
    <p:extLst>
      <p:ext uri="{BB962C8B-B14F-4D97-AF65-F5344CB8AC3E}">
        <p14:creationId xmlns:p14="http://schemas.microsoft.com/office/powerpoint/2010/main" val="457803544"/>
      </p:ext>
    </p:extLst>
  </p:cSld>
  <p:clrMapOvr>
    <a:masterClrMapping/>
  </p:clrMapOvr>
</p:sld>
</file>

<file path=ppt/theme/theme1.xml><?xml version="1.0" encoding="utf-8"?>
<a:theme xmlns:a="http://schemas.openxmlformats.org/drawingml/2006/main" name="General Custom Pitch Deck by Slidesgo">
  <a:themeElements>
    <a:clrScheme name="Simple Light">
      <a:dk1>
        <a:srgbClr val="101122"/>
      </a:dk1>
      <a:lt1>
        <a:srgbClr val="FFFFFF"/>
      </a:lt1>
      <a:dk2>
        <a:srgbClr val="101122"/>
      </a:dk2>
      <a:lt2>
        <a:srgbClr val="C6CBD6"/>
      </a:lt2>
      <a:accent1>
        <a:srgbClr val="80889B"/>
      </a:accent1>
      <a:accent2>
        <a:srgbClr val="B9C6E4"/>
      </a:accent2>
      <a:accent3>
        <a:srgbClr val="E3E6EC"/>
      </a:accent3>
      <a:accent4>
        <a:srgbClr val="8896B8"/>
      </a:accent4>
      <a:accent5>
        <a:srgbClr val="101122"/>
      </a:accent5>
      <a:accent6>
        <a:srgbClr val="80889B"/>
      </a:accent6>
      <a:hlink>
        <a:srgbClr val="1011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1200</Words>
  <Application>Microsoft Office PowerPoint</Application>
  <PresentationFormat>On-screen Show (16:9)</PresentationFormat>
  <Paragraphs>200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DM Serif Display</vt:lpstr>
      <vt:lpstr>Wingdings</vt:lpstr>
      <vt:lpstr>Arial</vt:lpstr>
      <vt:lpstr>JetBrains Mono</vt:lpstr>
      <vt:lpstr>Oxygen</vt:lpstr>
      <vt:lpstr>General Custom Pitch Deck by Slidesgo</vt:lpstr>
      <vt:lpstr>Music Player Web Interface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Ankit Yadav</dc:creator>
  <cp:lastModifiedBy>Ankit Yadav</cp:lastModifiedBy>
  <cp:revision>7</cp:revision>
  <dcterms:modified xsi:type="dcterms:W3CDTF">2025-04-16T16:18:15Z</dcterms:modified>
</cp:coreProperties>
</file>