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81" r:id="rId6"/>
    <p:sldId id="280" r:id="rId7"/>
    <p:sldId id="282" r:id="rId8"/>
    <p:sldId id="283" r:id="rId9"/>
    <p:sldId id="285" r:id="rId10"/>
    <p:sldId id="286" r:id="rId11"/>
    <p:sldId id="287" r:id="rId12"/>
    <p:sldId id="284" r:id="rId13"/>
    <p:sldId id="305" r:id="rId14"/>
    <p:sldId id="306" r:id="rId15"/>
    <p:sldId id="288" r:id="rId16"/>
    <p:sldId id="303" r:id="rId17"/>
    <p:sldId id="310" r:id="rId18"/>
    <p:sldId id="308" r:id="rId19"/>
    <p:sldId id="304" r:id="rId20"/>
    <p:sldId id="289" r:id="rId21"/>
    <p:sldId id="301" r:id="rId22"/>
    <p:sldId id="278" r:id="rId23"/>
  </p:sldIdLst>
  <p:sldSz cx="12192000" cy="6858000"/>
  <p:notesSz cx="6858000" cy="9144000"/>
  <p:embeddedFontLs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Light" panose="00000400000000000000" pitchFamily="2" charset="0"/>
      <p:regular r:id="rId29"/>
      <p:bold r:id="rId30"/>
      <p:italic r:id="rId31"/>
      <p:boldItalic r:id="rId32"/>
    </p:embeddedFont>
    <p:embeddedFont>
      <p:font typeface="Raleway Light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1fc814961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1fc814961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311fc814961_0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E3B00A7-0E72-597F-7097-7529A284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F7678E34-6078-77D1-7E33-C395201B8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D22FC82-B008-09EA-C7EC-F12507862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43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4D33857-CA5F-9DD6-C6BA-93870E3A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EE9B5544-C3D9-4AF5-2545-2C8632E8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ECD0E86-6777-0612-7A87-5887A3FC4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27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D44BFBC-20A5-5993-5EDA-19F5CE39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CB0E4C8-1B93-B002-2B7C-2B5458C1C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50C2EFC-D6B6-C523-2E3D-70EB41411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88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4E229F-111D-1EFF-3ECA-80E63F8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31B8933-B688-06C3-2BCF-99878D259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AC6E897-F86C-CC39-A695-0F095EE25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26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4841C756-CC37-5C1D-AD8F-2338647D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DBF51B8-93FB-2A71-343C-0B7A2BECF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160D79A8-716D-E585-B9E3-397FAE455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9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A86250B-E720-BDB5-9677-A3C67B96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517980D-5C76-9546-2C9E-4B287D591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0D0D6F7-C273-8B12-6C93-3C075EED3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26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EEBF962-A4E9-ECCB-7CB4-16025C35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BB54B76-2A7C-2355-346D-1672F33EA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F4FB4526-3DCD-F784-F12B-4BA1F0CEA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4B8C4F9-B005-242F-EAD7-950B9200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1C2EA573-317C-E29B-3A89-76543ED73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A083AD4-3283-B528-9F13-A95EE0097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03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BC4F985-ECE7-2A75-13FD-B67D8E5D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8665C94A-1F0E-A2C2-178D-0B5077F2C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3B77E36F-125F-1B74-1CFD-975D7021C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4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AB1952-8514-CA50-B90E-1BB6CCCB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4F52C4B-002F-2EF1-BEF6-0F6E8251B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DB8C8F37-072D-7E0F-2E7C-A0CB31FEA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59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3FF0A07-FC89-C7C0-90F6-12FD9BD7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6ADBE50-2E2A-FE3D-2A69-3F99DA222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09B2930F-CFC3-D1C6-E5BE-FE0F34B00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1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07A36D95-A502-1AB5-7785-A94881CF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3013317-D0B2-D3EB-290C-00ECE731D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B30BEBAC-4D0A-4A85-E035-6DB9CFA96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53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982900" y="3643165"/>
            <a:ext cx="8226300" cy="1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9646"/>
              </a:buClr>
              <a:buSzPts val="5400"/>
              <a:buFont typeface="Poppins"/>
              <a:buNone/>
              <a:defRPr sz="5400">
                <a:solidFill>
                  <a:srgbClr val="0096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01818" y="5247976"/>
            <a:ext cx="61884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83132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12192000" cy="32994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0508" y="1329180"/>
            <a:ext cx="2570986" cy="641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"/>
          <p:cNvCxnSpPr/>
          <p:nvPr/>
        </p:nvCxnSpPr>
        <p:spPr>
          <a:xfrm>
            <a:off x="387540" y="3413130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3450" y="2200225"/>
            <a:ext cx="2205102" cy="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2526306" y="207169"/>
            <a:ext cx="8249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811805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5921688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11805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11805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5914727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4"/>
          </p:nvPr>
        </p:nvSpPr>
        <p:spPr>
          <a:xfrm>
            <a:off x="5914728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11804" y="1167610"/>
            <a:ext cx="5064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262035" y="1167609"/>
            <a:ext cx="4513500" cy="4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811804" y="2446075"/>
            <a:ext cx="50643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11805" y="4627959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811805" y="1003852"/>
            <a:ext cx="99639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11805" y="5194697"/>
            <a:ext cx="85968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Title">
  <p:cSld name="1_Picture with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>
            <a:spLocks noGrp="1"/>
          </p:cNvSpPr>
          <p:nvPr>
            <p:ph type="pic" idx="2"/>
          </p:nvPr>
        </p:nvSpPr>
        <p:spPr>
          <a:xfrm>
            <a:off x="0" y="989279"/>
            <a:ext cx="11681100" cy="58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11805" y="5228594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11805" y="5795332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11804" y="1182688"/>
            <a:ext cx="85968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11804" y="4335722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74769" y="1224690"/>
            <a:ext cx="8094000" cy="25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820767" y="4083873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820770" y="4598121"/>
            <a:ext cx="85968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85305" y="12246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036446" y="351460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854699" y="1151685"/>
            <a:ext cx="8094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2289504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1600700" y="4273248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Raleway Light"/>
              <a:buNone/>
              <a:defRPr sz="16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465235" y="115168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9751151" y="313661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11804" y="1734765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811804" y="4464843"/>
            <a:ext cx="8596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6076708" y="0"/>
            <a:ext cx="611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4566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4566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r="-20"/>
          <a:stretch/>
        </p:blipFill>
        <p:spPr>
          <a:xfrm>
            <a:off x="1761975" y="709400"/>
            <a:ext cx="2572549" cy="6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1150686" y="1721292"/>
            <a:ext cx="379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77153" y="2100358"/>
            <a:ext cx="4141800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11803" y="1127728"/>
            <a:ext cx="99639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803460" y="4063206"/>
            <a:ext cx="9973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803463" y="4577454"/>
            <a:ext cx="99735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-5400000">
            <a:off x="3853352" y="-996084"/>
            <a:ext cx="3880800" cy="9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 rot="-5400000">
            <a:off x="-969446" y="2775099"/>
            <a:ext cx="48672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 rot="-5400000">
            <a:off x="4237225" y="-677453"/>
            <a:ext cx="4867200" cy="8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536025" y="218475"/>
            <a:ext cx="9000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811805" y="1130301"/>
            <a:ext cx="9963900" cy="4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">
  <p:cSld name="Graphi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2536031" y="207169"/>
            <a:ext cx="82383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dgm" idx="2"/>
          </p:nvPr>
        </p:nvSpPr>
        <p:spPr>
          <a:xfrm>
            <a:off x="811274" y="1131033"/>
            <a:ext cx="9963300" cy="4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811805" y="1003852"/>
            <a:ext cx="10194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811805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>
            <a:spLocks noGrp="1"/>
          </p:cNvSpPr>
          <p:nvPr>
            <p:ph type="pic" idx="3"/>
          </p:nvPr>
        </p:nvSpPr>
        <p:spPr>
          <a:xfrm>
            <a:off x="5966511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>
            <a:spLocks noGrp="1"/>
          </p:cNvSpPr>
          <p:nvPr>
            <p:ph type="pic" idx="4"/>
          </p:nvPr>
        </p:nvSpPr>
        <p:spPr>
          <a:xfrm>
            <a:off x="811805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"/>
          <p:cNvSpPr>
            <a:spLocks noGrp="1"/>
          </p:cNvSpPr>
          <p:nvPr>
            <p:ph type="pic" idx="5"/>
          </p:nvPr>
        </p:nvSpPr>
        <p:spPr>
          <a:xfrm>
            <a:off x="5966511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11804" y="4663677"/>
            <a:ext cx="996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>
            <a:spLocks noGrp="1"/>
          </p:cNvSpPr>
          <p:nvPr>
            <p:ph type="pic" idx="2"/>
          </p:nvPr>
        </p:nvSpPr>
        <p:spPr>
          <a:xfrm>
            <a:off x="811804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811804" y="5230415"/>
            <a:ext cx="9963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3"/>
          </p:nvPr>
        </p:nvSpPr>
        <p:spPr>
          <a:xfrm>
            <a:off x="5915575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533448" y="201107"/>
            <a:ext cx="82422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chart" idx="2"/>
          </p:nvPr>
        </p:nvSpPr>
        <p:spPr>
          <a:xfrm>
            <a:off x="811274" y="1131033"/>
            <a:ext cx="9963900" cy="478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6">
            <a:alphaModFix amt="15000"/>
          </a:blip>
          <a:srcRect r="74367"/>
          <a:stretch/>
        </p:blipFill>
        <p:spPr>
          <a:xfrm>
            <a:off x="7871140" y="2474402"/>
            <a:ext cx="4320861" cy="426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 sz="3600" b="1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11804" y="1142851"/>
            <a:ext cx="99639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Poppins Light"/>
              <a:buChar char="❖"/>
              <a:defRPr sz="2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Poppins Light"/>
              <a:buChar char="⮚"/>
              <a:defRPr sz="18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Poppins Light"/>
              <a:buChar char="✔"/>
              <a:defRPr sz="16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o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•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7">
            <a:alphaModFix/>
          </a:blip>
          <a:srcRect r="-644"/>
          <a:stretch/>
        </p:blipFill>
        <p:spPr>
          <a:xfrm>
            <a:off x="375750" y="365125"/>
            <a:ext cx="1454397" cy="35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87540" y="879676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"/>
          <p:cNvSpPr/>
          <p:nvPr/>
        </p:nvSpPr>
        <p:spPr>
          <a:xfrm>
            <a:off x="11479942" y="844952"/>
            <a:ext cx="69300" cy="69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1"/>
          <p:cNvSpPr/>
          <p:nvPr/>
        </p:nvSpPr>
        <p:spPr>
          <a:xfrm rot="-5400000">
            <a:off x="8508950" y="3175050"/>
            <a:ext cx="6858000" cy="5079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2221707" y="278606"/>
            <a:ext cx="0" cy="5028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fticketing.org/lo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0EC1AA3-0A9F-C89E-0BE5-1ECF8459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2E190-B898-8FCB-27B6-074D42D3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2" y="1077024"/>
            <a:ext cx="8945401" cy="52427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117017A-5F41-89D0-263B-0514D60CA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Food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EEBF8-CEAA-9372-C9F3-89B34A9D1759}"/>
              </a:ext>
            </a:extLst>
          </p:cNvPr>
          <p:cNvSpPr/>
          <p:nvPr/>
        </p:nvSpPr>
        <p:spPr>
          <a:xfrm>
            <a:off x="2820817" y="1336622"/>
            <a:ext cx="3738342" cy="132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372FD-C0F0-66B2-1D79-204BD5D8CBF0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D10745-E5DB-9D19-A6E4-DE2BA77BAB48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Food,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961AA-5AFA-1BED-7B51-09807E2ECC8E}"/>
              </a:ext>
            </a:extLst>
          </p:cNvPr>
          <p:cNvSpPr/>
          <p:nvPr/>
        </p:nvSpPr>
        <p:spPr>
          <a:xfrm>
            <a:off x="2801150" y="2772697"/>
            <a:ext cx="3738342" cy="300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CA285-381C-B892-A368-48A51C1F799B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A7C00B8-B228-2D77-0A80-4381361BFF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80E258A8-C5D6-7E19-2737-84F38DFE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E5D45-4F65-662A-D076-89427AEF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955"/>
            <a:ext cx="9183329" cy="262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9EB6-3C32-BD62-3A79-7510D17D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11"/>
          <a:stretch/>
        </p:blipFill>
        <p:spPr>
          <a:xfrm>
            <a:off x="0" y="3655127"/>
            <a:ext cx="9183329" cy="3008279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25C3E0-54D7-6EC9-8381-A28C96A7D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Any Other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A0B55-8E24-A5BB-36FB-707F598A6314}"/>
              </a:ext>
            </a:extLst>
          </p:cNvPr>
          <p:cNvSpPr/>
          <p:nvPr/>
        </p:nvSpPr>
        <p:spPr>
          <a:xfrm>
            <a:off x="2712665" y="1336621"/>
            <a:ext cx="3738342" cy="216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3A46D-BCA6-297E-AD99-E9B8D52F67C3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7135B-047B-264B-5D20-45B59B2AD1CD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Other Reimbursement,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C5441-8325-D413-425E-B113187B9B49}"/>
              </a:ext>
            </a:extLst>
          </p:cNvPr>
          <p:cNvSpPr/>
          <p:nvPr/>
        </p:nvSpPr>
        <p:spPr>
          <a:xfrm>
            <a:off x="2801150" y="3655124"/>
            <a:ext cx="3738342" cy="216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FBE75-BA90-9D57-300F-F95D715B7318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6D70A96-0262-900E-98FB-F7F2AF1E3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3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F03AC82-0D3F-1F50-5C6B-D87BF448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8D6B9-1C0B-B246-8C8A-7261CA54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879800"/>
            <a:ext cx="9016182" cy="2874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CE1AE-09A3-E8BA-B2B7-1B226693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2" y="3853380"/>
            <a:ext cx="9090971" cy="3004614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805CF3E-D6A1-8260-9AC1-96ECD4021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Ticket Additional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5CECA-5431-65C9-7467-0734AA7F4FD5}"/>
              </a:ext>
            </a:extLst>
          </p:cNvPr>
          <p:cNvSpPr txBox="1"/>
          <p:nvPr/>
        </p:nvSpPr>
        <p:spPr>
          <a:xfrm>
            <a:off x="9341688" y="1077024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'Add Bill,' a new bill section will open.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0A69B-8E61-B961-E68F-A8E2F63F54ED}"/>
              </a:ext>
            </a:extLst>
          </p:cNvPr>
          <p:cNvSpPr/>
          <p:nvPr/>
        </p:nvSpPr>
        <p:spPr>
          <a:xfrm>
            <a:off x="2820817" y="1077024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D7337-8A38-E6AF-52FF-148505420F9C}"/>
              </a:ext>
            </a:extLst>
          </p:cNvPr>
          <p:cNvSpPr txBox="1"/>
          <p:nvPr/>
        </p:nvSpPr>
        <p:spPr>
          <a:xfrm>
            <a:off x="9371183" y="2899273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select 'Add Section,' a new section opens for you to add a new expense category.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F4D1D-C983-D4DC-C601-056BF6600A29}"/>
              </a:ext>
            </a:extLst>
          </p:cNvPr>
          <p:cNvSpPr txBox="1"/>
          <p:nvPr/>
        </p:nvSpPr>
        <p:spPr>
          <a:xfrm>
            <a:off x="9385411" y="5258491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need to add a brief description.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5562B-3207-2CC3-B831-312914C94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171" y="1244672"/>
            <a:ext cx="2645918" cy="8318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8AFD20-DF6A-0ECD-40C1-5F2D2B4BF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25528" y="3175816"/>
            <a:ext cx="2616160" cy="13273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682576-C081-F8D5-4823-A9E2D513FAA8}"/>
              </a:ext>
            </a:extLst>
          </p:cNvPr>
          <p:cNvSpPr txBox="1"/>
          <p:nvPr/>
        </p:nvSpPr>
        <p:spPr>
          <a:xfrm>
            <a:off x="9371182" y="6115580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'Save' button to create the ticket.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40C10-369C-F231-FD64-DFDF1E9DBD45}"/>
              </a:ext>
            </a:extLst>
          </p:cNvPr>
          <p:cNvSpPr/>
          <p:nvPr/>
        </p:nvSpPr>
        <p:spPr>
          <a:xfrm>
            <a:off x="2806589" y="4170725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4F6FB63-A56D-71EC-F5F6-ABA45309AD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61693" y="5520101"/>
            <a:ext cx="3923719" cy="6482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E929CA-6ACD-19A8-8418-F88BB9B14C21}"/>
              </a:ext>
            </a:extLst>
          </p:cNvPr>
          <p:cNvCxnSpPr/>
          <p:nvPr/>
        </p:nvCxnSpPr>
        <p:spPr>
          <a:xfrm flipH="1">
            <a:off x="6597445" y="6508952"/>
            <a:ext cx="2773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3DED-AA81-3D90-FA3E-DB987CE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(Initialized)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B229D-4A79-D125-B6F7-E3565FAC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00"/>
            <a:ext cx="9657525" cy="59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BE414-DB20-9D4A-4D75-B332851572DD}"/>
              </a:ext>
            </a:extLst>
          </p:cNvPr>
          <p:cNvSpPr txBox="1"/>
          <p:nvPr/>
        </p:nvSpPr>
        <p:spPr>
          <a:xfrm>
            <a:off x="9725645" y="970455"/>
            <a:ext cx="197901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 i.e., if you have not submitted the report, or if the manager or finance has rejected the ticket you can add a new section to the ticket or delete the entire ticket.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217B7-8A88-C732-E99D-711D801E79D3}"/>
              </a:ext>
            </a:extLst>
          </p:cNvPr>
          <p:cNvSpPr/>
          <p:nvPr/>
        </p:nvSpPr>
        <p:spPr>
          <a:xfrm>
            <a:off x="8347587" y="1467448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6D3A8E-6862-4110-3DD4-4211519FEA6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9429135" y="1815274"/>
            <a:ext cx="255434" cy="1708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490E0-8A64-8D15-A4E7-29270C002184}"/>
              </a:ext>
            </a:extLst>
          </p:cNvPr>
          <p:cNvSpPr txBox="1"/>
          <p:nvPr/>
        </p:nvSpPr>
        <p:spPr>
          <a:xfrm>
            <a:off x="9803804" y="3271445"/>
            <a:ext cx="190085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stage, you can add bills to a section, delete a bill from a section, and also delete the entire section.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13639-6C30-6FB5-F0C4-990226E32B88}"/>
              </a:ext>
            </a:extLst>
          </p:cNvPr>
          <p:cNvSpPr/>
          <p:nvPr/>
        </p:nvSpPr>
        <p:spPr>
          <a:xfrm>
            <a:off x="8341694" y="3098571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7104A4-753C-0251-EDDE-7681CC7E8447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9423243" y="3446397"/>
            <a:ext cx="302403" cy="240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5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D5B2-0EB7-1A9A-E161-9C787B67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E941-91A2-4801-D403-CBF44F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(After Submission)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9AC92-D012-98CF-DEF1-1FAAE400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2137"/>
            <a:ext cx="8593394" cy="5716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5E3FE-372D-3340-C982-6745EFB14D3F}"/>
              </a:ext>
            </a:extLst>
          </p:cNvPr>
          <p:cNvSpPr txBox="1"/>
          <p:nvPr/>
        </p:nvSpPr>
        <p:spPr>
          <a:xfrm>
            <a:off x="8768761" y="3206180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Once the report is in 'In Progress' status, you can open the ticket and view the process flow.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A158-5F4C-EA73-B8A6-95A38105C003}"/>
              </a:ext>
            </a:extLst>
          </p:cNvPr>
          <p:cNvSpPr/>
          <p:nvPr/>
        </p:nvSpPr>
        <p:spPr>
          <a:xfrm>
            <a:off x="1425677" y="5479007"/>
            <a:ext cx="7167718" cy="97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702959-E160-A595-3433-D5096B102CD2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8295359" y="4575067"/>
            <a:ext cx="1687453" cy="10913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3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A494B-E793-5126-A0CA-7375AFCD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874E9FA-17C1-96FF-AA7F-45AA41ED0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Reports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330B7-8D20-C4BA-5BEC-71F4CF4C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051378"/>
            <a:ext cx="10992465" cy="57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CDC30-3CF7-4573-8F0D-473C8747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37"/>
            <a:ext cx="8899234" cy="591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4DBC2-5E43-684A-DBBE-C347B078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Edit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6B1E0-C847-8F61-F2F1-86A3049BF491}"/>
              </a:ext>
            </a:extLst>
          </p:cNvPr>
          <p:cNvSpPr txBox="1"/>
          <p:nvPr/>
        </p:nvSpPr>
        <p:spPr>
          <a:xfrm>
            <a:off x="9145041" y="3491317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a report is in the </a:t>
            </a:r>
            <a:r>
              <a:rPr lang="en-IN" b="1" dirty="0"/>
              <a:t>Initialized</a:t>
            </a:r>
            <a:r>
              <a:rPr lang="en-US" dirty="0"/>
              <a:t>, </a:t>
            </a:r>
            <a:r>
              <a:rPr lang="en-US" b="1" dirty="0"/>
              <a:t>Manager Rejected , FA Rejected</a:t>
            </a:r>
            <a:r>
              <a:rPr lang="en-US" dirty="0"/>
              <a:t> stage</a:t>
            </a:r>
            <a:r>
              <a:rPr lang="en-US" b="1" dirty="0"/>
              <a:t> </a:t>
            </a:r>
            <a:r>
              <a:rPr lang="en-US" dirty="0"/>
              <a:t>then you can </a:t>
            </a:r>
            <a:r>
              <a:rPr lang="en-US" b="1" dirty="0"/>
              <a:t>Edit</a:t>
            </a:r>
            <a:r>
              <a:rPr lang="en-US" dirty="0"/>
              <a:t> the report.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431CB-C084-7137-4CBB-CD8EB9E3A3E5}"/>
              </a:ext>
            </a:extLst>
          </p:cNvPr>
          <p:cNvSpPr/>
          <p:nvPr/>
        </p:nvSpPr>
        <p:spPr>
          <a:xfrm>
            <a:off x="7678992" y="2588330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6E2697-9561-34E7-2C59-7EA533B2380F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8804959" y="2991635"/>
            <a:ext cx="619089" cy="2556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583BE-4A99-D64C-AE48-ED827768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EBB7B-1362-D173-6E34-1E0B2CC4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9" y="969022"/>
            <a:ext cx="8748292" cy="5957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C9DC0-FD0B-B1D5-D7D3-ED10FF7C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Edit Details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2A401-9BD7-4FA2-0560-D13B08C0140D}"/>
              </a:ext>
            </a:extLst>
          </p:cNvPr>
          <p:cNvSpPr txBox="1"/>
          <p:nvPr/>
        </p:nvSpPr>
        <p:spPr>
          <a:xfrm>
            <a:off x="9145041" y="3491317"/>
            <a:ext cx="216632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 dirty="0"/>
              <a:t>In the Report Edit section, you can update the Start Date and End Date (which must be either the current date or a future date), as well as modify the Description of the report.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01BA5-5170-1A4C-262E-D93D9D6D891B}"/>
              </a:ext>
            </a:extLst>
          </p:cNvPr>
          <p:cNvSpPr/>
          <p:nvPr/>
        </p:nvSpPr>
        <p:spPr>
          <a:xfrm>
            <a:off x="2241755" y="2126214"/>
            <a:ext cx="3411793" cy="2072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74610F-19A0-7DEB-203B-37772BFEBFD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5653549" y="3162484"/>
            <a:ext cx="3491493" cy="6622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9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87A7-0D93-2DB5-2E3D-10DF7681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43C48-B8C6-31F4-1432-0519D067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37"/>
            <a:ext cx="8899234" cy="591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92E0C-C6B3-3EC5-BD9B-A6E1FA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Delete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4BBC-B1CC-59F1-5E47-7C1EEA86B595}"/>
              </a:ext>
            </a:extLst>
          </p:cNvPr>
          <p:cNvSpPr txBox="1"/>
          <p:nvPr/>
        </p:nvSpPr>
        <p:spPr>
          <a:xfrm>
            <a:off x="9145041" y="3491317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a report is in the </a:t>
            </a:r>
            <a:r>
              <a:rPr lang="en-IN" b="1" dirty="0"/>
              <a:t>Initialized</a:t>
            </a:r>
            <a:r>
              <a:rPr lang="en-US" dirty="0"/>
              <a:t>, </a:t>
            </a:r>
            <a:r>
              <a:rPr lang="en-US" b="1" dirty="0"/>
              <a:t>Manager Rejected , FA Rejected</a:t>
            </a:r>
            <a:r>
              <a:rPr lang="en-US" dirty="0"/>
              <a:t> stage</a:t>
            </a:r>
            <a:r>
              <a:rPr lang="en-US" b="1" dirty="0"/>
              <a:t> and all tickets in the report are deleted </a:t>
            </a:r>
            <a:r>
              <a:rPr lang="en-US" dirty="0"/>
              <a:t>then you can </a:t>
            </a:r>
            <a:r>
              <a:rPr lang="en-US" b="1" dirty="0"/>
              <a:t>Delete</a:t>
            </a:r>
            <a:r>
              <a:rPr lang="en-US" dirty="0"/>
              <a:t> the entire report.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51FB6-6BF4-16AF-F183-B7AD6D8C34EC}"/>
              </a:ext>
            </a:extLst>
          </p:cNvPr>
          <p:cNvSpPr/>
          <p:nvPr/>
        </p:nvSpPr>
        <p:spPr>
          <a:xfrm>
            <a:off x="7678992" y="2843968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EE65EA-92D9-BA41-7B1E-386E43FB716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8896702" y="3155529"/>
            <a:ext cx="425768" cy="24580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0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5C56-4F9D-85D3-F703-EA3238FA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Revert Back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D4582-D529-9799-E0BA-03D0F184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85"/>
            <a:ext cx="9429135" cy="577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A0E3D-5449-0965-05BE-9EAE060F21E9}"/>
              </a:ext>
            </a:extLst>
          </p:cNvPr>
          <p:cNvSpPr txBox="1"/>
          <p:nvPr/>
        </p:nvSpPr>
        <p:spPr>
          <a:xfrm>
            <a:off x="9538332" y="2498257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If any ticket within a report is in the </a:t>
            </a:r>
            <a:r>
              <a:rPr lang="en-US" b="1" dirty="0"/>
              <a:t>'Manager Pending</a:t>
            </a:r>
            <a:r>
              <a:rPr lang="en-US" dirty="0"/>
              <a:t>' stage, the report can be reverted back. Only tickets in the 'Manager Pending' stage will be reverted.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88DFC-8463-E94C-8576-0BEBB5F1D1F5}"/>
              </a:ext>
            </a:extLst>
          </p:cNvPr>
          <p:cNvSpPr/>
          <p:nvPr/>
        </p:nvSpPr>
        <p:spPr>
          <a:xfrm>
            <a:off x="8121445" y="1467448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BE2C9FF-EF92-E75C-73F3-C72075D78065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9289992" y="1828172"/>
            <a:ext cx="809228" cy="530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4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067400" y="3429000"/>
            <a:ext cx="10057200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DF TICKETING SYSTEM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sz="2700" b="1" dirty="0">
                <a:solidFill>
                  <a:schemeClr val="accent1"/>
                </a:solidFill>
              </a:rPr>
            </a:br>
            <a:br>
              <a:rPr lang="en-US" b="1" dirty="0"/>
            </a:b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https://dfticketing.org</a:t>
            </a:r>
            <a:br>
              <a:rPr lang="en-US" sz="2000" dirty="0">
                <a:solidFill>
                  <a:srgbClr val="FF0000"/>
                </a:solidFill>
              </a:rPr>
            </a:b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5A503530-B4A6-2488-B4B1-12955417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CD4E7F-6B4E-80ED-9549-48ED1651F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Profile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CAE99-6336-758D-A720-91A5FDC6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052396"/>
            <a:ext cx="11432591" cy="5397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30EEF-7BE7-1D89-5792-1D05D2481109}"/>
              </a:ext>
            </a:extLst>
          </p:cNvPr>
          <p:cNvSpPr/>
          <p:nvPr/>
        </p:nvSpPr>
        <p:spPr>
          <a:xfrm>
            <a:off x="7216876" y="2084439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16494-E7C1-E094-C9E2-0B34A91AA3F7}"/>
              </a:ext>
            </a:extLst>
          </p:cNvPr>
          <p:cNvSpPr/>
          <p:nvPr/>
        </p:nvSpPr>
        <p:spPr>
          <a:xfrm>
            <a:off x="3908321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6B971-29F2-BDE9-A828-F8452865514B}"/>
              </a:ext>
            </a:extLst>
          </p:cNvPr>
          <p:cNvSpPr/>
          <p:nvPr/>
        </p:nvSpPr>
        <p:spPr>
          <a:xfrm>
            <a:off x="5776450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1796E-8AF0-4AE8-EFA2-9005025D2C25}"/>
              </a:ext>
            </a:extLst>
          </p:cNvPr>
          <p:cNvSpPr/>
          <p:nvPr/>
        </p:nvSpPr>
        <p:spPr>
          <a:xfrm>
            <a:off x="4694902" y="2182761"/>
            <a:ext cx="153875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abc.xyz@dfmail.org</a:t>
            </a:r>
          </a:p>
        </p:txBody>
      </p:sp>
    </p:spTree>
    <p:extLst>
      <p:ext uri="{BB962C8B-B14F-4D97-AF65-F5344CB8AC3E}">
        <p14:creationId xmlns:p14="http://schemas.microsoft.com/office/powerpoint/2010/main" val="7444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B6A9CEEA-2135-9445-F412-B56349B2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580C915-39B2-55B2-45D1-A5C9C078C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Contact </a:t>
            </a:r>
            <a:r>
              <a:rPr lang="en-US" sz="4000" dirty="0"/>
              <a:t>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C78DB-9035-1C94-E081-243A87B6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957562"/>
            <a:ext cx="11273398" cy="56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838200" y="3201427"/>
            <a:ext cx="10515600" cy="4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838200" y="1008529"/>
            <a:ext cx="10515600" cy="516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97D6-44A6-2216-126B-AF400A96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1191247"/>
            <a:ext cx="7993627" cy="5447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8651F-2537-53D4-010A-CD3369F246D7}"/>
              </a:ext>
            </a:extLst>
          </p:cNvPr>
          <p:cNvSpPr txBox="1"/>
          <p:nvPr/>
        </p:nvSpPr>
        <p:spPr>
          <a:xfrm>
            <a:off x="8642554" y="1923079"/>
            <a:ext cx="2612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your DF email and the auto-generated password sent to your registered email address.</a:t>
            </a:r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859D46-AE0C-B69B-5C33-FB845ED4894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6504040" y="2400133"/>
            <a:ext cx="2138515" cy="10579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146E6-3E04-7F55-55F7-EB0D3CCF6236}"/>
              </a:ext>
            </a:extLst>
          </p:cNvPr>
          <p:cNvSpPr/>
          <p:nvPr/>
        </p:nvSpPr>
        <p:spPr>
          <a:xfrm>
            <a:off x="4272116" y="2976719"/>
            <a:ext cx="2138516" cy="127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998A3-FA19-8BC8-6594-C24DD87824FF}"/>
              </a:ext>
            </a:extLst>
          </p:cNvPr>
          <p:cNvSpPr txBox="1"/>
          <p:nvPr/>
        </p:nvSpPr>
        <p:spPr>
          <a:xfrm>
            <a:off x="9273334" y="3089869"/>
            <a:ext cx="135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D36C5-4555-DA15-4F4F-3714CB70FA94}"/>
              </a:ext>
            </a:extLst>
          </p:cNvPr>
          <p:cNvSpPr txBox="1"/>
          <p:nvPr/>
        </p:nvSpPr>
        <p:spPr>
          <a:xfrm>
            <a:off x="8642552" y="4331344"/>
            <a:ext cx="261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the Google option with your registered DF email address.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FBEFCE-A62C-370A-F410-03C8C770F3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10632" y="4650657"/>
            <a:ext cx="2061384" cy="5928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18AB-CC2E-3DFF-037C-D3E95DC3BDCE}"/>
              </a:ext>
            </a:extLst>
          </p:cNvPr>
          <p:cNvSpPr/>
          <p:nvPr/>
        </p:nvSpPr>
        <p:spPr>
          <a:xfrm>
            <a:off x="4272116" y="4857066"/>
            <a:ext cx="2080282" cy="57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FF1A0-9A8D-934D-D66A-CAC8674A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>
            <a:extLst>
              <a:ext uri="{FF2B5EF4-FFF2-40B4-BE49-F238E27FC236}">
                <a16:creationId xmlns:a16="http://schemas.microsoft.com/office/drawing/2014/main" id="{EE8F8030-37BB-07C7-BB1B-23E1F1B2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1073295"/>
            <a:ext cx="8583559" cy="52369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25242D7-31AB-CF71-42C0-FDB35054A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6879-E451-A5DA-40BC-4263326FF2C0}"/>
              </a:ext>
            </a:extLst>
          </p:cNvPr>
          <p:cNvSpPr txBox="1"/>
          <p:nvPr/>
        </p:nvSpPr>
        <p:spPr>
          <a:xfrm>
            <a:off x="8866951" y="2561489"/>
            <a:ext cx="26129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the top, you can view the number and status of Reports you have opened, as well as those related to Reimbursement, Procurement, and Advance.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93215-BE44-E02A-11DF-BA211DCF0F97}"/>
              </a:ext>
            </a:extLst>
          </p:cNvPr>
          <p:cNvSpPr txBox="1"/>
          <p:nvPr/>
        </p:nvSpPr>
        <p:spPr>
          <a:xfrm>
            <a:off x="9340644" y="1065042"/>
            <a:ext cx="193544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This is the Profile section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179DB-E600-176B-0089-3323B69F5F44}"/>
              </a:ext>
            </a:extLst>
          </p:cNvPr>
          <p:cNvSpPr txBox="1"/>
          <p:nvPr/>
        </p:nvSpPr>
        <p:spPr>
          <a:xfrm>
            <a:off x="8866952" y="4296511"/>
            <a:ext cx="26129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section, you can view the Report Details, including the Report Number, Report Period, Process Status, and Report Description.</a:t>
            </a:r>
            <a:endParaRPr lang="en-IN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C32E5F0-D80E-E70D-38D8-4411764537F2}"/>
              </a:ext>
            </a:extLst>
          </p:cNvPr>
          <p:cNvSpPr/>
          <p:nvPr/>
        </p:nvSpPr>
        <p:spPr>
          <a:xfrm rot="5400000">
            <a:off x="5022127" y="-205726"/>
            <a:ext cx="289266" cy="648929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1E06300-0D7A-D760-7218-CD979488A325}"/>
              </a:ext>
            </a:extLst>
          </p:cNvPr>
          <p:cNvCxnSpPr>
            <a:cxnSpLocks/>
          </p:cNvCxnSpPr>
          <p:nvPr/>
        </p:nvCxnSpPr>
        <p:spPr>
          <a:xfrm rot="10800000">
            <a:off x="5348749" y="3183553"/>
            <a:ext cx="3518203" cy="193497"/>
          </a:xfrm>
          <a:prstGeom prst="bentConnector3">
            <a:avLst>
              <a:gd name="adj1" fmla="val 22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E837B11-58C0-2A3C-4B55-B5D643B30E2B}"/>
              </a:ext>
            </a:extLst>
          </p:cNvPr>
          <p:cNvSpPr/>
          <p:nvPr/>
        </p:nvSpPr>
        <p:spPr>
          <a:xfrm>
            <a:off x="8562454" y="3684879"/>
            <a:ext cx="392687" cy="190206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34989-702D-65C8-4425-03B6118F2964}"/>
              </a:ext>
            </a:extLst>
          </p:cNvPr>
          <p:cNvCxnSpPr>
            <a:cxnSpLocks/>
          </p:cNvCxnSpPr>
          <p:nvPr/>
        </p:nvCxnSpPr>
        <p:spPr>
          <a:xfrm flipH="1">
            <a:off x="8721212" y="1278194"/>
            <a:ext cx="580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DE39D-26B6-D663-80FF-034885586BB0}"/>
              </a:ext>
            </a:extLst>
          </p:cNvPr>
          <p:cNvSpPr/>
          <p:nvPr/>
        </p:nvSpPr>
        <p:spPr>
          <a:xfrm>
            <a:off x="7600335" y="1073295"/>
            <a:ext cx="108154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52A0DE0-6D1F-673C-37CB-686961DC56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348" y="1781757"/>
            <a:ext cx="6750968" cy="337988"/>
          </a:xfrm>
          <a:prstGeom prst="bentConnector3">
            <a:avLst>
              <a:gd name="adj1" fmla="val 97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B628BC-E1EA-6614-3FF6-2BFA689108C1}"/>
              </a:ext>
            </a:extLst>
          </p:cNvPr>
          <p:cNvSpPr txBox="1"/>
          <p:nvPr/>
        </p:nvSpPr>
        <p:spPr>
          <a:xfrm>
            <a:off x="9340644" y="1681320"/>
            <a:ext cx="193544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plus </a:t>
            </a:r>
            <a:r>
              <a:rPr lang="en-US" b="1" dirty="0">
                <a:solidFill>
                  <a:srgbClr val="FF0000"/>
                </a:solidFill>
              </a:rPr>
              <a:t>(+)</a:t>
            </a:r>
            <a:r>
              <a:rPr lang="en-US" dirty="0"/>
              <a:t> button to create a new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CF8818B-3A01-689A-C830-BFFF59EA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BA3622EB-5FB3-777F-4BA3-F6D9EF1DA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NEW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B2911-6190-CDAA-DE14-FC82767F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302309"/>
            <a:ext cx="8445910" cy="5115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05A108-CB88-2615-F417-833BD5946766}"/>
              </a:ext>
            </a:extLst>
          </p:cNvPr>
          <p:cNvSpPr/>
          <p:nvPr/>
        </p:nvSpPr>
        <p:spPr>
          <a:xfrm>
            <a:off x="3352800" y="1634096"/>
            <a:ext cx="2743200" cy="254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ED470-BCED-230D-8F4D-1E620E34163A}"/>
              </a:ext>
            </a:extLst>
          </p:cNvPr>
          <p:cNvSpPr txBox="1"/>
          <p:nvPr/>
        </p:nvSpPr>
        <p:spPr>
          <a:xfrm>
            <a:off x="9222658" y="2906403"/>
            <a:ext cx="234570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</a:t>
            </a:r>
            <a:r>
              <a:rPr lang="en-US" b="1" dirty="0">
                <a:solidFill>
                  <a:srgbClr val="FF0000"/>
                </a:solidFill>
              </a:rPr>
              <a:t> (+) </a:t>
            </a:r>
            <a:r>
              <a:rPr lang="en-US" dirty="0"/>
              <a:t>button, this pop-up will appear. You need to fill in all the details, including the Report Start Date, Report End Date, and a short description of the report.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7FABF-7D65-8962-81C3-04B0B1613768}"/>
              </a:ext>
            </a:extLst>
          </p:cNvPr>
          <p:cNvCxnSpPr/>
          <p:nvPr/>
        </p:nvCxnSpPr>
        <p:spPr>
          <a:xfrm flipH="1">
            <a:off x="6213987" y="2473784"/>
            <a:ext cx="2762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09918C7-F7A3-4F0A-4383-1B3FC2A0CF03}"/>
              </a:ext>
            </a:extLst>
          </p:cNvPr>
          <p:cNvCxnSpPr>
            <a:cxnSpLocks/>
          </p:cNvCxnSpPr>
          <p:nvPr/>
        </p:nvCxnSpPr>
        <p:spPr>
          <a:xfrm rot="10800000">
            <a:off x="6213988" y="3429003"/>
            <a:ext cx="3008671" cy="4311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314546-2F53-CF68-A6F8-8069C9B3655E}"/>
              </a:ext>
            </a:extLst>
          </p:cNvPr>
          <p:cNvSpPr txBox="1"/>
          <p:nvPr/>
        </p:nvSpPr>
        <p:spPr>
          <a:xfrm>
            <a:off x="9222658" y="1683258"/>
            <a:ext cx="234570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These dates define the time range for the tickets you intend to create.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9B4304-5BE9-AD25-49E3-C181512B539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5368416" y="3860111"/>
            <a:ext cx="3854243" cy="1430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97A4BD-A3D7-90D4-752C-AFD34617979F}"/>
              </a:ext>
            </a:extLst>
          </p:cNvPr>
          <p:cNvSpPr txBox="1"/>
          <p:nvPr/>
        </p:nvSpPr>
        <p:spPr>
          <a:xfrm>
            <a:off x="9222658" y="5029441"/>
            <a:ext cx="23457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'Save' to create the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1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C8704DDC-9792-16F8-DF54-8D5DBDC4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06639D5-88B8-277C-2871-178EDFE5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" y="1071712"/>
            <a:ext cx="8799871" cy="5238513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013C3E5E-21B9-E018-5EBA-E290C7818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Tickets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922F-C8F8-79A3-7880-1121F9A6FD20}"/>
              </a:ext>
            </a:extLst>
          </p:cNvPr>
          <p:cNvSpPr/>
          <p:nvPr/>
        </p:nvSpPr>
        <p:spPr>
          <a:xfrm>
            <a:off x="7836309" y="5879683"/>
            <a:ext cx="944501" cy="39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3E65-D675-6E0F-7A52-9F334B4F3AC1}"/>
              </a:ext>
            </a:extLst>
          </p:cNvPr>
          <p:cNvSpPr txBox="1"/>
          <p:nvPr/>
        </p:nvSpPr>
        <p:spPr>
          <a:xfrm>
            <a:off x="9313551" y="3449828"/>
            <a:ext cx="21663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can view the tickets you have created.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99B47-AD54-EC1F-1D59-B129878FC06A}"/>
              </a:ext>
            </a:extLst>
          </p:cNvPr>
          <p:cNvSpPr/>
          <p:nvPr/>
        </p:nvSpPr>
        <p:spPr>
          <a:xfrm>
            <a:off x="1555192" y="1651253"/>
            <a:ext cx="5451983" cy="56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C52B35-10E7-010A-B04A-EB5A9235137B}"/>
              </a:ext>
            </a:extLst>
          </p:cNvPr>
          <p:cNvCxnSpPr>
            <a:cxnSpLocks/>
          </p:cNvCxnSpPr>
          <p:nvPr/>
        </p:nvCxnSpPr>
        <p:spPr>
          <a:xfrm flipH="1">
            <a:off x="7007175" y="1848465"/>
            <a:ext cx="21663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DC2172-B662-E9E9-B9A7-096D05B7E008}"/>
              </a:ext>
            </a:extLst>
          </p:cNvPr>
          <p:cNvSpPr/>
          <p:nvPr/>
        </p:nvSpPr>
        <p:spPr>
          <a:xfrm>
            <a:off x="8780811" y="2760408"/>
            <a:ext cx="392687" cy="3025880"/>
          </a:xfrm>
          <a:prstGeom prst="rightBrace">
            <a:avLst>
              <a:gd name="adj1" fmla="val 8333"/>
              <a:gd name="adj2" fmla="val 333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F3957-7CF5-7A19-9E21-134CDE238AEF}"/>
              </a:ext>
            </a:extLst>
          </p:cNvPr>
          <p:cNvSpPr txBox="1"/>
          <p:nvPr/>
        </p:nvSpPr>
        <p:spPr>
          <a:xfrm>
            <a:off x="9325896" y="1688991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here, you can create different types of tickets such as Reimbursement, Procurement, and Advance.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8D0562-CADF-D45A-89AC-CBEC5D37718A}"/>
              </a:ext>
            </a:extLst>
          </p:cNvPr>
          <p:cNvCxnSpPr/>
          <p:nvPr/>
        </p:nvCxnSpPr>
        <p:spPr>
          <a:xfrm flipH="1">
            <a:off x="8878533" y="6096000"/>
            <a:ext cx="294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515ED2-E560-BB5C-0F50-562053084466}"/>
              </a:ext>
            </a:extLst>
          </p:cNvPr>
          <p:cNvSpPr txBox="1"/>
          <p:nvPr/>
        </p:nvSpPr>
        <p:spPr>
          <a:xfrm>
            <a:off x="9271221" y="5510351"/>
            <a:ext cx="2166324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'Submit' to submit your report along with all your tickets.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D05DB-0F24-A66C-84A7-505CEF6F39FD}"/>
              </a:ext>
            </a:extLst>
          </p:cNvPr>
          <p:cNvSpPr/>
          <p:nvPr/>
        </p:nvSpPr>
        <p:spPr>
          <a:xfrm>
            <a:off x="3795252" y="1165121"/>
            <a:ext cx="3364323" cy="36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E7497-BAC7-6EFA-919C-78EA28D24EEF}"/>
              </a:ext>
            </a:extLst>
          </p:cNvPr>
          <p:cNvCxnSpPr>
            <a:cxnSpLocks/>
          </p:cNvCxnSpPr>
          <p:nvPr/>
        </p:nvCxnSpPr>
        <p:spPr>
          <a:xfrm flipH="1">
            <a:off x="7256206" y="1165121"/>
            <a:ext cx="2069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F870E3-8BC3-5D32-4F86-700317F87E0C}"/>
              </a:ext>
            </a:extLst>
          </p:cNvPr>
          <p:cNvSpPr txBox="1"/>
          <p:nvPr/>
        </p:nvSpPr>
        <p:spPr>
          <a:xfrm>
            <a:off x="9478296" y="1005647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Report ID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E5F34-3360-10C8-37C2-D2D16E8E7284}"/>
              </a:ext>
            </a:extLst>
          </p:cNvPr>
          <p:cNvSpPr/>
          <p:nvPr/>
        </p:nvSpPr>
        <p:spPr>
          <a:xfrm>
            <a:off x="1631602" y="3073986"/>
            <a:ext cx="902873" cy="64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83DE-D5A5-52D8-3491-4A8D2FB8B00C}"/>
              </a:ext>
            </a:extLst>
          </p:cNvPr>
          <p:cNvSpPr txBox="1"/>
          <p:nvPr/>
        </p:nvSpPr>
        <p:spPr>
          <a:xfrm>
            <a:off x="9325896" y="4408281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Ticket ID</a:t>
            </a:r>
            <a:endParaRPr lang="en-IN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B901700-A2DD-BBD1-6794-1157F38843B8}"/>
              </a:ext>
            </a:extLst>
          </p:cNvPr>
          <p:cNvCxnSpPr>
            <a:cxnSpLocks/>
          </p:cNvCxnSpPr>
          <p:nvPr/>
        </p:nvCxnSpPr>
        <p:spPr>
          <a:xfrm rot="10800000">
            <a:off x="2123769" y="3809990"/>
            <a:ext cx="7147455" cy="752179"/>
          </a:xfrm>
          <a:prstGeom prst="bentConnector3">
            <a:avLst>
              <a:gd name="adj1" fmla="val 1000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75CC2AF-561D-D40D-9E9A-8757251D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6AAD-B964-B784-C0D3-0A8D1FB9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924236"/>
            <a:ext cx="8945400" cy="27137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A03B263A-F595-37F4-C98B-7A7585BA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Reimbursement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3FCA0-6E0F-7647-0A7F-9AA1AA6CE63E}"/>
              </a:ext>
            </a:extLst>
          </p:cNvPr>
          <p:cNvSpPr/>
          <p:nvPr/>
        </p:nvSpPr>
        <p:spPr>
          <a:xfrm>
            <a:off x="2820817" y="133662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1488C3-81D9-C2D9-F7D8-59A686C7C2C6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0E87F-7B27-DA24-556F-2F1B42F7CB23}"/>
              </a:ext>
            </a:extLst>
          </p:cNvPr>
          <p:cNvSpPr txBox="1"/>
          <p:nvPr/>
        </p:nvSpPr>
        <p:spPr>
          <a:xfrm>
            <a:off x="9341688" y="1077024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 </a:t>
            </a:r>
            <a:r>
              <a:rPr lang="en-US" b="1" dirty="0">
                <a:solidFill>
                  <a:srgbClr val="FF0000"/>
                </a:solidFill>
              </a:rPr>
              <a:t>(+) </a:t>
            </a:r>
            <a:r>
              <a:rPr lang="en-US" dirty="0"/>
              <a:t>button next to Reimbursement, a pop-up will open where you need to select the Expense Type and Budget Type.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554E0-3150-276B-C44F-D08B785E9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" y="3706762"/>
            <a:ext cx="8976853" cy="30086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CBDDE-4D87-34A1-2F90-D20A3E146E35}"/>
              </a:ext>
            </a:extLst>
          </p:cNvPr>
          <p:cNvSpPr/>
          <p:nvPr/>
        </p:nvSpPr>
        <p:spPr>
          <a:xfrm>
            <a:off x="2845401" y="451736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1A84F-5B01-52DD-1B15-8B2CD758629B}"/>
              </a:ext>
            </a:extLst>
          </p:cNvPr>
          <p:cNvCxnSpPr>
            <a:cxnSpLocks/>
          </p:cNvCxnSpPr>
          <p:nvPr/>
        </p:nvCxnSpPr>
        <p:spPr>
          <a:xfrm flipH="1">
            <a:off x="6583743" y="4970214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5D7-2743-06E8-1F38-6CFAC8D558AE}"/>
              </a:ext>
            </a:extLst>
          </p:cNvPr>
          <p:cNvSpPr txBox="1"/>
          <p:nvPr/>
        </p:nvSpPr>
        <p:spPr>
          <a:xfrm>
            <a:off x="9385214" y="4395982"/>
            <a:ext cx="216632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 you make your selection, the section below will open, allowing you to choose the reimbursement category—such as Food, Travel, Accommodation,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234EC21-D0D5-95BA-A2C2-F92EB5454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1445D-59EA-9EA1-64F4-56CA1AEB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34"/>
          <a:stretch/>
        </p:blipFill>
        <p:spPr>
          <a:xfrm>
            <a:off x="0" y="3549924"/>
            <a:ext cx="9183329" cy="313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F961-89AE-7EBD-B9C5-33437CFF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0861"/>
            <a:ext cx="9183329" cy="26480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AEF27B7-82FD-E618-6F28-44E6AAB83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Accommodation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F61A8-FFB2-E66F-AD64-891915CA29E1}"/>
              </a:ext>
            </a:extLst>
          </p:cNvPr>
          <p:cNvSpPr/>
          <p:nvPr/>
        </p:nvSpPr>
        <p:spPr>
          <a:xfrm>
            <a:off x="2820817" y="1336622"/>
            <a:ext cx="3738342" cy="217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06EF4-4C63-EF20-B377-446AF20F71CA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CA415E-7F81-D15A-0BF4-2BCD155C64B3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Accommodation,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502F9-EED4-6068-2CFC-2635ED78E9FA}"/>
              </a:ext>
            </a:extLst>
          </p:cNvPr>
          <p:cNvSpPr/>
          <p:nvPr/>
        </p:nvSpPr>
        <p:spPr>
          <a:xfrm>
            <a:off x="2756913" y="3637937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AD504-3D20-A026-9621-E810E5DD5DA7}"/>
              </a:ext>
            </a:extLst>
          </p:cNvPr>
          <p:cNvSpPr txBox="1"/>
          <p:nvPr/>
        </p:nvSpPr>
        <p:spPr>
          <a:xfrm>
            <a:off x="9371183" y="2899273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E1D6C62-DBFC-478C-65CA-5A695E1D4F7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495255" y="3268605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4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6F6BCAAB-4869-AF58-DB36-A25126AB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3653D-E64E-969E-7FBA-CFF7AA3E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269"/>
            <a:ext cx="9222658" cy="3303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BBA1D-BA39-4300-5129-30F811E3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56"/>
          <a:stretch/>
        </p:blipFill>
        <p:spPr>
          <a:xfrm>
            <a:off x="0" y="4109881"/>
            <a:ext cx="9222658" cy="2654668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7187E498-0EBA-BA68-1787-DE20A1C2C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Travel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3914-9136-714C-4595-A440C7EF6944}"/>
              </a:ext>
            </a:extLst>
          </p:cNvPr>
          <p:cNvSpPr/>
          <p:nvPr/>
        </p:nvSpPr>
        <p:spPr>
          <a:xfrm>
            <a:off x="2820817" y="1336622"/>
            <a:ext cx="3738342" cy="277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03407-FBA4-CDB1-2A6B-12E9EA8D3E57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E57A7E-6E05-D7F2-595E-09D6E4AE9BAC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Travel,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D4B67-7D03-88C7-5025-878965F7E6C8}"/>
              </a:ext>
            </a:extLst>
          </p:cNvPr>
          <p:cNvSpPr/>
          <p:nvPr/>
        </p:nvSpPr>
        <p:spPr>
          <a:xfrm>
            <a:off x="2742158" y="4286865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36620-5657-C833-F450-6413809D3111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1FB578-4A9F-29BC-CF31-2A9782F4B1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8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773</Words>
  <Application>Microsoft Office PowerPoint</Application>
  <PresentationFormat>Widescreen</PresentationFormat>
  <Paragraphs>65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Raleway Light</vt:lpstr>
      <vt:lpstr>Poppins Light</vt:lpstr>
      <vt:lpstr>Arial</vt:lpstr>
      <vt:lpstr>Noto Sans Symbols</vt:lpstr>
      <vt:lpstr>Poppins</vt:lpstr>
      <vt:lpstr>Calibri</vt:lpstr>
      <vt:lpstr>Trebuchet MS</vt:lpstr>
      <vt:lpstr>Courier New</vt:lpstr>
      <vt:lpstr>Facet</vt:lpstr>
      <vt:lpstr>PowerPoint Presentation</vt:lpstr>
      <vt:lpstr>DF TICKETING SYSTEM   https://dfticketing.org </vt:lpstr>
      <vt:lpstr>Login Page</vt:lpstr>
      <vt:lpstr>Home Page</vt:lpstr>
      <vt:lpstr>Create NEW Report</vt:lpstr>
      <vt:lpstr>Tickets Section</vt:lpstr>
      <vt:lpstr>Create Reimbursement Ticket</vt:lpstr>
      <vt:lpstr>Accommodation Reimbursement</vt:lpstr>
      <vt:lpstr>Travel Reimbursement</vt:lpstr>
      <vt:lpstr>Food Reimbursement</vt:lpstr>
      <vt:lpstr>Any Other Reimbursement</vt:lpstr>
      <vt:lpstr>Create Ticket Additional Details</vt:lpstr>
      <vt:lpstr>Inside Tickets (Initialized)</vt:lpstr>
      <vt:lpstr>Inside Tickets (After Submission)</vt:lpstr>
      <vt:lpstr>Reports Page</vt:lpstr>
      <vt:lpstr>Report Edit</vt:lpstr>
      <vt:lpstr>Report Edit Details</vt:lpstr>
      <vt:lpstr>Report Delete</vt:lpstr>
      <vt:lpstr>Report Revert Back</vt:lpstr>
      <vt:lpstr>Profile Page</vt:lpstr>
      <vt:lpstr>Contact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Amlan</cp:lastModifiedBy>
  <cp:revision>35</cp:revision>
  <dcterms:modified xsi:type="dcterms:W3CDTF">2025-07-08T08:00:53Z</dcterms:modified>
</cp:coreProperties>
</file>