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CC"/>
    <a:srgbClr val="F0B5F5"/>
    <a:srgbClr val="2AAC9D"/>
    <a:srgbClr val="37CDBB"/>
    <a:srgbClr val="30C6B4"/>
    <a:srgbClr val="4DD3C3"/>
    <a:srgbClr val="5ED8C9"/>
    <a:srgbClr val="86E2D7"/>
    <a:srgbClr val="A5E9E1"/>
    <a:srgbClr val="8A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20" d="100"/>
          <a:sy n="20" d="100"/>
        </p:scale>
        <p:origin x="1445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59" y="5894488"/>
            <a:ext cx="36840633" cy="12539321"/>
          </a:xfrm>
        </p:spPr>
        <p:txBody>
          <a:bodyPr anchor="b"/>
          <a:lstStyle>
            <a:lvl1pPr algn="ctr"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38" y="18917375"/>
            <a:ext cx="32506450" cy="8695817"/>
          </a:xfrm>
        </p:spPr>
        <p:txBody>
          <a:bodyPr/>
          <a:lstStyle>
            <a:lvl1pPr marL="0" indent="0" algn="ctr">
              <a:buNone/>
              <a:defRPr sz="11375"/>
            </a:lvl1pPr>
            <a:lvl2pPr marL="2166316" indent="0" algn="ctr">
              <a:buNone/>
              <a:defRPr sz="9475"/>
            </a:lvl2pPr>
            <a:lvl3pPr marL="4332632" indent="0" algn="ctr">
              <a:buNone/>
              <a:defRPr sz="8525"/>
            </a:lvl3pPr>
            <a:lvl4pPr marL="6498959" indent="0" algn="ctr">
              <a:buNone/>
              <a:defRPr sz="7576"/>
            </a:lvl4pPr>
            <a:lvl5pPr marL="8665275" indent="0" algn="ctr">
              <a:buNone/>
              <a:defRPr sz="7576"/>
            </a:lvl5pPr>
            <a:lvl6pPr marL="10831591" indent="0" algn="ctr">
              <a:buNone/>
              <a:defRPr sz="7576"/>
            </a:lvl6pPr>
            <a:lvl7pPr marL="12997907" indent="0" algn="ctr">
              <a:buNone/>
              <a:defRPr sz="7576"/>
            </a:lvl7pPr>
            <a:lvl8pPr marL="15164223" indent="0" algn="ctr">
              <a:buNone/>
              <a:defRPr sz="7576"/>
            </a:lvl8pPr>
            <a:lvl9pPr marL="17330550" indent="0" algn="ctr">
              <a:buNone/>
              <a:defRPr sz="757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74" y="1917582"/>
            <a:ext cx="9345600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70" y="1917582"/>
            <a:ext cx="27495033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93" y="8979299"/>
            <a:ext cx="37382410" cy="14982152"/>
          </a:xfrm>
        </p:spPr>
        <p:txBody>
          <a:bodyPr anchor="b"/>
          <a:lstStyle>
            <a:lvl1pPr>
              <a:defRPr sz="284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93" y="24103189"/>
            <a:ext cx="37382410" cy="7878760"/>
          </a:xfrm>
        </p:spPr>
        <p:txBody>
          <a:bodyPr/>
          <a:lstStyle>
            <a:lvl1pPr marL="0" indent="0">
              <a:buNone/>
              <a:defRPr sz="11375">
                <a:solidFill>
                  <a:schemeClr val="tx1"/>
                </a:solidFill>
              </a:defRPr>
            </a:lvl1pPr>
            <a:lvl2pPr marL="2166316" indent="0">
              <a:buNone/>
              <a:defRPr sz="9475">
                <a:solidFill>
                  <a:schemeClr val="tx1">
                    <a:tint val="75000"/>
                  </a:schemeClr>
                </a:solidFill>
              </a:defRPr>
            </a:lvl2pPr>
            <a:lvl3pPr marL="4332632" indent="0">
              <a:buNone/>
              <a:defRPr sz="8525">
                <a:solidFill>
                  <a:schemeClr val="tx1">
                    <a:tint val="75000"/>
                  </a:schemeClr>
                </a:solidFill>
              </a:defRPr>
            </a:lvl3pPr>
            <a:lvl4pPr marL="6498959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4pPr>
            <a:lvl5pPr marL="8665275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5pPr>
            <a:lvl6pPr marL="10831591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6pPr>
            <a:lvl7pPr marL="12997907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7pPr>
            <a:lvl8pPr marL="15164223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8pPr>
            <a:lvl9pPr marL="17330550" indent="0">
              <a:buNone/>
              <a:defRPr sz="7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9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7" y="9587912"/>
            <a:ext cx="18420322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11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17" y="8829219"/>
            <a:ext cx="18335659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17" y="13156283"/>
            <a:ext cx="18335659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5" b="1"/>
            </a:lvl1pPr>
            <a:lvl2pPr marL="2166316" indent="0">
              <a:buNone/>
              <a:defRPr sz="9475" b="1"/>
            </a:lvl2pPr>
            <a:lvl3pPr marL="4332632" indent="0">
              <a:buNone/>
              <a:defRPr sz="8525" b="1"/>
            </a:lvl3pPr>
            <a:lvl4pPr marL="6498959" indent="0">
              <a:buNone/>
              <a:defRPr sz="7576" b="1"/>
            </a:lvl4pPr>
            <a:lvl5pPr marL="8665275" indent="0">
              <a:buNone/>
              <a:defRPr sz="7576" b="1"/>
            </a:lvl5pPr>
            <a:lvl6pPr marL="10831591" indent="0">
              <a:buNone/>
              <a:defRPr sz="7576" b="1"/>
            </a:lvl6pPr>
            <a:lvl7pPr marL="12997907" indent="0">
              <a:buNone/>
              <a:defRPr sz="7576" b="1"/>
            </a:lvl7pPr>
            <a:lvl8pPr marL="15164223" indent="0">
              <a:buNone/>
              <a:defRPr sz="7576" b="1"/>
            </a:lvl8pPr>
            <a:lvl9pPr marL="17330550" indent="0">
              <a:buNone/>
              <a:defRPr sz="75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70" y="5185818"/>
            <a:ext cx="21941851" cy="25595556"/>
          </a:xfrm>
        </p:spPr>
        <p:txBody>
          <a:bodyPr/>
          <a:lstStyle>
            <a:lvl1pPr>
              <a:defRPr sz="15163"/>
            </a:lvl1pPr>
            <a:lvl2pPr>
              <a:defRPr sz="13263"/>
            </a:lvl2pPr>
            <a:lvl3pPr>
              <a:defRPr sz="11375"/>
            </a:lvl3pPr>
            <a:lvl4pPr>
              <a:defRPr sz="9475"/>
            </a:lvl4pPr>
            <a:lvl5pPr>
              <a:defRPr sz="9475"/>
            </a:lvl5pPr>
            <a:lvl6pPr>
              <a:defRPr sz="9475"/>
            </a:lvl6pPr>
            <a:lvl7pPr>
              <a:defRPr sz="9475"/>
            </a:lvl7pPr>
            <a:lvl8pPr>
              <a:defRPr sz="9475"/>
            </a:lvl8pPr>
            <a:lvl9pPr>
              <a:defRPr sz="94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4" y="2401151"/>
            <a:ext cx="13978900" cy="8404013"/>
          </a:xfrm>
        </p:spPr>
        <p:txBody>
          <a:bodyPr anchor="b"/>
          <a:lstStyle>
            <a:lvl1pPr>
              <a:defRPr sz="151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70" y="5185818"/>
            <a:ext cx="21941851" cy="25595556"/>
          </a:xfrm>
        </p:spPr>
        <p:txBody>
          <a:bodyPr anchor="t"/>
          <a:lstStyle>
            <a:lvl1pPr marL="0" indent="0">
              <a:buNone/>
              <a:defRPr sz="15163"/>
            </a:lvl1pPr>
            <a:lvl2pPr marL="2166316" indent="0">
              <a:buNone/>
              <a:defRPr sz="13263"/>
            </a:lvl2pPr>
            <a:lvl3pPr marL="4332632" indent="0">
              <a:buNone/>
              <a:defRPr sz="11375"/>
            </a:lvl3pPr>
            <a:lvl4pPr marL="6498959" indent="0">
              <a:buNone/>
              <a:defRPr sz="9475"/>
            </a:lvl4pPr>
            <a:lvl5pPr marL="8665275" indent="0">
              <a:buNone/>
              <a:defRPr sz="9475"/>
            </a:lvl5pPr>
            <a:lvl6pPr marL="10831591" indent="0">
              <a:buNone/>
              <a:defRPr sz="9475"/>
            </a:lvl6pPr>
            <a:lvl7pPr marL="12997907" indent="0">
              <a:buNone/>
              <a:defRPr sz="9475"/>
            </a:lvl7pPr>
            <a:lvl8pPr marL="15164223" indent="0">
              <a:buNone/>
              <a:defRPr sz="9475"/>
            </a:lvl8pPr>
            <a:lvl9pPr marL="17330550" indent="0">
              <a:buNone/>
              <a:defRPr sz="94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4" y="10805163"/>
            <a:ext cx="13978900" cy="20017895"/>
          </a:xfrm>
        </p:spPr>
        <p:txBody>
          <a:bodyPr/>
          <a:lstStyle>
            <a:lvl1pPr marL="0" indent="0">
              <a:buNone/>
              <a:defRPr sz="7576"/>
            </a:lvl1pPr>
            <a:lvl2pPr marL="2166316" indent="0">
              <a:buNone/>
              <a:defRPr sz="6637"/>
            </a:lvl2pPr>
            <a:lvl3pPr marL="4332632" indent="0">
              <a:buNone/>
              <a:defRPr sz="5687"/>
            </a:lvl3pPr>
            <a:lvl4pPr marL="6498959" indent="0">
              <a:buNone/>
              <a:defRPr sz="4738"/>
            </a:lvl4pPr>
            <a:lvl5pPr marL="8665275" indent="0">
              <a:buNone/>
              <a:defRPr sz="4738"/>
            </a:lvl5pPr>
            <a:lvl6pPr marL="10831591" indent="0">
              <a:buNone/>
              <a:defRPr sz="4738"/>
            </a:lvl6pPr>
            <a:lvl7pPr marL="12997907" indent="0">
              <a:buNone/>
              <a:defRPr sz="4738"/>
            </a:lvl7pPr>
            <a:lvl8pPr marL="15164223" indent="0">
              <a:buNone/>
              <a:defRPr sz="4738"/>
            </a:lvl8pPr>
            <a:lvl9pPr marL="17330550" indent="0">
              <a:buNone/>
              <a:defRPr sz="47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70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70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69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23" y="33382618"/>
            <a:ext cx="14627905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46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2632" rtl="0" eaLnBrk="1" latinLnBrk="0" hangingPunct="1">
        <a:lnSpc>
          <a:spcPct val="90000"/>
        </a:lnSpc>
        <a:spcBef>
          <a:spcPct val="0"/>
        </a:spcBef>
        <a:buNone/>
        <a:defRPr sz="20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164" indent="-1083164" algn="l" defTabSz="4332632" rtl="0" eaLnBrk="1" latinLnBrk="0" hangingPunct="1">
        <a:lnSpc>
          <a:spcPct val="90000"/>
        </a:lnSpc>
        <a:spcBef>
          <a:spcPts val="4738"/>
        </a:spcBef>
        <a:buFont typeface="Arial" panose="020B0604020202020204" pitchFamily="34" charset="0"/>
        <a:buChar char="•"/>
        <a:defRPr sz="13263" kern="1200">
          <a:solidFill>
            <a:schemeClr val="tx1"/>
          </a:solidFill>
          <a:latin typeface="+mn-lt"/>
          <a:ea typeface="+mn-ea"/>
          <a:cs typeface="+mn-cs"/>
        </a:defRPr>
      </a:lvl1pPr>
      <a:lvl2pPr marL="3249480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11375" kern="1200">
          <a:solidFill>
            <a:schemeClr val="tx1"/>
          </a:solidFill>
          <a:latin typeface="+mn-lt"/>
          <a:ea typeface="+mn-ea"/>
          <a:cs typeface="+mn-cs"/>
        </a:defRPr>
      </a:lvl2pPr>
      <a:lvl3pPr marL="5415796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9475" kern="1200">
          <a:solidFill>
            <a:schemeClr val="tx1"/>
          </a:solidFill>
          <a:latin typeface="+mn-lt"/>
          <a:ea typeface="+mn-ea"/>
          <a:cs typeface="+mn-cs"/>
        </a:defRPr>
      </a:lvl3pPr>
      <a:lvl4pPr marL="758211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974842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1914755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4081071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6247387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8413702" indent="-1083164" algn="l" defTabSz="4332632" rtl="0" eaLnBrk="1" latinLnBrk="0" hangingPunct="1">
        <a:lnSpc>
          <a:spcPct val="90000"/>
        </a:lnSpc>
        <a:spcBef>
          <a:spcPts val="2375"/>
        </a:spcBef>
        <a:buFont typeface="Arial" panose="020B0604020202020204" pitchFamily="34" charset="0"/>
        <a:buChar char="•"/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1pPr>
      <a:lvl2pPr marL="2166316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2pPr>
      <a:lvl3pPr marL="4332632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3pPr>
      <a:lvl4pPr marL="6498959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4pPr>
      <a:lvl5pPr marL="8665275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5pPr>
      <a:lvl6pPr marL="10831591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6pPr>
      <a:lvl7pPr marL="12997907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7pPr>
      <a:lvl8pPr marL="15164223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8pPr>
      <a:lvl9pPr marL="17330550" algn="l" defTabSz="4332632" rtl="0" eaLnBrk="1" latinLnBrk="0" hangingPunct="1">
        <a:defRPr sz="8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33806" y="32926"/>
            <a:ext cx="43308119" cy="3595134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781487" y="8891188"/>
            <a:ext cx="13634158" cy="9498791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079601" y="2316720"/>
            <a:ext cx="25647513" cy="53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4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196533" y="16328834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617380" y="15958506"/>
            <a:ext cx="392885" cy="37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534736" y="3993218"/>
            <a:ext cx="16470322" cy="1326500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759150" y="12758677"/>
            <a:ext cx="1052048" cy="656951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158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409377" y="12805190"/>
            <a:ext cx="976814" cy="5639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386193" y="13087139"/>
            <a:ext cx="137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478414" y="12856325"/>
            <a:ext cx="1156229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 </a:t>
            </a:r>
            <a:r>
              <a:rPr lang="fr-FR" sz="1158" i="1" dirty="0" err="1">
                <a:latin typeface="Gill Sans Nova" panose="020B0602020104020203" pitchFamily="34" charset="0"/>
              </a:rPr>
              <a:t>carried</a:t>
            </a:r>
            <a:r>
              <a:rPr lang="fr-FR" sz="1158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285174" y="12061565"/>
            <a:ext cx="0" cy="69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285180" y="12319552"/>
            <a:ext cx="976814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dcterms:created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449816" y="12715234"/>
            <a:ext cx="1052048" cy="706331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1158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1158" i="1" dirty="0"/>
              <a:t>L’</a:t>
            </a:r>
            <a:r>
              <a:rPr lang="fr-FR" sz="1158" i="1" dirty="0" err="1"/>
              <a:t>Autheur</a:t>
            </a:r>
            <a:r>
              <a:rPr lang="fr-FR" sz="1158" i="1" dirty="0"/>
              <a:t> 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811206" y="13068417"/>
            <a:ext cx="1638595" cy="1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895751" y="12832290"/>
            <a:ext cx="1398356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P140 </a:t>
            </a:r>
            <a:r>
              <a:rPr lang="fr-FR" sz="1158" i="1" dirty="0" err="1">
                <a:latin typeface="Gill Sans Nova" panose="020B0602020104020203" pitchFamily="34" charset="0"/>
              </a:rPr>
              <a:t>assigned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attribute</a:t>
            </a:r>
            <a:r>
              <a:rPr lang="fr-FR" sz="1158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248752" y="14907798"/>
            <a:ext cx="935531" cy="378209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1158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763450" y="14296409"/>
            <a:ext cx="908877" cy="8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P177 </a:t>
            </a:r>
            <a:r>
              <a:rPr lang="fr-FR" sz="1158" i="1" dirty="0" err="1">
                <a:latin typeface="Gill Sans Nova" panose="020B0602020104020203" pitchFamily="34" charset="0"/>
              </a:rPr>
              <a:t>assigned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property</a:t>
            </a:r>
            <a:r>
              <a:rPr lang="fr-FR" sz="1158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685915" y="14386550"/>
            <a:ext cx="1023275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910813" y="15267705"/>
            <a:ext cx="873757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P141 </a:t>
            </a:r>
            <a:r>
              <a:rPr lang="fr-FR" sz="1158" i="1" dirty="0" err="1">
                <a:latin typeface="Gill Sans Nova" panose="020B0602020104020203" pitchFamily="34" charset="0"/>
              </a:rPr>
              <a:t>assigned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0203282" y="9619073"/>
            <a:ext cx="3233370" cy="42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55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010271" y="15730701"/>
            <a:ext cx="1013139" cy="45563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757664" y="15319280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443060" y="14072102"/>
            <a:ext cx="1058801" cy="697632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1158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972454" y="13421568"/>
            <a:ext cx="3371" cy="65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630588" y="13639488"/>
            <a:ext cx="1398356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P140 </a:t>
            </a:r>
            <a:r>
              <a:rPr lang="fr-FR" sz="1158" i="1" dirty="0" err="1">
                <a:latin typeface="Gill Sans Nova" panose="020B0602020104020203" pitchFamily="34" charset="0"/>
              </a:rPr>
              <a:t>assigned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attribute</a:t>
            </a:r>
            <a:r>
              <a:rPr lang="fr-FR" sz="1158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501855" y="14420908"/>
            <a:ext cx="1133989" cy="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501849" y="14204294"/>
            <a:ext cx="1224049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dcterms:created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478661" y="15421147"/>
            <a:ext cx="976814" cy="588030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475862" y="14720327"/>
            <a:ext cx="1002795" cy="9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874121" y="15012002"/>
            <a:ext cx="1023483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 </a:t>
            </a:r>
            <a:r>
              <a:rPr lang="fr-FR" sz="1158" i="1" dirty="0" err="1">
                <a:latin typeface="Gill Sans Nova" panose="020B0602020104020203" pitchFamily="34" charset="0"/>
              </a:rPr>
              <a:t>carried</a:t>
            </a:r>
            <a:r>
              <a:rPr lang="fr-FR" sz="1158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452598" y="15819280"/>
            <a:ext cx="1023275" cy="487092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602144" y="13881917"/>
            <a:ext cx="873757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P141 </a:t>
            </a:r>
            <a:r>
              <a:rPr lang="fr-FR" sz="1158" i="1" dirty="0" err="1">
                <a:latin typeface="Gill Sans Nova" panose="020B0602020104020203" pitchFamily="34" charset="0"/>
              </a:rPr>
              <a:t>assigned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457666" y="17033211"/>
            <a:ext cx="1013139" cy="526256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964222" y="14769734"/>
            <a:ext cx="8224" cy="104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586348" y="13899900"/>
            <a:ext cx="516271" cy="2255931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079778" y="15313477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964222" y="16306366"/>
            <a:ext cx="0" cy="7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759842" y="16541615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560119" y="17106645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401788" y="17296339"/>
            <a:ext cx="1055870" cy="1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154834" y="6780730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181223" y="11888315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R15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190414" y="6780730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718336" y="7478370"/>
            <a:ext cx="6139" cy="311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588721" y="8560083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254458" y="56643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254447" y="6494525"/>
            <a:ext cx="105204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R3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realised</a:t>
            </a:r>
            <a:r>
              <a:rPr lang="fr-FR" sz="1158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9219483" y="19267992"/>
            <a:ext cx="10068727" cy="937907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9898052" y="19786006"/>
            <a:ext cx="328158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55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55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937250" y="22309194"/>
            <a:ext cx="1062751" cy="57513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475877" y="16062820"/>
            <a:ext cx="6992752" cy="6246366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244364" y="10916352"/>
            <a:ext cx="2309480" cy="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755909" y="12857273"/>
            <a:ext cx="970930" cy="208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692579" y="12780562"/>
            <a:ext cx="677141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158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501853" y="13066353"/>
            <a:ext cx="1190724" cy="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327540" y="13074817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838996" y="23553526"/>
            <a:ext cx="1062751" cy="575137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2592763" y="25942324"/>
            <a:ext cx="1013139" cy="53293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046632" y="26014268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1158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874432" y="21620557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 </a:t>
            </a:r>
            <a:r>
              <a:rPr lang="fr-FR" sz="1158" i="1" dirty="0" err="1">
                <a:latin typeface="Gill Sans Nova" panose="020B0602020104020203" pitchFamily="34" charset="0"/>
              </a:rPr>
              <a:t>carried</a:t>
            </a:r>
            <a:r>
              <a:rPr lang="fr-FR" sz="1158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888301" y="26208799"/>
            <a:ext cx="70445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375392" y="5664355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593658" y="4672042"/>
            <a:ext cx="1052048" cy="422260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165044" y="4709719"/>
            <a:ext cx="570052" cy="133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832530" y="5452514"/>
            <a:ext cx="105204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R10 has </a:t>
            </a:r>
            <a:r>
              <a:rPr lang="fr-FR" sz="1158" i="1" dirty="0" err="1">
                <a:latin typeface="Gill Sans Nova" panose="020B0602020104020203" pitchFamily="34" charset="0"/>
              </a:rPr>
              <a:t>member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905413" y="5905665"/>
            <a:ext cx="694133" cy="1055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901393" y="4965700"/>
            <a:ext cx="694122" cy="2935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192321" y="10589226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725529" y="2488467"/>
            <a:ext cx="570052" cy="5781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978542" y="7808129"/>
            <a:ext cx="1139305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446969" y="7808129"/>
            <a:ext cx="1052048" cy="697632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548181" y="7014137"/>
            <a:ext cx="1052048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R3 </a:t>
            </a:r>
            <a:r>
              <a:rPr lang="fr-FR" sz="1158" i="1" dirty="0" err="1">
                <a:latin typeface="Gill Sans Nova" panose="020B0602020104020203" pitchFamily="34" charset="0"/>
              </a:rPr>
              <a:t>realises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864052" y="6770748"/>
            <a:ext cx="1721509" cy="353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576452" y="6411592"/>
            <a:ext cx="1721509" cy="1071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900205" y="5065761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494368" y="6067979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637496" y="6848430"/>
            <a:ext cx="699786" cy="57157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1158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250985" y="7193454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337270" y="7129552"/>
            <a:ext cx="2817550" cy="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103791" y="7209404"/>
            <a:ext cx="1398356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P130 shows </a:t>
            </a:r>
            <a:r>
              <a:rPr lang="fr-FR" sz="1158" i="1" dirty="0" err="1">
                <a:latin typeface="Gill Sans Nova" panose="020B0602020104020203" pitchFamily="34" charset="0"/>
              </a:rPr>
              <a:t>features</a:t>
            </a:r>
            <a:r>
              <a:rPr lang="fr-FR" sz="1158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294139" y="7129546"/>
            <a:ext cx="289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444580" y="9176671"/>
            <a:ext cx="1046048" cy="681693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924901" y="8395912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584565" y="6796553"/>
            <a:ext cx="1013139" cy="66598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242458" y="7129546"/>
            <a:ext cx="134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672315" y="7757836"/>
            <a:ext cx="1714118" cy="1123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214331" y="7174417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553850" y="10705217"/>
            <a:ext cx="1052048" cy="422260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309551" y="10655541"/>
            <a:ext cx="668801" cy="543318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978344" y="10927189"/>
            <a:ext cx="1213972" cy="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894051" y="10705427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783216" y="10934876"/>
            <a:ext cx="1052048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R3 </a:t>
            </a:r>
            <a:r>
              <a:rPr lang="fr-FR" sz="1158" i="1" dirty="0" err="1">
                <a:latin typeface="Gill Sans Nova" panose="020B0602020104020203" pitchFamily="34" charset="0"/>
              </a:rPr>
              <a:t>realises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485145" y="13022371"/>
            <a:ext cx="1052048" cy="665986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668568" y="11538787"/>
            <a:ext cx="2227887" cy="1405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3128425" y="12038163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R16 </a:t>
            </a:r>
            <a:r>
              <a:rPr lang="fr-FR" sz="1158" i="1" dirty="0" err="1">
                <a:latin typeface="Gill Sans Nova" panose="020B0602020104020203" pitchFamily="34" charset="0"/>
              </a:rPr>
              <a:t>was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initiated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509263" y="14711968"/>
            <a:ext cx="1023275" cy="446226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5011169" y="13688359"/>
            <a:ext cx="9730" cy="102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780827" y="14121507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 </a:t>
            </a:r>
            <a:r>
              <a:rPr lang="fr-FR" sz="1158" i="1" dirty="0" err="1">
                <a:latin typeface="Gill Sans Nova" panose="020B0602020104020203" pitchFamily="34" charset="0"/>
              </a:rPr>
              <a:t>carried</a:t>
            </a:r>
            <a:r>
              <a:rPr lang="fr-FR" sz="1158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632897" y="5629809"/>
            <a:ext cx="1428380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3099090" y="16406637"/>
            <a:ext cx="4571678" cy="42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55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0784750" y="2330631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878268" y="24941179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0366683" y="24128669"/>
            <a:ext cx="3695" cy="8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9150348" y="24411761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P4 has time-</a:t>
            </a:r>
            <a:r>
              <a:rPr lang="fr-FR" sz="1158" i="1" dirty="0" err="1">
                <a:latin typeface="Gill Sans Nova" panose="020B0602020104020203" pitchFamily="34" charset="0"/>
              </a:rPr>
              <a:t>span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9850135" y="19275348"/>
            <a:ext cx="9962334" cy="9379077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963793" y="19270759"/>
            <a:ext cx="13787359" cy="9674522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2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2254978" y="23728665"/>
            <a:ext cx="3057998" cy="1369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923219" y="22314221"/>
            <a:ext cx="1062751" cy="5751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985980" y="22596751"/>
            <a:ext cx="2951280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1582693" y="22309188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rdfs:seeAlso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2969735" y="19905720"/>
            <a:ext cx="3701987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55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55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5206990" y="25903361"/>
            <a:ext cx="1201439" cy="668268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3628655" y="23724315"/>
            <a:ext cx="3019020" cy="1339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4624069" y="24093838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4821974" y="20605417"/>
            <a:ext cx="858258" cy="441350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2718940" y="24093832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identified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5663062" y="22206803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P143 </a:t>
            </a:r>
            <a:r>
              <a:rPr lang="fr-FR" sz="1158" i="1" dirty="0" err="1">
                <a:latin typeface="Gill Sans Nova" panose="020B0602020104020203" pitchFamily="34" charset="0"/>
              </a:rPr>
              <a:t>joined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4446985" y="21976303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3825911" y="31079038"/>
            <a:ext cx="1222787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4228659" y="21286740"/>
            <a:ext cx="1262413" cy="782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4437310" y="22884337"/>
            <a:ext cx="31333" cy="462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3691040" y="27512021"/>
            <a:ext cx="1492529" cy="747741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4437302" y="28259742"/>
            <a:ext cx="0" cy="281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012328" y="2695689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P71 </a:t>
            </a:r>
            <a:r>
              <a:rPr lang="fr-FR" sz="1158" i="1" dirty="0" err="1">
                <a:latin typeface="Gill Sans Nova" panose="020B0602020104020203" pitchFamily="34" charset="0"/>
              </a:rPr>
              <a:t>lists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2907455" y="27237929"/>
            <a:ext cx="1496896" cy="71300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048703" y="27950938"/>
            <a:ext cx="8607219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3655922" y="24741128"/>
            <a:ext cx="27997" cy="2496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3226168" y="2657699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P71 </a:t>
            </a:r>
            <a:r>
              <a:rPr lang="fr-FR" sz="1158" i="1" dirty="0" err="1">
                <a:latin typeface="Gill Sans Nova" panose="020B0602020104020203" pitchFamily="34" charset="0"/>
              </a:rPr>
              <a:t>lists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402607" y="22000752"/>
            <a:ext cx="1419391" cy="848713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870438" y="2743415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0213941" y="26868593"/>
            <a:ext cx="1324755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P164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temporally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specified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17793773" y="20769851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P7 </a:t>
            </a:r>
            <a:r>
              <a:rPr lang="fr-FR" sz="1158" i="1" dirty="0" err="1">
                <a:latin typeface="Gill Sans Nova" panose="020B0602020104020203" pitchFamily="34" charset="0"/>
              </a:rPr>
              <a:t>took</a:t>
            </a:r>
            <a:r>
              <a:rPr lang="fr-FR" sz="1158" i="1" dirty="0">
                <a:latin typeface="Gill Sans Nova" panose="020B0602020104020203" pitchFamily="34" charset="0"/>
              </a:rPr>
              <a:t> place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393711" y="23922616"/>
            <a:ext cx="1419391" cy="783082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1158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103410" y="22849483"/>
            <a:ext cx="8884" cy="1073141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809183" y="23271923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158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478146" y="25895324"/>
            <a:ext cx="1250494" cy="887495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1158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103393" y="24705710"/>
            <a:ext cx="0" cy="1189612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809183" y="25209253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1158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945803" y="24739130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2217157" y="21546780"/>
            <a:ext cx="2307117" cy="4063782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743274" y="22921804"/>
            <a:ext cx="124298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602443" y="27274243"/>
            <a:ext cx="1125127" cy="79095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1299283" y="25408537"/>
            <a:ext cx="1905256" cy="1826176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718464" y="25830793"/>
            <a:ext cx="1045631" cy="62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9617366" y="31079036"/>
            <a:ext cx="1328682" cy="856486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6536248" y="31133402"/>
            <a:ext cx="1484003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5" i="1" dirty="0">
                <a:latin typeface="Gill Sans Nova" panose="020B0602020104020203" pitchFamily="34" charset="0"/>
              </a:rPr>
              <a:t>P71 </a:t>
            </a:r>
            <a:r>
              <a:rPr lang="fr-FR" sz="1205" i="1" dirty="0" err="1">
                <a:latin typeface="Gill Sans Nova" panose="020B0602020104020203" pitchFamily="34" charset="0"/>
              </a:rPr>
              <a:t>lists</a:t>
            </a:r>
            <a:endParaRPr lang="fr-FR" sz="1205" i="1" dirty="0"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4328576" y="24488145"/>
            <a:ext cx="387163" cy="1053056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795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855051" y="19786000"/>
            <a:ext cx="328158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55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55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971474" y="15690081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184283" y="1706211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1515127" y="25961957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6349954" y="2059677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5680223" y="20826092"/>
            <a:ext cx="66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5243385" y="20870302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9260587" y="24811912"/>
            <a:ext cx="1045260" cy="45035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0305836" y="25037078"/>
            <a:ext cx="501606" cy="1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111290" y="24173167"/>
            <a:ext cx="1062751" cy="575137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1158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1158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0901734" y="22596767"/>
            <a:ext cx="3035514" cy="12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1642664" y="22596749"/>
            <a:ext cx="2294596" cy="15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1257849" y="23586330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4771004" y="19655153"/>
            <a:ext cx="960203" cy="437620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5251103" y="20092774"/>
            <a:ext cx="0" cy="51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5186630" y="20259187"/>
            <a:ext cx="584728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>
                <a:latin typeface="Gill Sans Nova" panose="020B0602020104020203" pitchFamily="34" charset="0"/>
              </a:rPr>
              <a:t>P2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620862" y="7246216"/>
            <a:ext cx="4618613" cy="2299391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832530" y="8268107"/>
            <a:ext cx="105204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1158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1158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069900" y="14830853"/>
            <a:ext cx="1081145" cy="11741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754772" y="13946040"/>
            <a:ext cx="1492170" cy="431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9712605" y="21782456"/>
            <a:ext cx="1484003" cy="8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7513723" y="22286218"/>
            <a:ext cx="918804" cy="289897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1158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7522353" y="22957034"/>
            <a:ext cx="918804" cy="289897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1158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5690793" y="23058957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P145 </a:t>
            </a:r>
            <a:r>
              <a:rPr lang="fr-FR" sz="1158" i="1" dirty="0" err="1">
                <a:latin typeface="Gill Sans Nova" panose="020B0602020104020203" pitchFamily="34" charset="0"/>
              </a:rPr>
              <a:t>separated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986705" y="2207834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P144 </a:t>
            </a:r>
            <a:r>
              <a:rPr lang="fr-FR" sz="1158" i="1" dirty="0" err="1">
                <a:latin typeface="Gill Sans Nova" panose="020B0602020104020203" pitchFamily="34" charset="0"/>
              </a:rPr>
              <a:t>joined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with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981620" y="23087608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P146 </a:t>
            </a:r>
            <a:r>
              <a:rPr lang="fr-FR" sz="1158" i="1" dirty="0" err="1">
                <a:latin typeface="Gill Sans Nova" panose="020B0602020104020203" pitchFamily="34" charset="0"/>
              </a:rPr>
              <a:t>separated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from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910479" y="24071100"/>
            <a:ext cx="966076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7275558" y="23364890"/>
            <a:ext cx="824168" cy="588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023351" y="23876789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000005" y="22431165"/>
            <a:ext cx="2513718" cy="16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999999" y="22596768"/>
            <a:ext cx="2522348" cy="5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809450" y="24844255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499434" y="25489541"/>
            <a:ext cx="841671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920258" y="25037076"/>
            <a:ext cx="340319" cy="4524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160813" y="6859318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860583" y="7134226"/>
            <a:ext cx="776897" cy="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608348" y="7154968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820490" y="10648805"/>
            <a:ext cx="699786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520260" y="10927194"/>
            <a:ext cx="789291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261758" y="10924219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299974" y="12781709"/>
            <a:ext cx="1085883" cy="5715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103398" y="12836668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 err="1">
                <a:latin typeface="Gill Sans Nova" panose="020B0602020104020203" pitchFamily="34" charset="0"/>
              </a:rPr>
              <a:t>rdfs:label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369725" y="13066347"/>
            <a:ext cx="930249" cy="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994999" y="29394816"/>
            <a:ext cx="1484003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P71 </a:t>
            </a:r>
            <a:r>
              <a:rPr lang="fr-FR" sz="1158" i="1" dirty="0" err="1">
                <a:latin typeface="Gill Sans Nova" panose="020B0602020104020203" pitchFamily="34" charset="0"/>
              </a:rPr>
              <a:t>lists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686197" y="22047993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761099" y="22055024"/>
            <a:ext cx="1062751" cy="508614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7207061" y="22043373"/>
            <a:ext cx="1516367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P9 </a:t>
            </a:r>
            <a:r>
              <a:rPr lang="fr-FR" sz="1158" i="1" dirty="0" err="1">
                <a:latin typeface="Gill Sans Nova" panose="020B0602020104020203" pitchFamily="34" charset="0"/>
              </a:rPr>
              <a:t>consists</a:t>
            </a:r>
            <a:r>
              <a:rPr lang="fr-FR" sz="1158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823856" y="22302311"/>
            <a:ext cx="3862347" cy="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807444" y="24732226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756130" y="22277676"/>
            <a:ext cx="2182515" cy="2740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690402" y="23083797"/>
            <a:ext cx="2175611" cy="1121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9360644" y="22939443"/>
            <a:ext cx="1662746" cy="27052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P166 </a:t>
            </a:r>
            <a:r>
              <a:rPr lang="fr-FR" sz="1158" i="1" dirty="0" err="1">
                <a:latin typeface="Gill Sans Nova" panose="020B0602020104020203" pitchFamily="34" charset="0"/>
              </a:rPr>
              <a:t>was</a:t>
            </a:r>
            <a:r>
              <a:rPr lang="fr-FR" sz="1158" i="1" dirty="0">
                <a:latin typeface="Gill Sans Nova" panose="020B0602020104020203" pitchFamily="34" charset="0"/>
              </a:rPr>
              <a:t> a </a:t>
            </a:r>
            <a:r>
              <a:rPr lang="fr-FR" sz="1158" i="1" dirty="0" err="1">
                <a:latin typeface="Gill Sans Nova" panose="020B0602020104020203" pitchFamily="34" charset="0"/>
              </a:rPr>
              <a:t>presence</a:t>
            </a:r>
            <a:r>
              <a:rPr lang="fr-FR" sz="1158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761099" y="24696295"/>
            <a:ext cx="1062751" cy="636761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1158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1158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1338823" y="25368991"/>
            <a:ext cx="20028" cy="20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8297685" y="22327860"/>
            <a:ext cx="35932" cy="6046345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594860" y="26626941"/>
            <a:ext cx="1324755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P10 </a:t>
            </a:r>
            <a:r>
              <a:rPr lang="fr-FR" sz="1158" i="1" dirty="0" err="1">
                <a:latin typeface="Gill Sans Nova" panose="020B0602020104020203" pitchFamily="34" charset="0"/>
              </a:rPr>
              <a:t>falls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within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5292473" y="22563632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462744" y="23024990"/>
            <a:ext cx="960632" cy="4487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P166 </a:t>
            </a:r>
            <a:r>
              <a:rPr lang="fr-FR" sz="1158" i="1" dirty="0" err="1">
                <a:latin typeface="Gill Sans Nova" panose="020B0602020104020203" pitchFamily="34" charset="0"/>
              </a:rPr>
              <a:t>was</a:t>
            </a:r>
            <a:r>
              <a:rPr lang="fr-FR" sz="1158" i="1" dirty="0">
                <a:latin typeface="Gill Sans Nova" panose="020B0602020104020203" pitchFamily="34" charset="0"/>
              </a:rPr>
              <a:t> a </a:t>
            </a:r>
            <a:r>
              <a:rPr lang="fr-FR" sz="1158" i="1" dirty="0" err="1">
                <a:latin typeface="Gill Sans Nova" panose="020B0602020104020203" pitchFamily="34" charset="0"/>
              </a:rPr>
              <a:t>presence</a:t>
            </a:r>
            <a:r>
              <a:rPr lang="fr-FR" sz="1158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979014" y="5405119"/>
            <a:ext cx="1139305" cy="6787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498120" y="6347567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27139" y="14422368"/>
            <a:ext cx="1153205" cy="758317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 http://www.iconclass.org/rkd/32/ »)</a:t>
            </a: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592299" y="8163646"/>
            <a:ext cx="1052048" cy="665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1158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239039" y="8256726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599828" y="7451234"/>
            <a:ext cx="607721" cy="7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215847" y="84860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248425" y="8235853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P4 has time-</a:t>
            </a:r>
            <a:r>
              <a:rPr lang="fr-FR" sz="1158" i="1" dirty="0" err="1">
                <a:latin typeface="Gill Sans Nova" panose="020B0602020104020203" pitchFamily="34" charset="0"/>
              </a:rPr>
              <a:t>span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000404" y="7617967"/>
            <a:ext cx="98437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P92 </a:t>
            </a:r>
            <a:r>
              <a:rPr lang="fr-FR" sz="1158" i="1" dirty="0" err="1">
                <a:latin typeface="Gill Sans Nova" panose="020B0602020104020203" pitchFamily="34" charset="0"/>
              </a:rPr>
              <a:t>brought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into</a:t>
            </a:r>
            <a:r>
              <a:rPr lang="fr-FR" sz="1158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021419" y="903811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509831" y="8486054"/>
            <a:ext cx="729208" cy="552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019044" y="8282939"/>
            <a:ext cx="976814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P80 end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qualified</a:t>
            </a:r>
            <a:r>
              <a:rPr lang="fr-FR" sz="1158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877394" y="23712714"/>
            <a:ext cx="4812809" cy="223760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496297" y="24180580"/>
            <a:ext cx="124298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1158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5176636" y="6037695"/>
            <a:ext cx="1103965" cy="517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094544" y="6046776"/>
            <a:ext cx="1088327" cy="80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370722" y="11804839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635849" y="14288510"/>
            <a:ext cx="1845219" cy="26854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158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062203" y="24087455"/>
            <a:ext cx="949651" cy="313087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1158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839117" y="23389555"/>
            <a:ext cx="840536" cy="5552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826295" y="23551493"/>
            <a:ext cx="1467682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027953" y="23884640"/>
            <a:ext cx="1311921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4339866" y="22832789"/>
            <a:ext cx="763066" cy="1480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4454219" y="25420433"/>
            <a:ext cx="1386807" cy="856486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4339868" y="24312874"/>
            <a:ext cx="807755" cy="11075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4634659" y="24178217"/>
            <a:ext cx="1484003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P107 has </a:t>
            </a:r>
            <a:r>
              <a:rPr lang="fr-FR" sz="1158" i="1" dirty="0" err="1">
                <a:latin typeface="Gill Sans Nova" panose="020B0602020104020203" pitchFamily="34" charset="0"/>
              </a:rPr>
              <a:t>current</a:t>
            </a:r>
            <a:r>
              <a:rPr lang="fr-FR" sz="1158" i="1" dirty="0">
                <a:latin typeface="Gill Sans Nova" panose="020B0602020104020203" pitchFamily="34" charset="0"/>
              </a:rPr>
              <a:t> or former </a:t>
            </a:r>
            <a:r>
              <a:rPr lang="fr-FR" sz="1158" i="1" dirty="0" err="1">
                <a:latin typeface="Gill Sans Nova" panose="020B0602020104020203" pitchFamily="34" charset="0"/>
              </a:rPr>
              <a:t>member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8441152" y="22404554"/>
            <a:ext cx="6005814" cy="6974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8432528" y="22404548"/>
            <a:ext cx="6014444" cy="2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6112294" y="20826104"/>
            <a:ext cx="8709686" cy="1174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0946054" y="31452895"/>
            <a:ext cx="12879860" cy="5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4328580" y="25015764"/>
            <a:ext cx="5288792" cy="6491505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67A75B4-C3E9-43EE-B745-6F43024691F7}"/>
              </a:ext>
            </a:extLst>
          </p:cNvPr>
          <p:cNvSpPr txBox="1"/>
          <p:nvPr/>
        </p:nvSpPr>
        <p:spPr>
          <a:xfrm>
            <a:off x="30269467" y="30009665"/>
            <a:ext cx="1484003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5" i="1" dirty="0">
                <a:latin typeface="Gill Sans Nova" panose="020B0602020104020203" pitchFamily="34" charset="0"/>
              </a:rPr>
              <a:t>P71 </a:t>
            </a:r>
            <a:r>
              <a:rPr lang="fr-FR" sz="1205" i="1" dirty="0" err="1">
                <a:latin typeface="Gill Sans Nova" panose="020B0602020104020203" pitchFamily="34" charset="0"/>
              </a:rPr>
              <a:t>lists</a:t>
            </a:r>
            <a:endParaRPr lang="fr-FR" sz="1205" i="1" dirty="0">
              <a:latin typeface="Gill Sans Nova" panose="020B0602020104020203" pitchFamily="34" charset="0"/>
            </a:endParaRP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1791326" y="27594428"/>
            <a:ext cx="1484003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5" i="1" dirty="0">
                <a:latin typeface="Gill Sans Nova" panose="020B0602020104020203" pitchFamily="34" charset="0"/>
              </a:rPr>
              <a:t>P71 </a:t>
            </a:r>
            <a:r>
              <a:rPr lang="fr-FR" sz="1205" i="1" dirty="0" err="1">
                <a:latin typeface="Gill Sans Nova" panose="020B0602020104020203" pitchFamily="34" charset="0"/>
              </a:rPr>
              <a:t>lists</a:t>
            </a:r>
            <a:endParaRPr lang="fr-FR" sz="1205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103410" y="26782810"/>
            <a:ext cx="12614" cy="1012630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5393709" y="27795435"/>
            <a:ext cx="1444620" cy="37449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« 47.3280 -2.42917 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5160740" y="27028345"/>
            <a:ext cx="1045631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1158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8FD31BDF-F5E3-4EED-A1A0-A4F7FBCE2038}"/>
              </a:ext>
            </a:extLst>
          </p:cNvPr>
          <p:cNvSpPr/>
          <p:nvPr/>
        </p:nvSpPr>
        <p:spPr>
          <a:xfrm>
            <a:off x="37586466" y="21468230"/>
            <a:ext cx="1062751" cy="575137"/>
          </a:xfrm>
          <a:prstGeom prst="roundRect">
            <a:avLst/>
          </a:prstGeom>
          <a:solidFill>
            <a:srgbClr val="A5E9E1"/>
          </a:solidFill>
          <a:ln w="28575">
            <a:solidFill>
              <a:srgbClr val="5ED8C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Gill Sans Nova" panose="020B0602020104020203" pitchFamily="34" charset="0"/>
              </a:rPr>
              <a:t>E66 Formation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C1440861-E564-4CCB-97CE-60377A4AC8B9}"/>
              </a:ext>
            </a:extLst>
          </p:cNvPr>
          <p:cNvSpPr txBox="1"/>
          <p:nvPr/>
        </p:nvSpPr>
        <p:spPr>
          <a:xfrm>
            <a:off x="36027742" y="21571125"/>
            <a:ext cx="1002668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P151 </a:t>
            </a:r>
            <a:r>
              <a:rPr lang="fr-FR" sz="1158" i="1" dirty="0" err="1">
                <a:latin typeface="Gill Sans Nova" panose="020B0602020104020203" pitchFamily="34" charset="0"/>
              </a:rPr>
              <a:t>was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formed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from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79237A6-6C4E-4958-A794-6D03C4C414C9}"/>
              </a:ext>
            </a:extLst>
          </p:cNvPr>
          <p:cNvCxnSpPr>
            <a:stCxn id="1203" idx="3"/>
            <a:endCxn id="247" idx="1"/>
          </p:cNvCxnSpPr>
          <p:nvPr/>
        </p:nvCxnSpPr>
        <p:spPr>
          <a:xfrm flipV="1">
            <a:off x="35758904" y="21755802"/>
            <a:ext cx="1827566" cy="648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 : coins arrondis 256">
            <a:extLst>
              <a:ext uri="{FF2B5EF4-FFF2-40B4-BE49-F238E27FC236}">
                <a16:creationId xmlns:a16="http://schemas.microsoft.com/office/drawing/2014/main" id="{7C67B9CE-0BD7-45F9-B5DD-740F03FA40BD}"/>
              </a:ext>
            </a:extLst>
          </p:cNvPr>
          <p:cNvSpPr/>
          <p:nvPr/>
        </p:nvSpPr>
        <p:spPr>
          <a:xfrm>
            <a:off x="37586466" y="22599230"/>
            <a:ext cx="1062751" cy="575137"/>
          </a:xfrm>
          <a:prstGeom prst="roundRect">
            <a:avLst/>
          </a:prstGeom>
          <a:solidFill>
            <a:srgbClr val="37CDBB"/>
          </a:solidFill>
          <a:ln w="28575">
            <a:solidFill>
              <a:srgbClr val="2AAC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E68 Dissolution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9A437E44-B224-43A2-A941-BDF85F70E746}"/>
              </a:ext>
            </a:extLst>
          </p:cNvPr>
          <p:cNvCxnSpPr>
            <a:cxnSpLocks/>
            <a:stCxn id="257" idx="1"/>
            <a:endCxn id="1203" idx="3"/>
          </p:cNvCxnSpPr>
          <p:nvPr/>
        </p:nvCxnSpPr>
        <p:spPr>
          <a:xfrm rot="10800000">
            <a:off x="35758904" y="22404552"/>
            <a:ext cx="1827566" cy="482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ZoneTexte 261">
            <a:extLst>
              <a:ext uri="{FF2B5EF4-FFF2-40B4-BE49-F238E27FC236}">
                <a16:creationId xmlns:a16="http://schemas.microsoft.com/office/drawing/2014/main" id="{D693F609-B1A5-4A21-85E1-ECBA60C0DF23}"/>
              </a:ext>
            </a:extLst>
          </p:cNvPr>
          <p:cNvSpPr txBox="1"/>
          <p:nvPr/>
        </p:nvSpPr>
        <p:spPr>
          <a:xfrm>
            <a:off x="36091138" y="22849599"/>
            <a:ext cx="1002668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P99 </a:t>
            </a:r>
            <a:r>
              <a:rPr lang="fr-FR" sz="1158" i="1" dirty="0" err="1">
                <a:latin typeface="Gill Sans Nova" panose="020B0602020104020203" pitchFamily="34" charset="0"/>
              </a:rPr>
              <a:t>dissolved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1720472-2DBE-468A-AE6F-C9C7ABCE09DF}"/>
              </a:ext>
            </a:extLst>
          </p:cNvPr>
          <p:cNvCxnSpPr>
            <a:stCxn id="1610" idx="3"/>
            <a:endCxn id="1203" idx="0"/>
          </p:cNvCxnSpPr>
          <p:nvPr/>
        </p:nvCxnSpPr>
        <p:spPr>
          <a:xfrm>
            <a:off x="25731201" y="19873970"/>
            <a:ext cx="9371733" cy="2102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15A57189-6AE0-4557-9DA0-C68F4828C861}"/>
              </a:ext>
            </a:extLst>
          </p:cNvPr>
          <p:cNvSpPr/>
          <p:nvPr/>
        </p:nvSpPr>
        <p:spPr>
          <a:xfrm>
            <a:off x="29957125" y="20349106"/>
            <a:ext cx="1187342" cy="28971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sheP</a:t>
            </a:r>
            <a:r>
              <a:rPr lang="fr-FR" sz="1158" i="1" dirty="0">
                <a:solidFill>
                  <a:schemeClr val="tx1"/>
                </a:solidFill>
                <a:latin typeface="Gill Sans Nova" panose="020B0602020104020203" pitchFamily="34" charset="0"/>
              </a:rPr>
              <a:t> associe</a:t>
            </a:r>
            <a:endParaRPr lang="fr-FR" sz="1158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E3FA34-3944-4780-AF7B-E220849355D9}"/>
              </a:ext>
            </a:extLst>
          </p:cNvPr>
          <p:cNvSpPr/>
          <p:nvPr/>
        </p:nvSpPr>
        <p:spPr>
          <a:xfrm>
            <a:off x="38600231" y="32867614"/>
            <a:ext cx="4122567" cy="2514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r-FR" sz="1795" dirty="0"/>
              <a:t>     		</a:t>
            </a:r>
            <a:r>
              <a:rPr lang="fr-FR" sz="1205" dirty="0">
                <a:solidFill>
                  <a:schemeClr val="tx1"/>
                </a:solidFill>
                <a:latin typeface="Gill Sans Nova" panose="020B0602020104020203" pitchFamily="34" charset="0"/>
              </a:rPr>
              <a:t>Propriété SHERLOCK</a:t>
            </a:r>
            <a:endParaRPr lang="fr-FR" sz="1795" dirty="0">
              <a:latin typeface="Gill Sans Nova" panose="020B0602020104020203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1CDD935-6267-4225-83BC-DF31C9A776AD}"/>
              </a:ext>
            </a:extLst>
          </p:cNvPr>
          <p:cNvSpPr/>
          <p:nvPr/>
        </p:nvSpPr>
        <p:spPr>
          <a:xfrm>
            <a:off x="38881062" y="33185095"/>
            <a:ext cx="742946" cy="24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5"/>
          </a:p>
        </p:txBody>
      </p:sp>
      <p:sp>
        <p:nvSpPr>
          <p:cNvPr id="258" name="Rectangle : coins arrondis 257">
            <a:extLst>
              <a:ext uri="{FF2B5EF4-FFF2-40B4-BE49-F238E27FC236}">
                <a16:creationId xmlns:a16="http://schemas.microsoft.com/office/drawing/2014/main" id="{EA50A966-EAEF-4AA2-893B-418A325ADA27}"/>
              </a:ext>
            </a:extLst>
          </p:cNvPr>
          <p:cNvSpPr/>
          <p:nvPr/>
        </p:nvSpPr>
        <p:spPr>
          <a:xfrm>
            <a:off x="30761918" y="12903914"/>
            <a:ext cx="1052048" cy="697632"/>
          </a:xfrm>
          <a:prstGeom prst="roundRect">
            <a:avLst/>
          </a:prstGeom>
          <a:solidFill>
            <a:srgbClr val="DF5BC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bg1"/>
                </a:solidFill>
                <a:latin typeface="Gill Sans Nova" panose="020B0602020104020203" pitchFamily="34" charset="0"/>
              </a:rPr>
              <a:t>E36 Visual Item</a:t>
            </a:r>
          </a:p>
          <a:p>
            <a:pPr algn="ctr"/>
            <a:r>
              <a:rPr lang="fr-FR" sz="1158" i="1" dirty="0">
                <a:solidFill>
                  <a:schemeClr val="bg1"/>
                </a:solidFill>
                <a:latin typeface="Gill Sans Nova" panose="020B0602020104020203" pitchFamily="34" charset="0"/>
              </a:rPr>
              <a:t>(Gravure)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FF6C89-3050-4686-A940-FEFBF6463689}"/>
              </a:ext>
            </a:extLst>
          </p:cNvPr>
          <p:cNvCxnSpPr>
            <a:cxnSpLocks/>
            <a:stCxn id="258" idx="2"/>
            <a:endCxn id="292" idx="0"/>
          </p:cNvCxnSpPr>
          <p:nvPr/>
        </p:nvCxnSpPr>
        <p:spPr>
          <a:xfrm>
            <a:off x="31287942" y="13601546"/>
            <a:ext cx="15800" cy="82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ZoneTexte 260">
            <a:extLst>
              <a:ext uri="{FF2B5EF4-FFF2-40B4-BE49-F238E27FC236}">
                <a16:creationId xmlns:a16="http://schemas.microsoft.com/office/drawing/2014/main" id="{624F9947-9ED6-41C5-94F0-25C4E5ADDF83}"/>
              </a:ext>
            </a:extLst>
          </p:cNvPr>
          <p:cNvSpPr txBox="1"/>
          <p:nvPr/>
        </p:nvSpPr>
        <p:spPr>
          <a:xfrm>
            <a:off x="29917119" y="13843265"/>
            <a:ext cx="139835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P138 </a:t>
            </a:r>
            <a:r>
              <a:rPr lang="fr-FR" sz="1158" i="1" dirty="0" err="1">
                <a:latin typeface="Gill Sans Nova" panose="020B0602020104020203" pitchFamily="34" charset="0"/>
              </a:rPr>
              <a:t>represents</a:t>
            </a:r>
            <a:endParaRPr lang="fr-FR" sz="1158" i="1" dirty="0">
              <a:latin typeface="Gill Sans Nova" panose="020B0602020104020203" pitchFamily="34" charset="0"/>
            </a:endParaRP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8E7B1969-307E-4B11-A74D-89F27DD4D94D}"/>
              </a:ext>
            </a:extLst>
          </p:cNvPr>
          <p:cNvSpPr txBox="1"/>
          <p:nvPr/>
        </p:nvSpPr>
        <p:spPr>
          <a:xfrm>
            <a:off x="30033817" y="11740121"/>
            <a:ext cx="1134622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8" i="1" dirty="0">
                <a:latin typeface="Gill Sans Nova" panose="020B0602020104020203" pitchFamily="34" charset="0"/>
              </a:rPr>
              <a:t>P106 </a:t>
            </a:r>
            <a:r>
              <a:rPr lang="fr-FR" sz="1158" i="1" dirty="0" err="1">
                <a:latin typeface="Gill Sans Nova" panose="020B0602020104020203" pitchFamily="34" charset="0"/>
              </a:rPr>
              <a:t>is</a:t>
            </a:r>
            <a:r>
              <a:rPr lang="fr-FR" sz="1158" i="1" dirty="0">
                <a:latin typeface="Gill Sans Nova" panose="020B0602020104020203" pitchFamily="34" charset="0"/>
              </a:rPr>
              <a:t> </a:t>
            </a:r>
            <a:r>
              <a:rPr lang="fr-FR" sz="1158" i="1" dirty="0" err="1">
                <a:latin typeface="Gill Sans Nova" panose="020B0602020104020203" pitchFamily="34" charset="0"/>
              </a:rPr>
              <a:t>composed</a:t>
            </a:r>
            <a:r>
              <a:rPr lang="fr-FR" sz="1158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7F15B779-F7F2-4FB0-881F-DCDD26B2889C}"/>
              </a:ext>
            </a:extLst>
          </p:cNvPr>
          <p:cNvCxnSpPr>
            <a:stCxn id="919" idx="3"/>
            <a:endCxn id="258" idx="0"/>
          </p:cNvCxnSpPr>
          <p:nvPr/>
        </p:nvCxnSpPr>
        <p:spPr>
          <a:xfrm>
            <a:off x="30244369" y="10938042"/>
            <a:ext cx="1043573" cy="19658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31095</TotalTime>
  <Words>638</Words>
  <Application>Microsoft Office PowerPoint</Application>
  <PresentationFormat>Personnalisé</PresentationFormat>
  <Paragraphs>199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1043</cp:revision>
  <dcterms:created xsi:type="dcterms:W3CDTF">2020-10-20T08:06:00Z</dcterms:created>
  <dcterms:modified xsi:type="dcterms:W3CDTF">2021-03-01T09:34:42Z</dcterms:modified>
</cp:coreProperties>
</file>