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43341925" cy="3601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4363"/>
    <a:srgbClr val="7C4C71"/>
    <a:srgbClr val="AD988D"/>
    <a:srgbClr val="F2B800"/>
    <a:srgbClr val="DAA600"/>
    <a:srgbClr val="FABE00"/>
    <a:srgbClr val="C6A84A"/>
    <a:srgbClr val="CE83E5"/>
    <a:srgbClr val="D89EEA"/>
    <a:srgbClr val="D49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660"/>
  </p:normalViewPr>
  <p:slideViewPr>
    <p:cSldViewPr snapToGrid="0">
      <p:cViewPr>
        <p:scale>
          <a:sx n="70" d="100"/>
          <a:sy n="70" d="100"/>
        </p:scale>
        <p:origin x="-10810" y="-5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659" y="5894488"/>
            <a:ext cx="36840633" cy="12539321"/>
          </a:xfrm>
        </p:spPr>
        <p:txBody>
          <a:bodyPr anchor="b"/>
          <a:lstStyle>
            <a:lvl1pPr algn="ctr">
              <a:defRPr sz="2842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7738" y="18917375"/>
            <a:ext cx="32506450" cy="8695817"/>
          </a:xfrm>
        </p:spPr>
        <p:txBody>
          <a:bodyPr/>
          <a:lstStyle>
            <a:lvl1pPr marL="0" indent="0" algn="ctr">
              <a:buNone/>
              <a:defRPr sz="11375"/>
            </a:lvl1pPr>
            <a:lvl2pPr marL="2166316" indent="0" algn="ctr">
              <a:buNone/>
              <a:defRPr sz="9475"/>
            </a:lvl2pPr>
            <a:lvl3pPr marL="4332632" indent="0" algn="ctr">
              <a:buNone/>
              <a:defRPr sz="8525"/>
            </a:lvl3pPr>
            <a:lvl4pPr marL="6498959" indent="0" algn="ctr">
              <a:buNone/>
              <a:defRPr sz="7576"/>
            </a:lvl4pPr>
            <a:lvl5pPr marL="8665275" indent="0" algn="ctr">
              <a:buNone/>
              <a:defRPr sz="7576"/>
            </a:lvl5pPr>
            <a:lvl6pPr marL="10831591" indent="0" algn="ctr">
              <a:buNone/>
              <a:defRPr sz="7576"/>
            </a:lvl6pPr>
            <a:lvl7pPr marL="12997907" indent="0" algn="ctr">
              <a:buNone/>
              <a:defRPr sz="7576"/>
            </a:lvl7pPr>
            <a:lvl8pPr marL="15164223" indent="0" algn="ctr">
              <a:buNone/>
              <a:defRPr sz="7576"/>
            </a:lvl8pPr>
            <a:lvl9pPr marL="17330550" indent="0" algn="ctr">
              <a:buNone/>
              <a:defRPr sz="757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42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1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16574" y="1917582"/>
            <a:ext cx="9345600" cy="3052291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9770" y="1917582"/>
            <a:ext cx="27495033" cy="305229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8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04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193" y="8979299"/>
            <a:ext cx="37382410" cy="14982152"/>
          </a:xfrm>
        </p:spPr>
        <p:txBody>
          <a:bodyPr anchor="b"/>
          <a:lstStyle>
            <a:lvl1pPr>
              <a:defRPr sz="2842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7193" y="24103189"/>
            <a:ext cx="37382410" cy="7878760"/>
          </a:xfrm>
        </p:spPr>
        <p:txBody>
          <a:bodyPr/>
          <a:lstStyle>
            <a:lvl1pPr marL="0" indent="0">
              <a:buNone/>
              <a:defRPr sz="11375">
                <a:solidFill>
                  <a:schemeClr val="tx1"/>
                </a:solidFill>
              </a:defRPr>
            </a:lvl1pPr>
            <a:lvl2pPr marL="2166316" indent="0">
              <a:buNone/>
              <a:defRPr sz="9475">
                <a:solidFill>
                  <a:schemeClr val="tx1">
                    <a:tint val="75000"/>
                  </a:schemeClr>
                </a:solidFill>
              </a:defRPr>
            </a:lvl2pPr>
            <a:lvl3pPr marL="4332632" indent="0">
              <a:buNone/>
              <a:defRPr sz="8525">
                <a:solidFill>
                  <a:schemeClr val="tx1">
                    <a:tint val="75000"/>
                  </a:schemeClr>
                </a:solidFill>
              </a:defRPr>
            </a:lvl3pPr>
            <a:lvl4pPr marL="6498959" indent="0">
              <a:buNone/>
              <a:defRPr sz="7576">
                <a:solidFill>
                  <a:schemeClr val="tx1">
                    <a:tint val="75000"/>
                  </a:schemeClr>
                </a:solidFill>
              </a:defRPr>
            </a:lvl4pPr>
            <a:lvl5pPr marL="8665275" indent="0">
              <a:buNone/>
              <a:defRPr sz="7576">
                <a:solidFill>
                  <a:schemeClr val="tx1">
                    <a:tint val="75000"/>
                  </a:schemeClr>
                </a:solidFill>
              </a:defRPr>
            </a:lvl5pPr>
            <a:lvl6pPr marL="10831591" indent="0">
              <a:buNone/>
              <a:defRPr sz="7576">
                <a:solidFill>
                  <a:schemeClr val="tx1">
                    <a:tint val="75000"/>
                  </a:schemeClr>
                </a:solidFill>
              </a:defRPr>
            </a:lvl6pPr>
            <a:lvl7pPr marL="12997907" indent="0">
              <a:buNone/>
              <a:defRPr sz="7576">
                <a:solidFill>
                  <a:schemeClr val="tx1">
                    <a:tint val="75000"/>
                  </a:schemeClr>
                </a:solidFill>
              </a:defRPr>
            </a:lvl7pPr>
            <a:lvl8pPr marL="15164223" indent="0">
              <a:buNone/>
              <a:defRPr sz="7576">
                <a:solidFill>
                  <a:schemeClr val="tx1">
                    <a:tint val="75000"/>
                  </a:schemeClr>
                </a:solidFill>
              </a:defRPr>
            </a:lvl8pPr>
            <a:lvl9pPr marL="17330550" indent="0">
              <a:buNone/>
              <a:defRPr sz="75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33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9759" y="9587912"/>
            <a:ext cx="18420322" cy="228525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1857" y="9587912"/>
            <a:ext cx="18420322" cy="228525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6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11" y="1917592"/>
            <a:ext cx="37382410" cy="69616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5417" y="8829219"/>
            <a:ext cx="18335659" cy="4327064"/>
          </a:xfrm>
        </p:spPr>
        <p:txBody>
          <a:bodyPr anchor="b"/>
          <a:lstStyle>
            <a:lvl1pPr marL="0" indent="0">
              <a:buNone/>
              <a:defRPr sz="11375" b="1"/>
            </a:lvl1pPr>
            <a:lvl2pPr marL="2166316" indent="0">
              <a:buNone/>
              <a:defRPr sz="9475" b="1"/>
            </a:lvl2pPr>
            <a:lvl3pPr marL="4332632" indent="0">
              <a:buNone/>
              <a:defRPr sz="8525" b="1"/>
            </a:lvl3pPr>
            <a:lvl4pPr marL="6498959" indent="0">
              <a:buNone/>
              <a:defRPr sz="7576" b="1"/>
            </a:lvl4pPr>
            <a:lvl5pPr marL="8665275" indent="0">
              <a:buNone/>
              <a:defRPr sz="7576" b="1"/>
            </a:lvl5pPr>
            <a:lvl6pPr marL="10831591" indent="0">
              <a:buNone/>
              <a:defRPr sz="7576" b="1"/>
            </a:lvl6pPr>
            <a:lvl7pPr marL="12997907" indent="0">
              <a:buNone/>
              <a:defRPr sz="7576" b="1"/>
            </a:lvl7pPr>
            <a:lvl8pPr marL="15164223" indent="0">
              <a:buNone/>
              <a:defRPr sz="7576" b="1"/>
            </a:lvl8pPr>
            <a:lvl9pPr marL="17330550" indent="0">
              <a:buNone/>
              <a:defRPr sz="757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5417" y="13156283"/>
            <a:ext cx="18335659" cy="193509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1852" y="8829219"/>
            <a:ext cx="18425963" cy="4327064"/>
          </a:xfrm>
        </p:spPr>
        <p:txBody>
          <a:bodyPr anchor="b"/>
          <a:lstStyle>
            <a:lvl1pPr marL="0" indent="0">
              <a:buNone/>
              <a:defRPr sz="11375" b="1"/>
            </a:lvl1pPr>
            <a:lvl2pPr marL="2166316" indent="0">
              <a:buNone/>
              <a:defRPr sz="9475" b="1"/>
            </a:lvl2pPr>
            <a:lvl3pPr marL="4332632" indent="0">
              <a:buNone/>
              <a:defRPr sz="8525" b="1"/>
            </a:lvl3pPr>
            <a:lvl4pPr marL="6498959" indent="0">
              <a:buNone/>
              <a:defRPr sz="7576" b="1"/>
            </a:lvl4pPr>
            <a:lvl5pPr marL="8665275" indent="0">
              <a:buNone/>
              <a:defRPr sz="7576" b="1"/>
            </a:lvl5pPr>
            <a:lvl6pPr marL="10831591" indent="0">
              <a:buNone/>
              <a:defRPr sz="7576" b="1"/>
            </a:lvl6pPr>
            <a:lvl7pPr marL="12997907" indent="0">
              <a:buNone/>
              <a:defRPr sz="7576" b="1"/>
            </a:lvl7pPr>
            <a:lvl8pPr marL="15164223" indent="0">
              <a:buNone/>
              <a:defRPr sz="7576" b="1"/>
            </a:lvl8pPr>
            <a:lvl9pPr marL="17330550" indent="0">
              <a:buNone/>
              <a:defRPr sz="757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1852" y="13156283"/>
            <a:ext cx="18425963" cy="193509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5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57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4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4" y="2401151"/>
            <a:ext cx="13978900" cy="8404013"/>
          </a:xfrm>
        </p:spPr>
        <p:txBody>
          <a:bodyPr anchor="b"/>
          <a:lstStyle>
            <a:lvl1pPr>
              <a:defRPr sz="1516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5970" y="5185818"/>
            <a:ext cx="21941851" cy="25595556"/>
          </a:xfrm>
        </p:spPr>
        <p:txBody>
          <a:bodyPr/>
          <a:lstStyle>
            <a:lvl1pPr>
              <a:defRPr sz="15163"/>
            </a:lvl1pPr>
            <a:lvl2pPr>
              <a:defRPr sz="13263"/>
            </a:lvl2pPr>
            <a:lvl3pPr>
              <a:defRPr sz="11375"/>
            </a:lvl3pPr>
            <a:lvl4pPr>
              <a:defRPr sz="9475"/>
            </a:lvl4pPr>
            <a:lvl5pPr>
              <a:defRPr sz="9475"/>
            </a:lvl5pPr>
            <a:lvl6pPr>
              <a:defRPr sz="9475"/>
            </a:lvl6pPr>
            <a:lvl7pPr>
              <a:defRPr sz="9475"/>
            </a:lvl7pPr>
            <a:lvl8pPr>
              <a:defRPr sz="9475"/>
            </a:lvl8pPr>
            <a:lvl9pPr>
              <a:defRPr sz="947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4" y="10805163"/>
            <a:ext cx="13978900" cy="20017895"/>
          </a:xfrm>
        </p:spPr>
        <p:txBody>
          <a:bodyPr/>
          <a:lstStyle>
            <a:lvl1pPr marL="0" indent="0">
              <a:buNone/>
              <a:defRPr sz="7576"/>
            </a:lvl1pPr>
            <a:lvl2pPr marL="2166316" indent="0">
              <a:buNone/>
              <a:defRPr sz="6637"/>
            </a:lvl2pPr>
            <a:lvl3pPr marL="4332632" indent="0">
              <a:buNone/>
              <a:defRPr sz="5687"/>
            </a:lvl3pPr>
            <a:lvl4pPr marL="6498959" indent="0">
              <a:buNone/>
              <a:defRPr sz="4738"/>
            </a:lvl4pPr>
            <a:lvl5pPr marL="8665275" indent="0">
              <a:buNone/>
              <a:defRPr sz="4738"/>
            </a:lvl5pPr>
            <a:lvl6pPr marL="10831591" indent="0">
              <a:buNone/>
              <a:defRPr sz="4738"/>
            </a:lvl6pPr>
            <a:lvl7pPr marL="12997907" indent="0">
              <a:buNone/>
              <a:defRPr sz="4738"/>
            </a:lvl7pPr>
            <a:lvl8pPr marL="15164223" indent="0">
              <a:buNone/>
              <a:defRPr sz="4738"/>
            </a:lvl8pPr>
            <a:lvl9pPr marL="17330550" indent="0">
              <a:buNone/>
              <a:defRPr sz="473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9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4" y="2401151"/>
            <a:ext cx="13978900" cy="8404013"/>
          </a:xfrm>
        </p:spPr>
        <p:txBody>
          <a:bodyPr anchor="b"/>
          <a:lstStyle>
            <a:lvl1pPr>
              <a:defRPr sz="1516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25970" y="5185818"/>
            <a:ext cx="21941851" cy="25595556"/>
          </a:xfrm>
        </p:spPr>
        <p:txBody>
          <a:bodyPr anchor="t"/>
          <a:lstStyle>
            <a:lvl1pPr marL="0" indent="0">
              <a:buNone/>
              <a:defRPr sz="15163"/>
            </a:lvl1pPr>
            <a:lvl2pPr marL="2166316" indent="0">
              <a:buNone/>
              <a:defRPr sz="13263"/>
            </a:lvl2pPr>
            <a:lvl3pPr marL="4332632" indent="0">
              <a:buNone/>
              <a:defRPr sz="11375"/>
            </a:lvl3pPr>
            <a:lvl4pPr marL="6498959" indent="0">
              <a:buNone/>
              <a:defRPr sz="9475"/>
            </a:lvl4pPr>
            <a:lvl5pPr marL="8665275" indent="0">
              <a:buNone/>
              <a:defRPr sz="9475"/>
            </a:lvl5pPr>
            <a:lvl6pPr marL="10831591" indent="0">
              <a:buNone/>
              <a:defRPr sz="9475"/>
            </a:lvl6pPr>
            <a:lvl7pPr marL="12997907" indent="0">
              <a:buNone/>
              <a:defRPr sz="9475"/>
            </a:lvl7pPr>
            <a:lvl8pPr marL="15164223" indent="0">
              <a:buNone/>
              <a:defRPr sz="9475"/>
            </a:lvl8pPr>
            <a:lvl9pPr marL="17330550" indent="0">
              <a:buNone/>
              <a:defRPr sz="947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4" y="10805163"/>
            <a:ext cx="13978900" cy="20017895"/>
          </a:xfrm>
        </p:spPr>
        <p:txBody>
          <a:bodyPr/>
          <a:lstStyle>
            <a:lvl1pPr marL="0" indent="0">
              <a:buNone/>
              <a:defRPr sz="7576"/>
            </a:lvl1pPr>
            <a:lvl2pPr marL="2166316" indent="0">
              <a:buNone/>
              <a:defRPr sz="6637"/>
            </a:lvl2pPr>
            <a:lvl3pPr marL="4332632" indent="0">
              <a:buNone/>
              <a:defRPr sz="5687"/>
            </a:lvl3pPr>
            <a:lvl4pPr marL="6498959" indent="0">
              <a:buNone/>
              <a:defRPr sz="4738"/>
            </a:lvl4pPr>
            <a:lvl5pPr marL="8665275" indent="0">
              <a:buNone/>
              <a:defRPr sz="4738"/>
            </a:lvl5pPr>
            <a:lvl6pPr marL="10831591" indent="0">
              <a:buNone/>
              <a:defRPr sz="4738"/>
            </a:lvl6pPr>
            <a:lvl7pPr marL="12997907" indent="0">
              <a:buNone/>
              <a:defRPr sz="4738"/>
            </a:lvl7pPr>
            <a:lvl8pPr marL="15164223" indent="0">
              <a:buNone/>
              <a:defRPr sz="4738"/>
            </a:lvl8pPr>
            <a:lvl9pPr marL="17330550" indent="0">
              <a:buNone/>
              <a:defRPr sz="473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9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770" y="1917592"/>
            <a:ext cx="37382410" cy="696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770" y="9587912"/>
            <a:ext cx="37382410" cy="22852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9769" y="33382618"/>
            <a:ext cx="9751933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67F-7370-4214-86FB-91D90BAC4FAD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57023" y="33382618"/>
            <a:ext cx="14627905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10246" y="33382618"/>
            <a:ext cx="9751933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45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4332632" rtl="0" eaLnBrk="1" latinLnBrk="0" hangingPunct="1">
        <a:lnSpc>
          <a:spcPct val="90000"/>
        </a:lnSpc>
        <a:spcBef>
          <a:spcPct val="0"/>
        </a:spcBef>
        <a:buNone/>
        <a:defRPr sz="20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3164" indent="-1083164" algn="l" defTabSz="4332632" rtl="0" eaLnBrk="1" latinLnBrk="0" hangingPunct="1">
        <a:lnSpc>
          <a:spcPct val="90000"/>
        </a:lnSpc>
        <a:spcBef>
          <a:spcPts val="4738"/>
        </a:spcBef>
        <a:buFont typeface="Arial" panose="020B0604020202020204" pitchFamily="34" charset="0"/>
        <a:buChar char="•"/>
        <a:defRPr sz="13263" kern="1200">
          <a:solidFill>
            <a:schemeClr val="tx1"/>
          </a:solidFill>
          <a:latin typeface="+mn-lt"/>
          <a:ea typeface="+mn-ea"/>
          <a:cs typeface="+mn-cs"/>
        </a:defRPr>
      </a:lvl1pPr>
      <a:lvl2pPr marL="3249480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11375" kern="1200">
          <a:solidFill>
            <a:schemeClr val="tx1"/>
          </a:solidFill>
          <a:latin typeface="+mn-lt"/>
          <a:ea typeface="+mn-ea"/>
          <a:cs typeface="+mn-cs"/>
        </a:defRPr>
      </a:lvl2pPr>
      <a:lvl3pPr marL="5415796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9475" kern="1200">
          <a:solidFill>
            <a:schemeClr val="tx1"/>
          </a:solidFill>
          <a:latin typeface="+mn-lt"/>
          <a:ea typeface="+mn-ea"/>
          <a:cs typeface="+mn-cs"/>
        </a:defRPr>
      </a:lvl3pPr>
      <a:lvl4pPr marL="7582111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8525" kern="1200">
          <a:solidFill>
            <a:schemeClr val="tx1"/>
          </a:solidFill>
          <a:latin typeface="+mn-lt"/>
          <a:ea typeface="+mn-ea"/>
          <a:cs typeface="+mn-cs"/>
        </a:defRPr>
      </a:lvl4pPr>
      <a:lvl5pPr marL="9748427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8525" kern="1200">
          <a:solidFill>
            <a:schemeClr val="tx1"/>
          </a:solidFill>
          <a:latin typeface="+mn-lt"/>
          <a:ea typeface="+mn-ea"/>
          <a:cs typeface="+mn-cs"/>
        </a:defRPr>
      </a:lvl5pPr>
      <a:lvl6pPr marL="11914755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8525" kern="1200">
          <a:solidFill>
            <a:schemeClr val="tx1"/>
          </a:solidFill>
          <a:latin typeface="+mn-lt"/>
          <a:ea typeface="+mn-ea"/>
          <a:cs typeface="+mn-cs"/>
        </a:defRPr>
      </a:lvl6pPr>
      <a:lvl7pPr marL="14081071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8525" kern="1200">
          <a:solidFill>
            <a:schemeClr val="tx1"/>
          </a:solidFill>
          <a:latin typeface="+mn-lt"/>
          <a:ea typeface="+mn-ea"/>
          <a:cs typeface="+mn-cs"/>
        </a:defRPr>
      </a:lvl7pPr>
      <a:lvl8pPr marL="16247387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8525" kern="1200">
          <a:solidFill>
            <a:schemeClr val="tx1"/>
          </a:solidFill>
          <a:latin typeface="+mn-lt"/>
          <a:ea typeface="+mn-ea"/>
          <a:cs typeface="+mn-cs"/>
        </a:defRPr>
      </a:lvl8pPr>
      <a:lvl9pPr marL="18413702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85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1pPr>
      <a:lvl2pPr marL="2166316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2pPr>
      <a:lvl3pPr marL="4332632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3pPr>
      <a:lvl4pPr marL="6498959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4pPr>
      <a:lvl5pPr marL="8665275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5pPr>
      <a:lvl6pPr marL="10831591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6pPr>
      <a:lvl7pPr marL="12997907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7pPr>
      <a:lvl8pPr marL="15164223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8pPr>
      <a:lvl9pPr marL="17330550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ZoneTexte 275">
            <a:extLst>
              <a:ext uri="{FF2B5EF4-FFF2-40B4-BE49-F238E27FC236}">
                <a16:creationId xmlns:a16="http://schemas.microsoft.com/office/drawing/2014/main" id="{B98417ED-9DF7-447F-AC75-177217D35509}"/>
              </a:ext>
            </a:extLst>
          </p:cNvPr>
          <p:cNvSpPr txBox="1"/>
          <p:nvPr/>
        </p:nvSpPr>
        <p:spPr>
          <a:xfrm>
            <a:off x="8698728" y="1402320"/>
            <a:ext cx="2564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Gill Sans Nova" panose="020B0602020104020203" pitchFamily="34" charset="0"/>
              </a:rPr>
              <a:t>MODELISATION DE DEUX ANNOTATIONS  D’UN MEME FRAGMENT DE TEXTE</a:t>
            </a:r>
          </a:p>
        </p:txBody>
      </p:sp>
      <p:sp>
        <p:nvSpPr>
          <p:cNvPr id="280" name="Rectangle : coins arrondis 279">
            <a:extLst>
              <a:ext uri="{FF2B5EF4-FFF2-40B4-BE49-F238E27FC236}">
                <a16:creationId xmlns:a16="http://schemas.microsoft.com/office/drawing/2014/main" id="{B1E77B76-9688-4799-A0C1-D16ECE73648A}"/>
              </a:ext>
            </a:extLst>
          </p:cNvPr>
          <p:cNvSpPr/>
          <p:nvPr/>
        </p:nvSpPr>
        <p:spPr>
          <a:xfrm>
            <a:off x="9815660" y="15414434"/>
            <a:ext cx="841671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« Gaspard Abeille »</a:t>
            </a:r>
          </a:p>
        </p:txBody>
      </p:sp>
      <p:cxnSp>
        <p:nvCxnSpPr>
          <p:cNvPr id="281" name="Connecteur : en angle 280">
            <a:extLst>
              <a:ext uri="{FF2B5EF4-FFF2-40B4-BE49-F238E27FC236}">
                <a16:creationId xmlns:a16="http://schemas.microsoft.com/office/drawing/2014/main" id="{F2CCC9E8-D1D2-417D-9905-0670AA0E906F}"/>
              </a:ext>
            </a:extLst>
          </p:cNvPr>
          <p:cNvCxnSpPr>
            <a:cxnSpLocks/>
            <a:stCxn id="859" idx="1"/>
            <a:endCxn id="280" idx="0"/>
          </p:cNvCxnSpPr>
          <p:nvPr/>
        </p:nvCxnSpPr>
        <p:spPr>
          <a:xfrm rot="10800000" flipV="1">
            <a:off x="10236507" y="15044106"/>
            <a:ext cx="392885" cy="370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5" name="Rectangle : coins arrondis 844">
            <a:extLst>
              <a:ext uri="{FF2B5EF4-FFF2-40B4-BE49-F238E27FC236}">
                <a16:creationId xmlns:a16="http://schemas.microsoft.com/office/drawing/2014/main" id="{C9CE794A-87A0-4373-AF28-DAA4A5B388EA}"/>
              </a:ext>
            </a:extLst>
          </p:cNvPr>
          <p:cNvSpPr/>
          <p:nvPr/>
        </p:nvSpPr>
        <p:spPr>
          <a:xfrm>
            <a:off x="14378277" y="11844277"/>
            <a:ext cx="1052048" cy="656951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10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sp>
        <p:nvSpPr>
          <p:cNvPr id="846" name="Rectangle : coins arrondis 845">
            <a:extLst>
              <a:ext uri="{FF2B5EF4-FFF2-40B4-BE49-F238E27FC236}">
                <a16:creationId xmlns:a16="http://schemas.microsoft.com/office/drawing/2014/main" id="{9F6913E8-5922-4284-B4F7-CA2A57348BFC}"/>
              </a:ext>
            </a:extLst>
          </p:cNvPr>
          <p:cNvSpPr/>
          <p:nvPr/>
        </p:nvSpPr>
        <p:spPr>
          <a:xfrm>
            <a:off x="12028504" y="11890790"/>
            <a:ext cx="976814" cy="563925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Annotatrice n°1</a:t>
            </a:r>
          </a:p>
        </p:txBody>
      </p:sp>
      <p:cxnSp>
        <p:nvCxnSpPr>
          <p:cNvPr id="847" name="Connecteur droit avec flèche 846">
            <a:extLst>
              <a:ext uri="{FF2B5EF4-FFF2-40B4-BE49-F238E27FC236}">
                <a16:creationId xmlns:a16="http://schemas.microsoft.com/office/drawing/2014/main" id="{8B4D7560-A1C0-417C-A459-EEFD2375075F}"/>
              </a:ext>
            </a:extLst>
          </p:cNvPr>
          <p:cNvCxnSpPr>
            <a:cxnSpLocks/>
            <a:stCxn id="845" idx="1"/>
            <a:endCxn id="846" idx="3"/>
          </p:cNvCxnSpPr>
          <p:nvPr/>
        </p:nvCxnSpPr>
        <p:spPr>
          <a:xfrm flipH="1">
            <a:off x="13005320" y="12172739"/>
            <a:ext cx="1372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8" name="ZoneTexte 847">
            <a:extLst>
              <a:ext uri="{FF2B5EF4-FFF2-40B4-BE49-F238E27FC236}">
                <a16:creationId xmlns:a16="http://schemas.microsoft.com/office/drawing/2014/main" id="{C460D1CA-2D01-43EA-BB23-639F8A2E2902}"/>
              </a:ext>
            </a:extLst>
          </p:cNvPr>
          <p:cNvSpPr txBox="1"/>
          <p:nvPr/>
        </p:nvSpPr>
        <p:spPr>
          <a:xfrm>
            <a:off x="13097541" y="11941925"/>
            <a:ext cx="1156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 </a:t>
            </a:r>
            <a:r>
              <a:rPr lang="fr-FR" sz="1000" i="1" dirty="0" err="1">
                <a:latin typeface="Gill Sans Nova" panose="020B0602020104020203" pitchFamily="34" charset="0"/>
              </a:rPr>
              <a:t>carried</a:t>
            </a:r>
            <a:r>
              <a:rPr lang="fr-FR" sz="10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849" name="Connecteur droit avec flèche 848">
            <a:extLst>
              <a:ext uri="{FF2B5EF4-FFF2-40B4-BE49-F238E27FC236}">
                <a16:creationId xmlns:a16="http://schemas.microsoft.com/office/drawing/2014/main" id="{43784783-02F0-485B-99B0-B948A4A1C47B}"/>
              </a:ext>
            </a:extLst>
          </p:cNvPr>
          <p:cNvCxnSpPr>
            <a:cxnSpLocks/>
            <a:stCxn id="845" idx="0"/>
          </p:cNvCxnSpPr>
          <p:nvPr/>
        </p:nvCxnSpPr>
        <p:spPr>
          <a:xfrm flipH="1" flipV="1">
            <a:off x="14904301" y="11147165"/>
            <a:ext cx="0" cy="69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0" name="ZoneTexte 849">
            <a:extLst>
              <a:ext uri="{FF2B5EF4-FFF2-40B4-BE49-F238E27FC236}">
                <a16:creationId xmlns:a16="http://schemas.microsoft.com/office/drawing/2014/main" id="{25E94776-BB7F-4F75-95EE-27907C7B31AE}"/>
              </a:ext>
            </a:extLst>
          </p:cNvPr>
          <p:cNvSpPr txBox="1"/>
          <p:nvPr/>
        </p:nvSpPr>
        <p:spPr>
          <a:xfrm>
            <a:off x="14904307" y="11405152"/>
            <a:ext cx="976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>
                <a:latin typeface="Gill Sans Nova" panose="020B0602020104020203" pitchFamily="34" charset="0"/>
              </a:rPr>
              <a:t>dcterms:created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851" name="Rectangle : coins arrondis 850">
            <a:extLst>
              <a:ext uri="{FF2B5EF4-FFF2-40B4-BE49-F238E27FC236}">
                <a16:creationId xmlns:a16="http://schemas.microsoft.com/office/drawing/2014/main" id="{524BFE27-106C-4B8C-B86A-B2879DBBEC5A}"/>
              </a:ext>
            </a:extLst>
          </p:cNvPr>
          <p:cNvSpPr/>
          <p:nvPr/>
        </p:nvSpPr>
        <p:spPr>
          <a:xfrm>
            <a:off x="17068943" y="11800834"/>
            <a:ext cx="1052048" cy="706331"/>
          </a:xfrm>
          <a:prstGeom prst="roundRect">
            <a:avLst/>
          </a:prstGeom>
          <a:solidFill>
            <a:srgbClr val="E2E9F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E33 </a:t>
            </a:r>
            <a:r>
              <a:rPr lang="fr-FR" sz="10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Linguistic</a:t>
            </a:r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 Object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</a:t>
            </a:r>
            <a:r>
              <a:rPr lang="fr-FR" sz="1000" i="1" dirty="0"/>
              <a:t>L’</a:t>
            </a:r>
            <a:r>
              <a:rPr lang="fr-FR" sz="1000" i="1" dirty="0" err="1"/>
              <a:t>Autheur</a:t>
            </a:r>
            <a:r>
              <a:rPr lang="fr-FR" sz="1000" i="1" dirty="0"/>
              <a:t> </a:t>
            </a:r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»)</a:t>
            </a:r>
          </a:p>
        </p:txBody>
      </p:sp>
      <p:cxnSp>
        <p:nvCxnSpPr>
          <p:cNvPr id="852" name="Connecteur droit avec flèche 851">
            <a:extLst>
              <a:ext uri="{FF2B5EF4-FFF2-40B4-BE49-F238E27FC236}">
                <a16:creationId xmlns:a16="http://schemas.microsoft.com/office/drawing/2014/main" id="{79D3AC0B-2D0A-485D-9764-870D493D630F}"/>
              </a:ext>
            </a:extLst>
          </p:cNvPr>
          <p:cNvCxnSpPr>
            <a:cxnSpLocks/>
            <a:stCxn id="845" idx="3"/>
            <a:endCxn id="851" idx="1"/>
          </p:cNvCxnSpPr>
          <p:nvPr/>
        </p:nvCxnSpPr>
        <p:spPr>
          <a:xfrm flipV="1">
            <a:off x="15430333" y="12154017"/>
            <a:ext cx="1638595" cy="1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3" name="ZoneTexte 852">
            <a:extLst>
              <a:ext uri="{FF2B5EF4-FFF2-40B4-BE49-F238E27FC236}">
                <a16:creationId xmlns:a16="http://schemas.microsoft.com/office/drawing/2014/main" id="{18D20BD6-00BA-4F81-A1BC-7B3FC98090C6}"/>
              </a:ext>
            </a:extLst>
          </p:cNvPr>
          <p:cNvSpPr txBox="1"/>
          <p:nvPr/>
        </p:nvSpPr>
        <p:spPr>
          <a:xfrm>
            <a:off x="15514878" y="11917890"/>
            <a:ext cx="139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P140 </a:t>
            </a:r>
            <a:r>
              <a:rPr lang="fr-FR" sz="1000" i="1" dirty="0" err="1">
                <a:latin typeface="Gill Sans Nova" panose="020B0602020104020203" pitchFamily="34" charset="0"/>
              </a:rPr>
              <a:t>assigned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attribute</a:t>
            </a:r>
            <a:r>
              <a:rPr lang="fr-FR" sz="1000" i="1" dirty="0"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4" name="Rectangle : coins arrondis 853">
            <a:extLst>
              <a:ext uri="{FF2B5EF4-FFF2-40B4-BE49-F238E27FC236}">
                <a16:creationId xmlns:a16="http://schemas.microsoft.com/office/drawing/2014/main" id="{4D29A575-9DFB-4069-8BF7-F038E2C5069C}"/>
              </a:ext>
            </a:extLst>
          </p:cNvPr>
          <p:cNvSpPr/>
          <p:nvPr/>
        </p:nvSpPr>
        <p:spPr>
          <a:xfrm>
            <a:off x="14867879" y="13993398"/>
            <a:ext cx="935531" cy="378209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P67 </a:t>
            </a:r>
            <a:r>
              <a:rPr lang="fr-FR" sz="10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refers</a:t>
            </a:r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5" name="ZoneTexte 854">
            <a:extLst>
              <a:ext uri="{FF2B5EF4-FFF2-40B4-BE49-F238E27FC236}">
                <a16:creationId xmlns:a16="http://schemas.microsoft.com/office/drawing/2014/main" id="{F3E89FF2-7A35-4F1F-B525-13B4A7E9FDA5}"/>
              </a:ext>
            </a:extLst>
          </p:cNvPr>
          <p:cNvSpPr txBox="1"/>
          <p:nvPr/>
        </p:nvSpPr>
        <p:spPr>
          <a:xfrm>
            <a:off x="14382577" y="13382009"/>
            <a:ext cx="90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P177 </a:t>
            </a:r>
            <a:r>
              <a:rPr lang="fr-FR" sz="1000" i="1" dirty="0" err="1">
                <a:latin typeface="Gill Sans Nova" panose="020B0602020104020203" pitchFamily="34" charset="0"/>
              </a:rPr>
              <a:t>assigned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property</a:t>
            </a:r>
            <a:r>
              <a:rPr lang="fr-FR" sz="1000" i="1" dirty="0">
                <a:latin typeface="Gill Sans Nova" panose="020B0602020104020203" pitchFamily="34" charset="0"/>
              </a:rPr>
              <a:t> type</a:t>
            </a:r>
          </a:p>
        </p:txBody>
      </p:sp>
      <p:sp>
        <p:nvSpPr>
          <p:cNvPr id="856" name="Rectangle : coins arrondis 855">
            <a:extLst>
              <a:ext uri="{FF2B5EF4-FFF2-40B4-BE49-F238E27FC236}">
                <a16:creationId xmlns:a16="http://schemas.microsoft.com/office/drawing/2014/main" id="{B9C892D0-2403-42B4-9860-06F79C534E7A}"/>
              </a:ext>
            </a:extLst>
          </p:cNvPr>
          <p:cNvSpPr/>
          <p:nvPr/>
        </p:nvSpPr>
        <p:spPr>
          <a:xfrm>
            <a:off x="12305042" y="13472150"/>
            <a:ext cx="1023275" cy="4908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57" name="ZoneTexte 856">
            <a:extLst>
              <a:ext uri="{FF2B5EF4-FFF2-40B4-BE49-F238E27FC236}">
                <a16:creationId xmlns:a16="http://schemas.microsoft.com/office/drawing/2014/main" id="{7DE159BD-3FF7-4C5F-830C-56DDE1451616}"/>
              </a:ext>
            </a:extLst>
          </p:cNvPr>
          <p:cNvSpPr txBox="1"/>
          <p:nvPr/>
        </p:nvSpPr>
        <p:spPr>
          <a:xfrm>
            <a:off x="17529940" y="14353305"/>
            <a:ext cx="87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P141 </a:t>
            </a:r>
            <a:r>
              <a:rPr lang="fr-FR" sz="1000" i="1" dirty="0" err="1">
                <a:latin typeface="Gill Sans Nova" panose="020B0602020104020203" pitchFamily="34" charset="0"/>
              </a:rPr>
              <a:t>assigned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858" name="ZoneTexte 857">
            <a:extLst>
              <a:ext uri="{FF2B5EF4-FFF2-40B4-BE49-F238E27FC236}">
                <a16:creationId xmlns:a16="http://schemas.microsoft.com/office/drawing/2014/main" id="{38568342-EA5E-4349-AF1F-0A2D8220E6F4}"/>
              </a:ext>
            </a:extLst>
          </p:cNvPr>
          <p:cNvSpPr txBox="1"/>
          <p:nvPr/>
        </p:nvSpPr>
        <p:spPr>
          <a:xfrm>
            <a:off x="14741127" y="9580549"/>
            <a:ext cx="3233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Gill Sans Nova" panose="020B0602020104020203" pitchFamily="34" charset="0"/>
              </a:rPr>
              <a:t>ESPACE D’ANNOTATION</a:t>
            </a:r>
          </a:p>
        </p:txBody>
      </p:sp>
      <p:sp>
        <p:nvSpPr>
          <p:cNvPr id="859" name="Rectangle : coins arrondis 858">
            <a:extLst>
              <a:ext uri="{FF2B5EF4-FFF2-40B4-BE49-F238E27FC236}">
                <a16:creationId xmlns:a16="http://schemas.microsoft.com/office/drawing/2014/main" id="{302F5B6A-E1B1-4577-9FDB-568E60409D48}"/>
              </a:ext>
            </a:extLst>
          </p:cNvPr>
          <p:cNvSpPr/>
          <p:nvPr/>
        </p:nvSpPr>
        <p:spPr>
          <a:xfrm>
            <a:off x="10629398" y="14816301"/>
            <a:ext cx="1013139" cy="455632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861" name="ZoneTexte 860">
            <a:extLst>
              <a:ext uri="{FF2B5EF4-FFF2-40B4-BE49-F238E27FC236}">
                <a16:creationId xmlns:a16="http://schemas.microsoft.com/office/drawing/2014/main" id="{36618155-814E-41AD-959F-C364FA058216}"/>
              </a:ext>
            </a:extLst>
          </p:cNvPr>
          <p:cNvSpPr txBox="1"/>
          <p:nvPr/>
        </p:nvSpPr>
        <p:spPr>
          <a:xfrm>
            <a:off x="11376791" y="14404880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 </a:t>
            </a:r>
            <a:r>
              <a:rPr lang="fr-FR" sz="1000" i="1" dirty="0" err="1"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identified</a:t>
            </a:r>
            <a:r>
              <a:rPr lang="fr-FR" sz="10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62" name="Rectangle : coins arrondis 861">
            <a:extLst>
              <a:ext uri="{FF2B5EF4-FFF2-40B4-BE49-F238E27FC236}">
                <a16:creationId xmlns:a16="http://schemas.microsoft.com/office/drawing/2014/main" id="{D8CE00B4-C0E1-4F78-8908-486FC44AA631}"/>
              </a:ext>
            </a:extLst>
          </p:cNvPr>
          <p:cNvSpPr/>
          <p:nvPr/>
        </p:nvSpPr>
        <p:spPr>
          <a:xfrm>
            <a:off x="17062187" y="13157702"/>
            <a:ext cx="1058801" cy="697632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10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cxnSp>
        <p:nvCxnSpPr>
          <p:cNvPr id="863" name="Connecteur droit avec flèche 862">
            <a:extLst>
              <a:ext uri="{FF2B5EF4-FFF2-40B4-BE49-F238E27FC236}">
                <a16:creationId xmlns:a16="http://schemas.microsoft.com/office/drawing/2014/main" id="{4148B655-1AD9-44D5-B98D-4BF32F0E04C6}"/>
              </a:ext>
            </a:extLst>
          </p:cNvPr>
          <p:cNvCxnSpPr>
            <a:cxnSpLocks/>
            <a:stCxn id="862" idx="0"/>
            <a:endCxn id="851" idx="2"/>
          </p:cNvCxnSpPr>
          <p:nvPr/>
        </p:nvCxnSpPr>
        <p:spPr>
          <a:xfrm flipV="1">
            <a:off x="17591581" y="12507168"/>
            <a:ext cx="3371" cy="65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4" name="ZoneTexte 863">
            <a:extLst>
              <a:ext uri="{FF2B5EF4-FFF2-40B4-BE49-F238E27FC236}">
                <a16:creationId xmlns:a16="http://schemas.microsoft.com/office/drawing/2014/main" id="{AB000E24-AB6A-4BF9-9CE5-6A71262B78AB}"/>
              </a:ext>
            </a:extLst>
          </p:cNvPr>
          <p:cNvSpPr txBox="1"/>
          <p:nvPr/>
        </p:nvSpPr>
        <p:spPr>
          <a:xfrm>
            <a:off x="16249715" y="12725088"/>
            <a:ext cx="139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P140 </a:t>
            </a:r>
            <a:r>
              <a:rPr lang="fr-FR" sz="1000" i="1" dirty="0" err="1">
                <a:latin typeface="Gill Sans Nova" panose="020B0602020104020203" pitchFamily="34" charset="0"/>
              </a:rPr>
              <a:t>assigned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attribute</a:t>
            </a:r>
            <a:r>
              <a:rPr lang="fr-FR" sz="1000" i="1" dirty="0">
                <a:latin typeface="Gill Sans Nova" panose="020B0602020104020203" pitchFamily="34" charset="0"/>
              </a:rPr>
              <a:t> to</a:t>
            </a:r>
          </a:p>
        </p:txBody>
      </p:sp>
      <p:cxnSp>
        <p:nvCxnSpPr>
          <p:cNvPr id="865" name="Connecteur droit avec flèche 864">
            <a:extLst>
              <a:ext uri="{FF2B5EF4-FFF2-40B4-BE49-F238E27FC236}">
                <a16:creationId xmlns:a16="http://schemas.microsoft.com/office/drawing/2014/main" id="{A95D9020-5E7A-4DFC-A6AD-E7CD3BAA3F9A}"/>
              </a:ext>
            </a:extLst>
          </p:cNvPr>
          <p:cNvCxnSpPr>
            <a:cxnSpLocks/>
            <a:stCxn id="862" idx="3"/>
            <a:endCxn id="3" idx="1"/>
          </p:cNvCxnSpPr>
          <p:nvPr/>
        </p:nvCxnSpPr>
        <p:spPr>
          <a:xfrm>
            <a:off x="18120982" y="13506508"/>
            <a:ext cx="1133989" cy="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7" name="ZoneTexte 866">
            <a:extLst>
              <a:ext uri="{FF2B5EF4-FFF2-40B4-BE49-F238E27FC236}">
                <a16:creationId xmlns:a16="http://schemas.microsoft.com/office/drawing/2014/main" id="{254DE0CC-401E-4423-80CC-0B82CDA17F3F}"/>
              </a:ext>
            </a:extLst>
          </p:cNvPr>
          <p:cNvSpPr txBox="1"/>
          <p:nvPr/>
        </p:nvSpPr>
        <p:spPr>
          <a:xfrm>
            <a:off x="18120976" y="13289894"/>
            <a:ext cx="1224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>
                <a:latin typeface="Gill Sans Nova" panose="020B0602020104020203" pitchFamily="34" charset="0"/>
              </a:rPr>
              <a:t>dcterms:created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869" name="Rectangle : coins arrondis 868">
            <a:extLst>
              <a:ext uri="{FF2B5EF4-FFF2-40B4-BE49-F238E27FC236}">
                <a16:creationId xmlns:a16="http://schemas.microsoft.com/office/drawing/2014/main" id="{76CDBA8E-44D5-44B7-B3D7-E45C7CFE0AD1}"/>
              </a:ext>
            </a:extLst>
          </p:cNvPr>
          <p:cNvSpPr/>
          <p:nvPr/>
        </p:nvSpPr>
        <p:spPr>
          <a:xfrm>
            <a:off x="19097788" y="14506747"/>
            <a:ext cx="976814" cy="588030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Annotateur n°2</a:t>
            </a:r>
          </a:p>
        </p:txBody>
      </p:sp>
      <p:cxnSp>
        <p:nvCxnSpPr>
          <p:cNvPr id="870" name="Connecteur droit avec flèche 869">
            <a:extLst>
              <a:ext uri="{FF2B5EF4-FFF2-40B4-BE49-F238E27FC236}">
                <a16:creationId xmlns:a16="http://schemas.microsoft.com/office/drawing/2014/main" id="{FB87A79E-A5FF-424A-AEF7-D0895B05D7F2}"/>
              </a:ext>
            </a:extLst>
          </p:cNvPr>
          <p:cNvCxnSpPr>
            <a:cxnSpLocks/>
            <a:endCxn id="869" idx="1"/>
          </p:cNvCxnSpPr>
          <p:nvPr/>
        </p:nvCxnSpPr>
        <p:spPr>
          <a:xfrm>
            <a:off x="18094989" y="13805927"/>
            <a:ext cx="1002795" cy="9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1" name="ZoneTexte 870">
            <a:extLst>
              <a:ext uri="{FF2B5EF4-FFF2-40B4-BE49-F238E27FC236}">
                <a16:creationId xmlns:a16="http://schemas.microsoft.com/office/drawing/2014/main" id="{251161F6-1A58-4229-B1B1-935EC2867FB0}"/>
              </a:ext>
            </a:extLst>
          </p:cNvPr>
          <p:cNvSpPr txBox="1"/>
          <p:nvPr/>
        </p:nvSpPr>
        <p:spPr>
          <a:xfrm>
            <a:off x="18493248" y="14097602"/>
            <a:ext cx="102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 </a:t>
            </a:r>
            <a:r>
              <a:rPr lang="fr-FR" sz="1000" i="1" dirty="0" err="1">
                <a:latin typeface="Gill Sans Nova" panose="020B0602020104020203" pitchFamily="34" charset="0"/>
              </a:rPr>
              <a:t>carried</a:t>
            </a:r>
            <a:r>
              <a:rPr lang="fr-FR" sz="1000" i="1" dirty="0">
                <a:latin typeface="Gill Sans Nova" panose="020B0602020104020203" pitchFamily="34" charset="0"/>
              </a:rPr>
              <a:t> out by</a:t>
            </a:r>
          </a:p>
        </p:txBody>
      </p:sp>
      <p:sp>
        <p:nvSpPr>
          <p:cNvPr id="872" name="Rectangle : coins arrondis 871">
            <a:extLst>
              <a:ext uri="{FF2B5EF4-FFF2-40B4-BE49-F238E27FC236}">
                <a16:creationId xmlns:a16="http://schemas.microsoft.com/office/drawing/2014/main" id="{287624EC-B3E6-4950-A4D6-6CB961E1A33C}"/>
              </a:ext>
            </a:extLst>
          </p:cNvPr>
          <p:cNvSpPr/>
          <p:nvPr/>
        </p:nvSpPr>
        <p:spPr>
          <a:xfrm>
            <a:off x="17071725" y="14904880"/>
            <a:ext cx="1023275" cy="487092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73" name="ZoneTexte 872">
            <a:extLst>
              <a:ext uri="{FF2B5EF4-FFF2-40B4-BE49-F238E27FC236}">
                <a16:creationId xmlns:a16="http://schemas.microsoft.com/office/drawing/2014/main" id="{45644DA8-B750-42B9-BC06-C00ECFA35354}"/>
              </a:ext>
            </a:extLst>
          </p:cNvPr>
          <p:cNvSpPr txBox="1"/>
          <p:nvPr/>
        </p:nvSpPr>
        <p:spPr>
          <a:xfrm>
            <a:off x="12221271" y="12967517"/>
            <a:ext cx="87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P141 </a:t>
            </a:r>
            <a:r>
              <a:rPr lang="fr-FR" sz="1000" i="1" dirty="0" err="1">
                <a:latin typeface="Gill Sans Nova" panose="020B0602020104020203" pitchFamily="34" charset="0"/>
              </a:rPr>
              <a:t>assigned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874" name="Rectangle : coins arrondis 873">
            <a:extLst>
              <a:ext uri="{FF2B5EF4-FFF2-40B4-BE49-F238E27FC236}">
                <a16:creationId xmlns:a16="http://schemas.microsoft.com/office/drawing/2014/main" id="{F912DD3B-5995-4749-BA92-1E4498B270CC}"/>
              </a:ext>
            </a:extLst>
          </p:cNvPr>
          <p:cNvSpPr/>
          <p:nvPr/>
        </p:nvSpPr>
        <p:spPr>
          <a:xfrm>
            <a:off x="17076793" y="16118811"/>
            <a:ext cx="1013139" cy="526256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875" name="Connecteur droit avec flèche 874">
            <a:extLst>
              <a:ext uri="{FF2B5EF4-FFF2-40B4-BE49-F238E27FC236}">
                <a16:creationId xmlns:a16="http://schemas.microsoft.com/office/drawing/2014/main" id="{851D158E-4AE3-4D50-9058-8D1390C4D35B}"/>
              </a:ext>
            </a:extLst>
          </p:cNvPr>
          <p:cNvCxnSpPr>
            <a:cxnSpLocks/>
            <a:stCxn id="862" idx="2"/>
            <a:endCxn id="872" idx="0"/>
          </p:cNvCxnSpPr>
          <p:nvPr/>
        </p:nvCxnSpPr>
        <p:spPr>
          <a:xfrm flipH="1">
            <a:off x="17583349" y="13855334"/>
            <a:ext cx="8224" cy="104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6" name="Connecteur : en arc 875">
            <a:extLst>
              <a:ext uri="{FF2B5EF4-FFF2-40B4-BE49-F238E27FC236}">
                <a16:creationId xmlns:a16="http://schemas.microsoft.com/office/drawing/2014/main" id="{24BBD175-B610-49F5-9993-76012CF5FDE4}"/>
              </a:ext>
            </a:extLst>
          </p:cNvPr>
          <p:cNvCxnSpPr>
            <a:cxnSpLocks/>
            <a:stCxn id="862" idx="2"/>
            <a:endCxn id="854" idx="2"/>
          </p:cNvCxnSpPr>
          <p:nvPr/>
        </p:nvCxnSpPr>
        <p:spPr>
          <a:xfrm rot="5400000">
            <a:off x="16205475" y="12985500"/>
            <a:ext cx="516271" cy="2255931"/>
          </a:xfrm>
          <a:prstGeom prst="curvedConnector3">
            <a:avLst>
              <a:gd name="adj1" fmla="val 1442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7" name="ZoneTexte 876">
            <a:extLst>
              <a:ext uri="{FF2B5EF4-FFF2-40B4-BE49-F238E27FC236}">
                <a16:creationId xmlns:a16="http://schemas.microsoft.com/office/drawing/2014/main" id="{2770DC00-0869-407E-8C75-18A270C7356D}"/>
              </a:ext>
            </a:extLst>
          </p:cNvPr>
          <p:cNvSpPr txBox="1"/>
          <p:nvPr/>
        </p:nvSpPr>
        <p:spPr>
          <a:xfrm>
            <a:off x="15698905" y="14399077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P177</a:t>
            </a:r>
          </a:p>
        </p:txBody>
      </p:sp>
      <p:cxnSp>
        <p:nvCxnSpPr>
          <p:cNvPr id="879" name="Connecteur droit avec flèche 878">
            <a:extLst>
              <a:ext uri="{FF2B5EF4-FFF2-40B4-BE49-F238E27FC236}">
                <a16:creationId xmlns:a16="http://schemas.microsoft.com/office/drawing/2014/main" id="{E1F16EAD-5FC8-44DA-97C5-4ACDC6E62F86}"/>
              </a:ext>
            </a:extLst>
          </p:cNvPr>
          <p:cNvCxnSpPr>
            <a:cxnSpLocks/>
            <a:stCxn id="872" idx="2"/>
            <a:endCxn id="874" idx="0"/>
          </p:cNvCxnSpPr>
          <p:nvPr/>
        </p:nvCxnSpPr>
        <p:spPr>
          <a:xfrm flipH="1">
            <a:off x="17583349" y="15391966"/>
            <a:ext cx="0" cy="72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0" name="ZoneTexte 879">
            <a:extLst>
              <a:ext uri="{FF2B5EF4-FFF2-40B4-BE49-F238E27FC236}">
                <a16:creationId xmlns:a16="http://schemas.microsoft.com/office/drawing/2014/main" id="{5F9F782B-627B-425F-BB09-C90AD4CB7CA0}"/>
              </a:ext>
            </a:extLst>
          </p:cNvPr>
          <p:cNvSpPr txBox="1"/>
          <p:nvPr/>
        </p:nvSpPr>
        <p:spPr>
          <a:xfrm>
            <a:off x="17378969" y="15627215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 </a:t>
            </a:r>
            <a:r>
              <a:rPr lang="fr-FR" sz="1000" i="1" dirty="0" err="1"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identified</a:t>
            </a:r>
            <a:r>
              <a:rPr lang="fr-FR" sz="10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81" name="Rectangle : coins arrondis 880">
            <a:extLst>
              <a:ext uri="{FF2B5EF4-FFF2-40B4-BE49-F238E27FC236}">
                <a16:creationId xmlns:a16="http://schemas.microsoft.com/office/drawing/2014/main" id="{D40BB04C-7FC7-4B65-BF90-290CEBFF3480}"/>
              </a:ext>
            </a:extLst>
          </p:cNvPr>
          <p:cNvSpPr/>
          <p:nvPr/>
        </p:nvSpPr>
        <p:spPr>
          <a:xfrm>
            <a:off x="15179246" y="16192245"/>
            <a:ext cx="841671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Perrault »</a:t>
            </a:r>
          </a:p>
        </p:txBody>
      </p:sp>
      <p:cxnSp>
        <p:nvCxnSpPr>
          <p:cNvPr id="883" name="Connecteur droit avec flèche 882">
            <a:extLst>
              <a:ext uri="{FF2B5EF4-FFF2-40B4-BE49-F238E27FC236}">
                <a16:creationId xmlns:a16="http://schemas.microsoft.com/office/drawing/2014/main" id="{DABFE0E0-4A94-4985-98C5-B129E47340B0}"/>
              </a:ext>
            </a:extLst>
          </p:cNvPr>
          <p:cNvCxnSpPr>
            <a:cxnSpLocks/>
            <a:stCxn id="874" idx="1"/>
            <a:endCxn id="881" idx="3"/>
          </p:cNvCxnSpPr>
          <p:nvPr/>
        </p:nvCxnSpPr>
        <p:spPr>
          <a:xfrm flipH="1">
            <a:off x="16020915" y="16381939"/>
            <a:ext cx="1055870" cy="1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5" name="Rectangle : coins arrondis 884">
            <a:extLst>
              <a:ext uri="{FF2B5EF4-FFF2-40B4-BE49-F238E27FC236}">
                <a16:creationId xmlns:a16="http://schemas.microsoft.com/office/drawing/2014/main" id="{6EDE16F1-7653-4EBD-AB03-7DFA666C1B57}"/>
              </a:ext>
            </a:extLst>
          </p:cNvPr>
          <p:cNvSpPr/>
          <p:nvPr/>
        </p:nvSpPr>
        <p:spPr>
          <a:xfrm>
            <a:off x="29773961" y="5866330"/>
            <a:ext cx="1139305" cy="697632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sp>
        <p:nvSpPr>
          <p:cNvPr id="886" name="ZoneTexte 885">
            <a:extLst>
              <a:ext uri="{FF2B5EF4-FFF2-40B4-BE49-F238E27FC236}">
                <a16:creationId xmlns:a16="http://schemas.microsoft.com/office/drawing/2014/main" id="{CC8C37AB-D795-418F-A73D-F516EDAA60B2}"/>
              </a:ext>
            </a:extLst>
          </p:cNvPr>
          <p:cNvSpPr txBox="1"/>
          <p:nvPr/>
        </p:nvSpPr>
        <p:spPr>
          <a:xfrm>
            <a:off x="27800350" y="10973915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R15 </a:t>
            </a:r>
            <a:r>
              <a:rPr lang="fr-FR" sz="1000" i="1" dirty="0" err="1"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latin typeface="Gill Sans Nova" panose="020B0602020104020203" pitchFamily="34" charset="0"/>
              </a:rPr>
              <a:t> fragment of</a:t>
            </a:r>
          </a:p>
        </p:txBody>
      </p:sp>
      <p:sp>
        <p:nvSpPr>
          <p:cNvPr id="889" name="Rectangle : coins arrondis 888">
            <a:extLst>
              <a:ext uri="{FF2B5EF4-FFF2-40B4-BE49-F238E27FC236}">
                <a16:creationId xmlns:a16="http://schemas.microsoft.com/office/drawing/2014/main" id="{2E301B91-4970-4E51-8C41-8D64868F66A8}"/>
              </a:ext>
            </a:extLst>
          </p:cNvPr>
          <p:cNvSpPr/>
          <p:nvPr/>
        </p:nvSpPr>
        <p:spPr>
          <a:xfrm>
            <a:off x="33809541" y="5866330"/>
            <a:ext cx="1052048" cy="697632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cxnSp>
        <p:nvCxnSpPr>
          <p:cNvPr id="890" name="Connecteur droit avec flèche 889">
            <a:extLst>
              <a:ext uri="{FF2B5EF4-FFF2-40B4-BE49-F238E27FC236}">
                <a16:creationId xmlns:a16="http://schemas.microsoft.com/office/drawing/2014/main" id="{5C1846BB-9275-4C6B-AB6E-A01109D3F240}"/>
              </a:ext>
            </a:extLst>
          </p:cNvPr>
          <p:cNvCxnSpPr>
            <a:cxnSpLocks/>
            <a:stCxn id="885" idx="2"/>
            <a:endCxn id="919" idx="0"/>
          </p:cNvCxnSpPr>
          <p:nvPr/>
        </p:nvCxnSpPr>
        <p:spPr>
          <a:xfrm flipH="1">
            <a:off x="30337463" y="6563970"/>
            <a:ext cx="6139" cy="311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1" name="ZoneTexte 890">
            <a:extLst>
              <a:ext uri="{FF2B5EF4-FFF2-40B4-BE49-F238E27FC236}">
                <a16:creationId xmlns:a16="http://schemas.microsoft.com/office/drawing/2014/main" id="{4E6F34E5-2327-47E2-A648-3AA6CAC3D326}"/>
              </a:ext>
            </a:extLst>
          </p:cNvPr>
          <p:cNvSpPr txBox="1"/>
          <p:nvPr/>
        </p:nvSpPr>
        <p:spPr>
          <a:xfrm>
            <a:off x="30207848" y="7645683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R5 has component</a:t>
            </a:r>
          </a:p>
        </p:txBody>
      </p:sp>
      <p:sp>
        <p:nvSpPr>
          <p:cNvPr id="892" name="Rectangle : coins arrondis 891">
            <a:extLst>
              <a:ext uri="{FF2B5EF4-FFF2-40B4-BE49-F238E27FC236}">
                <a16:creationId xmlns:a16="http://schemas.microsoft.com/office/drawing/2014/main" id="{3756210A-61BF-4C00-AD96-886D237A5908}"/>
              </a:ext>
            </a:extLst>
          </p:cNvPr>
          <p:cNvSpPr/>
          <p:nvPr/>
        </p:nvSpPr>
        <p:spPr>
          <a:xfrm>
            <a:off x="30873585" y="4749955"/>
            <a:ext cx="1052048" cy="422260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893" name="ZoneTexte 892">
            <a:extLst>
              <a:ext uri="{FF2B5EF4-FFF2-40B4-BE49-F238E27FC236}">
                <a16:creationId xmlns:a16="http://schemas.microsoft.com/office/drawing/2014/main" id="{29CFF900-A406-42EB-ADDD-DA18F378B305}"/>
              </a:ext>
            </a:extLst>
          </p:cNvPr>
          <p:cNvSpPr txBox="1"/>
          <p:nvPr/>
        </p:nvSpPr>
        <p:spPr>
          <a:xfrm>
            <a:off x="30873574" y="5580125"/>
            <a:ext cx="105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R3 </a:t>
            </a:r>
            <a:r>
              <a:rPr lang="fr-FR" sz="1000" i="1" dirty="0" err="1"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realised</a:t>
            </a:r>
            <a:r>
              <a:rPr lang="fr-FR" sz="1000" i="1" dirty="0">
                <a:latin typeface="Gill Sans Nova" panose="020B0602020104020203" pitchFamily="34" charset="0"/>
              </a:rPr>
              <a:t> in</a:t>
            </a:r>
          </a:p>
        </p:txBody>
      </p:sp>
      <p:sp>
        <p:nvSpPr>
          <p:cNvPr id="895" name="ZoneTexte 894">
            <a:extLst>
              <a:ext uri="{FF2B5EF4-FFF2-40B4-BE49-F238E27FC236}">
                <a16:creationId xmlns:a16="http://schemas.microsoft.com/office/drawing/2014/main" id="{9C7EDA4B-A006-4299-B3B4-B4C10F3FBF5E}"/>
              </a:ext>
            </a:extLst>
          </p:cNvPr>
          <p:cNvSpPr txBox="1"/>
          <p:nvPr/>
        </p:nvSpPr>
        <p:spPr>
          <a:xfrm>
            <a:off x="20719769" y="21845297"/>
            <a:ext cx="3281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1600" i="1" dirty="0">
                <a:latin typeface="Gill Sans Nova" panose="020B0602020104020203" pitchFamily="34" charset="0"/>
              </a:rPr>
              <a:t>PERSONNES</a:t>
            </a:r>
          </a:p>
        </p:txBody>
      </p:sp>
      <p:sp>
        <p:nvSpPr>
          <p:cNvPr id="896" name="Rectangle : coins arrondis 895">
            <a:extLst>
              <a:ext uri="{FF2B5EF4-FFF2-40B4-BE49-F238E27FC236}">
                <a16:creationId xmlns:a16="http://schemas.microsoft.com/office/drawing/2014/main" id="{45E5E106-58E3-481A-B20A-43E0B1B8F26B}"/>
              </a:ext>
            </a:extLst>
          </p:cNvPr>
          <p:cNvSpPr/>
          <p:nvPr/>
        </p:nvSpPr>
        <p:spPr>
          <a:xfrm>
            <a:off x="24795390" y="24062596"/>
            <a:ext cx="1062751" cy="575137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897" name="Connecteur : en arc 896">
            <a:extLst>
              <a:ext uri="{FF2B5EF4-FFF2-40B4-BE49-F238E27FC236}">
                <a16:creationId xmlns:a16="http://schemas.microsoft.com/office/drawing/2014/main" id="{FE203B37-F849-4F74-A7F4-B8E56D0016B0}"/>
              </a:ext>
            </a:extLst>
          </p:cNvPr>
          <p:cNvCxnSpPr>
            <a:cxnSpLocks/>
            <a:stCxn id="872" idx="3"/>
            <a:endCxn id="896" idx="0"/>
          </p:cNvCxnSpPr>
          <p:nvPr/>
        </p:nvCxnSpPr>
        <p:spPr>
          <a:xfrm>
            <a:off x="18095000" y="15148426"/>
            <a:ext cx="7231766" cy="8914170"/>
          </a:xfrm>
          <a:prstGeom prst="curvedConnector2">
            <a:avLst/>
          </a:prstGeom>
          <a:ln w="38100">
            <a:solidFill>
              <a:srgbClr val="FFE699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8" name="Connecteur droit avec flèche 897">
            <a:extLst>
              <a:ext uri="{FF2B5EF4-FFF2-40B4-BE49-F238E27FC236}">
                <a16:creationId xmlns:a16="http://schemas.microsoft.com/office/drawing/2014/main" id="{C3DE07F9-C022-4715-A1DE-19B742F7A2BA}"/>
              </a:ext>
            </a:extLst>
          </p:cNvPr>
          <p:cNvCxnSpPr>
            <a:cxnSpLocks/>
            <a:stCxn id="942" idx="1"/>
            <a:endCxn id="919" idx="3"/>
          </p:cNvCxnSpPr>
          <p:nvPr/>
        </p:nvCxnSpPr>
        <p:spPr>
          <a:xfrm flipH="1">
            <a:off x="30863491" y="10001952"/>
            <a:ext cx="2309480" cy="2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9" name="Connecteur : en arc 898">
            <a:extLst>
              <a:ext uri="{FF2B5EF4-FFF2-40B4-BE49-F238E27FC236}">
                <a16:creationId xmlns:a16="http://schemas.microsoft.com/office/drawing/2014/main" id="{F15953D1-43EF-42CF-A328-449E5140D2D7}"/>
              </a:ext>
            </a:extLst>
          </p:cNvPr>
          <p:cNvCxnSpPr>
            <a:cxnSpLocks/>
            <a:stCxn id="845" idx="2"/>
            <a:endCxn id="856" idx="0"/>
          </p:cNvCxnSpPr>
          <p:nvPr/>
        </p:nvCxnSpPr>
        <p:spPr>
          <a:xfrm rot="5400000">
            <a:off x="13375036" y="11942873"/>
            <a:ext cx="970930" cy="20876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1" name="Rectangle : coins arrondis 900">
            <a:extLst>
              <a:ext uri="{FF2B5EF4-FFF2-40B4-BE49-F238E27FC236}">
                <a16:creationId xmlns:a16="http://schemas.microsoft.com/office/drawing/2014/main" id="{BF8B02EA-AEEC-4719-9CE5-C90CBC1094A8}"/>
              </a:ext>
            </a:extLst>
          </p:cNvPr>
          <p:cNvSpPr/>
          <p:nvPr/>
        </p:nvSpPr>
        <p:spPr>
          <a:xfrm>
            <a:off x="19311706" y="11866162"/>
            <a:ext cx="677141" cy="571570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10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902" name="Connecteur droit avec flèche 901">
            <a:extLst>
              <a:ext uri="{FF2B5EF4-FFF2-40B4-BE49-F238E27FC236}">
                <a16:creationId xmlns:a16="http://schemas.microsoft.com/office/drawing/2014/main" id="{FA0FDA7F-BD3C-46E0-941C-DFC2BED67411}"/>
              </a:ext>
            </a:extLst>
          </p:cNvPr>
          <p:cNvCxnSpPr>
            <a:cxnSpLocks/>
            <a:stCxn id="851" idx="3"/>
            <a:endCxn id="901" idx="1"/>
          </p:cNvCxnSpPr>
          <p:nvPr/>
        </p:nvCxnSpPr>
        <p:spPr>
          <a:xfrm flipV="1">
            <a:off x="18120980" y="12151953"/>
            <a:ext cx="1190724" cy="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3" name="ZoneTexte 902">
            <a:extLst>
              <a:ext uri="{FF2B5EF4-FFF2-40B4-BE49-F238E27FC236}">
                <a16:creationId xmlns:a16="http://schemas.microsoft.com/office/drawing/2014/main" id="{2A6A8D9E-A3D5-4580-9E70-0936F64651DD}"/>
              </a:ext>
            </a:extLst>
          </p:cNvPr>
          <p:cNvSpPr txBox="1"/>
          <p:nvPr/>
        </p:nvSpPr>
        <p:spPr>
          <a:xfrm>
            <a:off x="17946667" y="12160417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 </a:t>
            </a:r>
            <a:r>
              <a:rPr lang="fr-FR" sz="1000" i="1" dirty="0" err="1"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identified</a:t>
            </a:r>
            <a:r>
              <a:rPr lang="fr-FR" sz="10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04" name="Rectangle : coins arrondis 903">
            <a:extLst>
              <a:ext uri="{FF2B5EF4-FFF2-40B4-BE49-F238E27FC236}">
                <a16:creationId xmlns:a16="http://schemas.microsoft.com/office/drawing/2014/main" id="{2D2B4825-9A5B-450B-A0B9-662B8680898C}"/>
              </a:ext>
            </a:extLst>
          </p:cNvPr>
          <p:cNvSpPr/>
          <p:nvPr/>
        </p:nvSpPr>
        <p:spPr>
          <a:xfrm>
            <a:off x="20697136" y="25306928"/>
            <a:ext cx="1062751" cy="575137"/>
          </a:xfrm>
          <a:prstGeom prst="roundRect">
            <a:avLst/>
          </a:prstGeom>
          <a:solidFill>
            <a:srgbClr val="CAF2E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E67 Birth</a:t>
            </a:r>
          </a:p>
        </p:txBody>
      </p:sp>
      <p:sp>
        <p:nvSpPr>
          <p:cNvPr id="907" name="Rectangle : coins arrondis 906">
            <a:extLst>
              <a:ext uri="{FF2B5EF4-FFF2-40B4-BE49-F238E27FC236}">
                <a16:creationId xmlns:a16="http://schemas.microsoft.com/office/drawing/2014/main" id="{998060C4-5ED5-4CA3-8B41-F2CFECCAE962}"/>
              </a:ext>
            </a:extLst>
          </p:cNvPr>
          <p:cNvSpPr/>
          <p:nvPr/>
        </p:nvSpPr>
        <p:spPr>
          <a:xfrm>
            <a:off x="23450903" y="27695726"/>
            <a:ext cx="1013139" cy="532939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910" name="Rectangle : coins arrondis 909">
            <a:extLst>
              <a:ext uri="{FF2B5EF4-FFF2-40B4-BE49-F238E27FC236}">
                <a16:creationId xmlns:a16="http://schemas.microsoft.com/office/drawing/2014/main" id="{72C94C39-FDD8-4ED2-89FC-B36443DB9F59}"/>
              </a:ext>
            </a:extLst>
          </p:cNvPr>
          <p:cNvSpPr/>
          <p:nvPr/>
        </p:nvSpPr>
        <p:spPr>
          <a:xfrm>
            <a:off x="21904772" y="27767670"/>
            <a:ext cx="841671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</a:t>
            </a:r>
            <a:r>
              <a:rPr lang="fr-FR" sz="10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Perraut</a:t>
            </a:r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 »</a:t>
            </a:r>
          </a:p>
        </p:txBody>
      </p:sp>
      <p:sp>
        <p:nvSpPr>
          <p:cNvPr id="911" name="ZoneTexte 910">
            <a:extLst>
              <a:ext uri="{FF2B5EF4-FFF2-40B4-BE49-F238E27FC236}">
                <a16:creationId xmlns:a16="http://schemas.microsoft.com/office/drawing/2014/main" id="{6237D617-B4B6-4E8E-8533-716012E8F8A8}"/>
              </a:ext>
            </a:extLst>
          </p:cNvPr>
          <p:cNvSpPr txBox="1"/>
          <p:nvPr/>
        </p:nvSpPr>
        <p:spPr>
          <a:xfrm>
            <a:off x="25732572" y="23373959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 </a:t>
            </a:r>
            <a:r>
              <a:rPr lang="fr-FR" sz="1000" i="1" dirty="0" err="1">
                <a:latin typeface="Gill Sans Nova" panose="020B0602020104020203" pitchFamily="34" charset="0"/>
              </a:rPr>
              <a:t>carried</a:t>
            </a:r>
            <a:r>
              <a:rPr lang="fr-FR" sz="10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12" name="Connecteur droit avec flèche 911">
            <a:extLst>
              <a:ext uri="{FF2B5EF4-FFF2-40B4-BE49-F238E27FC236}">
                <a16:creationId xmlns:a16="http://schemas.microsoft.com/office/drawing/2014/main" id="{8E458D8F-9AE0-492B-98AA-20AF8AEC1F7E}"/>
              </a:ext>
            </a:extLst>
          </p:cNvPr>
          <p:cNvCxnSpPr>
            <a:cxnSpLocks/>
            <a:stCxn id="907" idx="1"/>
            <a:endCxn id="910" idx="3"/>
          </p:cNvCxnSpPr>
          <p:nvPr/>
        </p:nvCxnSpPr>
        <p:spPr>
          <a:xfrm flipH="1">
            <a:off x="22746441" y="27962201"/>
            <a:ext cx="704454" cy="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3" name="Rectangle : coins arrondis 912">
            <a:extLst>
              <a:ext uri="{FF2B5EF4-FFF2-40B4-BE49-F238E27FC236}">
                <a16:creationId xmlns:a16="http://schemas.microsoft.com/office/drawing/2014/main" id="{5C62B53B-328C-4FAC-86F3-1592F46694A1}"/>
              </a:ext>
            </a:extLst>
          </p:cNvPr>
          <p:cNvSpPr/>
          <p:nvPr/>
        </p:nvSpPr>
        <p:spPr>
          <a:xfrm>
            <a:off x="37994519" y="4749955"/>
            <a:ext cx="1052048" cy="422260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14" name="Rectangle : coins arrondis 913">
            <a:extLst>
              <a:ext uri="{FF2B5EF4-FFF2-40B4-BE49-F238E27FC236}">
                <a16:creationId xmlns:a16="http://schemas.microsoft.com/office/drawing/2014/main" id="{2C6A5712-C214-467E-8EF9-570E332D2D34}"/>
              </a:ext>
            </a:extLst>
          </p:cNvPr>
          <p:cNvSpPr/>
          <p:nvPr/>
        </p:nvSpPr>
        <p:spPr>
          <a:xfrm>
            <a:off x="32212785" y="3757642"/>
            <a:ext cx="1052048" cy="422260"/>
          </a:xfrm>
          <a:prstGeom prst="roundRect">
            <a:avLst/>
          </a:prstGeom>
          <a:solidFill>
            <a:srgbClr val="9496D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F18 Serial Work</a:t>
            </a:r>
          </a:p>
        </p:txBody>
      </p:sp>
      <p:cxnSp>
        <p:nvCxnSpPr>
          <p:cNvPr id="915" name="Connecteur : en angle 914">
            <a:extLst>
              <a:ext uri="{FF2B5EF4-FFF2-40B4-BE49-F238E27FC236}">
                <a16:creationId xmlns:a16="http://schemas.microsoft.com/office/drawing/2014/main" id="{BF5192B5-524F-4FE4-92DE-FE7F2492EF45}"/>
              </a:ext>
            </a:extLst>
          </p:cNvPr>
          <p:cNvCxnSpPr>
            <a:cxnSpLocks/>
            <a:stCxn id="914" idx="2"/>
            <a:endCxn id="892" idx="0"/>
          </p:cNvCxnSpPr>
          <p:nvPr/>
        </p:nvCxnSpPr>
        <p:spPr>
          <a:xfrm rot="5400000">
            <a:off x="31784171" y="3795319"/>
            <a:ext cx="570052" cy="1339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6" name="ZoneTexte 915">
            <a:extLst>
              <a:ext uri="{FF2B5EF4-FFF2-40B4-BE49-F238E27FC236}">
                <a16:creationId xmlns:a16="http://schemas.microsoft.com/office/drawing/2014/main" id="{A32EBF30-5832-4385-9066-795CE17F037B}"/>
              </a:ext>
            </a:extLst>
          </p:cNvPr>
          <p:cNvSpPr txBox="1"/>
          <p:nvPr/>
        </p:nvSpPr>
        <p:spPr>
          <a:xfrm>
            <a:off x="32451657" y="4538114"/>
            <a:ext cx="105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R10 has </a:t>
            </a:r>
            <a:r>
              <a:rPr lang="fr-FR" sz="1000" i="1" dirty="0" err="1">
                <a:latin typeface="Gill Sans Nova" panose="020B0602020104020203" pitchFamily="34" charset="0"/>
              </a:rPr>
              <a:t>member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cxnSp>
        <p:nvCxnSpPr>
          <p:cNvPr id="917" name="Connecteur : en angle 916">
            <a:extLst>
              <a:ext uri="{FF2B5EF4-FFF2-40B4-BE49-F238E27FC236}">
                <a16:creationId xmlns:a16="http://schemas.microsoft.com/office/drawing/2014/main" id="{774FA6B8-98BD-49E7-8D1F-4F6762E053DD}"/>
              </a:ext>
            </a:extLst>
          </p:cNvPr>
          <p:cNvCxnSpPr>
            <a:cxnSpLocks/>
            <a:stCxn id="892" idx="2"/>
            <a:endCxn id="885" idx="0"/>
          </p:cNvCxnSpPr>
          <p:nvPr/>
        </p:nvCxnSpPr>
        <p:spPr>
          <a:xfrm rot="5400000">
            <a:off x="30524540" y="4991265"/>
            <a:ext cx="694133" cy="1055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8" name="Connecteur : en angle 917">
            <a:extLst>
              <a:ext uri="{FF2B5EF4-FFF2-40B4-BE49-F238E27FC236}">
                <a16:creationId xmlns:a16="http://schemas.microsoft.com/office/drawing/2014/main" id="{F1E38400-987D-437D-B646-611FDA4C76DE}"/>
              </a:ext>
            </a:extLst>
          </p:cNvPr>
          <p:cNvCxnSpPr>
            <a:cxnSpLocks/>
            <a:stCxn id="892" idx="2"/>
            <a:endCxn id="889" idx="0"/>
          </p:cNvCxnSpPr>
          <p:nvPr/>
        </p:nvCxnSpPr>
        <p:spPr>
          <a:xfrm rot="16200000" flipH="1">
            <a:off x="32520520" y="4051300"/>
            <a:ext cx="694122" cy="2935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9" name="Rectangle : coins arrondis 918">
            <a:extLst>
              <a:ext uri="{FF2B5EF4-FFF2-40B4-BE49-F238E27FC236}">
                <a16:creationId xmlns:a16="http://schemas.microsoft.com/office/drawing/2014/main" id="{5D44818D-0613-4854-93A4-391628977FE8}"/>
              </a:ext>
            </a:extLst>
          </p:cNvPr>
          <p:cNvSpPr/>
          <p:nvPr/>
        </p:nvSpPr>
        <p:spPr>
          <a:xfrm>
            <a:off x="29811448" y="9674826"/>
            <a:ext cx="1052048" cy="697632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(Article 1)</a:t>
            </a:r>
          </a:p>
        </p:txBody>
      </p:sp>
      <p:cxnSp>
        <p:nvCxnSpPr>
          <p:cNvPr id="920" name="Connecteur : en angle 919">
            <a:extLst>
              <a:ext uri="{FF2B5EF4-FFF2-40B4-BE49-F238E27FC236}">
                <a16:creationId xmlns:a16="http://schemas.microsoft.com/office/drawing/2014/main" id="{6D11BD6B-7AF8-4F2C-9A1D-254CC53C433E}"/>
              </a:ext>
            </a:extLst>
          </p:cNvPr>
          <p:cNvCxnSpPr>
            <a:cxnSpLocks/>
            <a:stCxn id="914" idx="2"/>
            <a:endCxn id="913" idx="0"/>
          </p:cNvCxnSpPr>
          <p:nvPr/>
        </p:nvCxnSpPr>
        <p:spPr>
          <a:xfrm rot="16200000" flipH="1">
            <a:off x="35344656" y="1574067"/>
            <a:ext cx="570052" cy="5781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1" name="Rectangle : coins arrondis 920">
            <a:extLst>
              <a:ext uri="{FF2B5EF4-FFF2-40B4-BE49-F238E27FC236}">
                <a16:creationId xmlns:a16="http://schemas.microsoft.com/office/drawing/2014/main" id="{E245E22C-A801-43E0-A01E-A7589961820E}"/>
              </a:ext>
            </a:extLst>
          </p:cNvPr>
          <p:cNvSpPr/>
          <p:nvPr/>
        </p:nvSpPr>
        <p:spPr>
          <a:xfrm>
            <a:off x="37597669" y="6893729"/>
            <a:ext cx="1139305" cy="697632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2" name="Rectangle : coins arrondis 921">
            <a:extLst>
              <a:ext uri="{FF2B5EF4-FFF2-40B4-BE49-F238E27FC236}">
                <a16:creationId xmlns:a16="http://schemas.microsoft.com/office/drawing/2014/main" id="{9FD95029-0248-46B9-A13B-6BF1A10F729E}"/>
              </a:ext>
            </a:extLst>
          </p:cNvPr>
          <p:cNvSpPr/>
          <p:nvPr/>
        </p:nvSpPr>
        <p:spPr>
          <a:xfrm>
            <a:off x="39066096" y="6893729"/>
            <a:ext cx="1052048" cy="697632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3" name="ZoneTexte 922">
            <a:extLst>
              <a:ext uri="{FF2B5EF4-FFF2-40B4-BE49-F238E27FC236}">
                <a16:creationId xmlns:a16="http://schemas.microsoft.com/office/drawing/2014/main" id="{3B2B0D60-BFEF-4912-9539-3B14419AB601}"/>
              </a:ext>
            </a:extLst>
          </p:cNvPr>
          <p:cNvSpPr txBox="1"/>
          <p:nvPr/>
        </p:nvSpPr>
        <p:spPr>
          <a:xfrm>
            <a:off x="38167308" y="6099737"/>
            <a:ext cx="10520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R3 </a:t>
            </a:r>
            <a:r>
              <a:rPr lang="fr-FR" sz="1000" i="1" dirty="0" err="1">
                <a:latin typeface="Gill Sans Nova" panose="020B0602020104020203" pitchFamily="34" charset="0"/>
              </a:rPr>
              <a:t>realises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cxnSp>
        <p:nvCxnSpPr>
          <p:cNvPr id="924" name="Connecteur : en angle 923">
            <a:extLst>
              <a:ext uri="{FF2B5EF4-FFF2-40B4-BE49-F238E27FC236}">
                <a16:creationId xmlns:a16="http://schemas.microsoft.com/office/drawing/2014/main" id="{805C44F8-2A06-4AC6-B2EB-5E899B18F75D}"/>
              </a:ext>
            </a:extLst>
          </p:cNvPr>
          <p:cNvCxnSpPr>
            <a:cxnSpLocks/>
            <a:stCxn id="913" idx="2"/>
            <a:endCxn id="921" idx="0"/>
          </p:cNvCxnSpPr>
          <p:nvPr/>
        </p:nvCxnSpPr>
        <p:spPr>
          <a:xfrm rot="5400000">
            <a:off x="37483179" y="5856348"/>
            <a:ext cx="1721509" cy="353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" name="Connecteur : en angle 924">
            <a:extLst>
              <a:ext uri="{FF2B5EF4-FFF2-40B4-BE49-F238E27FC236}">
                <a16:creationId xmlns:a16="http://schemas.microsoft.com/office/drawing/2014/main" id="{2B0D3B19-2BEA-436C-B8CA-2A7337414F13}"/>
              </a:ext>
            </a:extLst>
          </p:cNvPr>
          <p:cNvCxnSpPr>
            <a:cxnSpLocks/>
            <a:stCxn id="913" idx="2"/>
            <a:endCxn id="922" idx="0"/>
          </p:cNvCxnSpPr>
          <p:nvPr/>
        </p:nvCxnSpPr>
        <p:spPr>
          <a:xfrm rot="16200000" flipH="1">
            <a:off x="38195579" y="5497192"/>
            <a:ext cx="1721509" cy="1071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6" name="Rectangle : coins arrondis 925">
            <a:extLst>
              <a:ext uri="{FF2B5EF4-FFF2-40B4-BE49-F238E27FC236}">
                <a16:creationId xmlns:a16="http://schemas.microsoft.com/office/drawing/2014/main" id="{D14BEABD-6028-4E13-8A7B-C7E21DE75BD1}"/>
              </a:ext>
            </a:extLst>
          </p:cNvPr>
          <p:cNvSpPr/>
          <p:nvPr/>
        </p:nvSpPr>
        <p:spPr>
          <a:xfrm>
            <a:off x="25519332" y="4151361"/>
            <a:ext cx="1139305" cy="678716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« </a:t>
            </a:r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Original </a:t>
            </a:r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»</a:t>
            </a:r>
          </a:p>
        </p:txBody>
      </p:sp>
      <p:sp>
        <p:nvSpPr>
          <p:cNvPr id="928" name="ZoneTexte 927">
            <a:extLst>
              <a:ext uri="{FF2B5EF4-FFF2-40B4-BE49-F238E27FC236}">
                <a16:creationId xmlns:a16="http://schemas.microsoft.com/office/drawing/2014/main" id="{16B5A3C1-4327-41C6-A296-7C0F7534CADC}"/>
              </a:ext>
            </a:extLst>
          </p:cNvPr>
          <p:cNvSpPr txBox="1"/>
          <p:nvPr/>
        </p:nvSpPr>
        <p:spPr>
          <a:xfrm>
            <a:off x="25113495" y="5153579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29" name="Rectangle : coins arrondis 928">
            <a:extLst>
              <a:ext uri="{FF2B5EF4-FFF2-40B4-BE49-F238E27FC236}">
                <a16:creationId xmlns:a16="http://schemas.microsoft.com/office/drawing/2014/main" id="{C8F5E30A-1BDA-4C69-946B-91880ABEF8EB}"/>
              </a:ext>
            </a:extLst>
          </p:cNvPr>
          <p:cNvSpPr/>
          <p:nvPr/>
        </p:nvSpPr>
        <p:spPr>
          <a:xfrm>
            <a:off x="26003526" y="5943970"/>
            <a:ext cx="864026" cy="571570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10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930" name="ZoneTexte 929">
            <a:extLst>
              <a:ext uri="{FF2B5EF4-FFF2-40B4-BE49-F238E27FC236}">
                <a16:creationId xmlns:a16="http://schemas.microsoft.com/office/drawing/2014/main" id="{6E6928BA-EAED-4606-A1BD-ED216B574D39}"/>
              </a:ext>
            </a:extLst>
          </p:cNvPr>
          <p:cNvSpPr txBox="1"/>
          <p:nvPr/>
        </p:nvSpPr>
        <p:spPr>
          <a:xfrm>
            <a:off x="26870112" y="6279054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 </a:t>
            </a:r>
            <a:r>
              <a:rPr lang="fr-FR" sz="1000" i="1" dirty="0" err="1"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identified</a:t>
            </a:r>
            <a:r>
              <a:rPr lang="fr-FR" sz="10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31" name="Connecteur droit avec flèche 930">
            <a:extLst>
              <a:ext uri="{FF2B5EF4-FFF2-40B4-BE49-F238E27FC236}">
                <a16:creationId xmlns:a16="http://schemas.microsoft.com/office/drawing/2014/main" id="{073FA161-6737-41CC-9326-AAE266AF1DDD}"/>
              </a:ext>
            </a:extLst>
          </p:cNvPr>
          <p:cNvCxnSpPr>
            <a:cxnSpLocks/>
            <a:stCxn id="885" idx="1"/>
            <a:endCxn id="929" idx="3"/>
          </p:cNvCxnSpPr>
          <p:nvPr/>
        </p:nvCxnSpPr>
        <p:spPr>
          <a:xfrm flipH="1">
            <a:off x="26867552" y="6215146"/>
            <a:ext cx="2906409" cy="1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2" name="ZoneTexte 931">
            <a:extLst>
              <a:ext uri="{FF2B5EF4-FFF2-40B4-BE49-F238E27FC236}">
                <a16:creationId xmlns:a16="http://schemas.microsoft.com/office/drawing/2014/main" id="{DE3EDB23-868F-4ABB-AA64-77A7E7461DC7}"/>
              </a:ext>
            </a:extLst>
          </p:cNvPr>
          <p:cNvSpPr txBox="1"/>
          <p:nvPr/>
        </p:nvSpPr>
        <p:spPr>
          <a:xfrm>
            <a:off x="31722918" y="6295004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P130 shows </a:t>
            </a:r>
            <a:r>
              <a:rPr lang="fr-FR" sz="1000" i="1" dirty="0" err="1">
                <a:latin typeface="Gill Sans Nova" panose="020B0602020104020203" pitchFamily="34" charset="0"/>
              </a:rPr>
              <a:t>features</a:t>
            </a:r>
            <a:r>
              <a:rPr lang="fr-FR" sz="10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933" name="Connecteur droit avec flèche 932">
            <a:extLst>
              <a:ext uri="{FF2B5EF4-FFF2-40B4-BE49-F238E27FC236}">
                <a16:creationId xmlns:a16="http://schemas.microsoft.com/office/drawing/2014/main" id="{DC453EE8-47F9-4F91-A251-4BB70216F2AD}"/>
              </a:ext>
            </a:extLst>
          </p:cNvPr>
          <p:cNvCxnSpPr>
            <a:cxnSpLocks/>
            <a:stCxn id="885" idx="3"/>
            <a:endCxn id="889" idx="1"/>
          </p:cNvCxnSpPr>
          <p:nvPr/>
        </p:nvCxnSpPr>
        <p:spPr>
          <a:xfrm>
            <a:off x="30913266" y="6215146"/>
            <a:ext cx="289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4" name="Rectangle : coins arrondis 933">
            <a:extLst>
              <a:ext uri="{FF2B5EF4-FFF2-40B4-BE49-F238E27FC236}">
                <a16:creationId xmlns:a16="http://schemas.microsoft.com/office/drawing/2014/main" id="{4B0F9EA8-C1F8-4C6F-860D-E1D6D0A822BA}"/>
              </a:ext>
            </a:extLst>
          </p:cNvPr>
          <p:cNvSpPr/>
          <p:nvPr/>
        </p:nvSpPr>
        <p:spPr>
          <a:xfrm>
            <a:off x="35063707" y="8262271"/>
            <a:ext cx="1046048" cy="681693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« </a:t>
            </a:r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Document TEI </a:t>
            </a:r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»</a:t>
            </a:r>
          </a:p>
        </p:txBody>
      </p:sp>
      <p:sp>
        <p:nvSpPr>
          <p:cNvPr id="935" name="ZoneTexte 934">
            <a:extLst>
              <a:ext uri="{FF2B5EF4-FFF2-40B4-BE49-F238E27FC236}">
                <a16:creationId xmlns:a16="http://schemas.microsoft.com/office/drawing/2014/main" id="{85DCFE91-6829-46C4-84F2-06FBD433D8F2}"/>
              </a:ext>
            </a:extLst>
          </p:cNvPr>
          <p:cNvSpPr txBox="1"/>
          <p:nvPr/>
        </p:nvSpPr>
        <p:spPr>
          <a:xfrm>
            <a:off x="35544028" y="7481512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36" name="Rectangle : coins arrondis 935">
            <a:extLst>
              <a:ext uri="{FF2B5EF4-FFF2-40B4-BE49-F238E27FC236}">
                <a16:creationId xmlns:a16="http://schemas.microsoft.com/office/drawing/2014/main" id="{7C322FD7-B4BD-4678-828E-F9A5C27E233E}"/>
              </a:ext>
            </a:extLst>
          </p:cNvPr>
          <p:cNvSpPr/>
          <p:nvPr/>
        </p:nvSpPr>
        <p:spPr>
          <a:xfrm>
            <a:off x="36203692" y="5882153"/>
            <a:ext cx="1013139" cy="66598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(URL du tome)</a:t>
            </a:r>
          </a:p>
        </p:txBody>
      </p:sp>
      <p:cxnSp>
        <p:nvCxnSpPr>
          <p:cNvPr id="937" name="Connecteur droit avec flèche 936">
            <a:extLst>
              <a:ext uri="{FF2B5EF4-FFF2-40B4-BE49-F238E27FC236}">
                <a16:creationId xmlns:a16="http://schemas.microsoft.com/office/drawing/2014/main" id="{E56EA5FB-9568-4EF1-AFA4-598171F16013}"/>
              </a:ext>
            </a:extLst>
          </p:cNvPr>
          <p:cNvCxnSpPr>
            <a:cxnSpLocks/>
            <a:stCxn id="889" idx="3"/>
            <a:endCxn id="936" idx="1"/>
          </p:cNvCxnSpPr>
          <p:nvPr/>
        </p:nvCxnSpPr>
        <p:spPr>
          <a:xfrm>
            <a:off x="34861585" y="6215146"/>
            <a:ext cx="1342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Connecteur droit avec flèche 734">
            <a:extLst>
              <a:ext uri="{FF2B5EF4-FFF2-40B4-BE49-F238E27FC236}">
                <a16:creationId xmlns:a16="http://schemas.microsoft.com/office/drawing/2014/main" id="{9BBF852E-F715-4AB2-BAEF-F9440698A638}"/>
              </a:ext>
            </a:extLst>
          </p:cNvPr>
          <p:cNvCxnSpPr>
            <a:cxnSpLocks/>
            <a:stCxn id="936" idx="2"/>
            <a:endCxn id="934" idx="0"/>
          </p:cNvCxnSpPr>
          <p:nvPr/>
        </p:nvCxnSpPr>
        <p:spPr>
          <a:xfrm rot="5400000">
            <a:off x="35291442" y="6843436"/>
            <a:ext cx="1714118" cy="11235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" name="ZoneTexte 938">
            <a:extLst>
              <a:ext uri="{FF2B5EF4-FFF2-40B4-BE49-F238E27FC236}">
                <a16:creationId xmlns:a16="http://schemas.microsoft.com/office/drawing/2014/main" id="{B56E5101-5ED9-479E-BBD7-93BE9A3ECAA0}"/>
              </a:ext>
            </a:extLst>
          </p:cNvPr>
          <p:cNvSpPr txBox="1"/>
          <p:nvPr/>
        </p:nvSpPr>
        <p:spPr>
          <a:xfrm>
            <a:off x="34833458" y="6260017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 has identifier</a:t>
            </a:r>
          </a:p>
        </p:txBody>
      </p:sp>
      <p:sp>
        <p:nvSpPr>
          <p:cNvPr id="942" name="Rectangle : coins arrondis 941">
            <a:extLst>
              <a:ext uri="{FF2B5EF4-FFF2-40B4-BE49-F238E27FC236}">
                <a16:creationId xmlns:a16="http://schemas.microsoft.com/office/drawing/2014/main" id="{C711F17E-A6EC-4DAD-AB01-7A3BC5170D11}"/>
              </a:ext>
            </a:extLst>
          </p:cNvPr>
          <p:cNvSpPr/>
          <p:nvPr/>
        </p:nvSpPr>
        <p:spPr>
          <a:xfrm>
            <a:off x="33172977" y="9790817"/>
            <a:ext cx="1052048" cy="422260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43" name="Rectangle : coins arrondis 942">
            <a:extLst>
              <a:ext uri="{FF2B5EF4-FFF2-40B4-BE49-F238E27FC236}">
                <a16:creationId xmlns:a16="http://schemas.microsoft.com/office/drawing/2014/main" id="{CECE8BB9-AA60-4D42-A085-3ACFE18371D5}"/>
              </a:ext>
            </a:extLst>
          </p:cNvPr>
          <p:cNvSpPr/>
          <p:nvPr/>
        </p:nvSpPr>
        <p:spPr>
          <a:xfrm>
            <a:off x="27795773" y="9741068"/>
            <a:ext cx="783649" cy="543318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</p:txBody>
      </p:sp>
      <p:cxnSp>
        <p:nvCxnSpPr>
          <p:cNvPr id="944" name="Connecteur droit avec flèche 943">
            <a:extLst>
              <a:ext uri="{FF2B5EF4-FFF2-40B4-BE49-F238E27FC236}">
                <a16:creationId xmlns:a16="http://schemas.microsoft.com/office/drawing/2014/main" id="{93180A92-2500-4118-808D-6535C49DB819}"/>
              </a:ext>
            </a:extLst>
          </p:cNvPr>
          <p:cNvCxnSpPr>
            <a:cxnSpLocks/>
            <a:stCxn id="919" idx="1"/>
            <a:endCxn id="943" idx="3"/>
          </p:cNvCxnSpPr>
          <p:nvPr/>
        </p:nvCxnSpPr>
        <p:spPr>
          <a:xfrm flipH="1" flipV="1">
            <a:off x="28579422" y="10012727"/>
            <a:ext cx="1232026" cy="1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5" name="ZoneTexte 944">
            <a:extLst>
              <a:ext uri="{FF2B5EF4-FFF2-40B4-BE49-F238E27FC236}">
                <a16:creationId xmlns:a16="http://schemas.microsoft.com/office/drawing/2014/main" id="{68FF8D66-4E9B-4191-A185-EF84DD2B9AED}"/>
              </a:ext>
            </a:extLst>
          </p:cNvPr>
          <p:cNvSpPr txBox="1"/>
          <p:nvPr/>
        </p:nvSpPr>
        <p:spPr>
          <a:xfrm>
            <a:off x="28513178" y="9791027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 </a:t>
            </a:r>
            <a:r>
              <a:rPr lang="fr-FR" sz="1000" i="1" dirty="0" err="1"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identified</a:t>
            </a:r>
            <a:r>
              <a:rPr lang="fr-FR" sz="10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46" name="ZoneTexte 945">
            <a:extLst>
              <a:ext uri="{FF2B5EF4-FFF2-40B4-BE49-F238E27FC236}">
                <a16:creationId xmlns:a16="http://schemas.microsoft.com/office/drawing/2014/main" id="{C16680F9-2E54-4256-A898-10DE406BC6FD}"/>
              </a:ext>
            </a:extLst>
          </p:cNvPr>
          <p:cNvSpPr txBox="1"/>
          <p:nvPr/>
        </p:nvSpPr>
        <p:spPr>
          <a:xfrm>
            <a:off x="31402343" y="10020476"/>
            <a:ext cx="10520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R3 </a:t>
            </a:r>
            <a:r>
              <a:rPr lang="fr-FR" sz="1000" i="1" dirty="0" err="1">
                <a:latin typeface="Gill Sans Nova" panose="020B0602020104020203" pitchFamily="34" charset="0"/>
              </a:rPr>
              <a:t>realises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947" name="Rectangle : coins arrondis 946">
            <a:extLst>
              <a:ext uri="{FF2B5EF4-FFF2-40B4-BE49-F238E27FC236}">
                <a16:creationId xmlns:a16="http://schemas.microsoft.com/office/drawing/2014/main" id="{98A773EB-291A-4050-A71E-36EA112AEEDA}"/>
              </a:ext>
            </a:extLst>
          </p:cNvPr>
          <p:cNvSpPr/>
          <p:nvPr/>
        </p:nvSpPr>
        <p:spPr>
          <a:xfrm>
            <a:off x="37736291" y="9662997"/>
            <a:ext cx="1052048" cy="665986"/>
          </a:xfrm>
          <a:prstGeom prst="roundRect">
            <a:avLst/>
          </a:prstGeom>
          <a:solidFill>
            <a:srgbClr val="BCE1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F27 Work Conception</a:t>
            </a:r>
          </a:p>
        </p:txBody>
      </p:sp>
      <p:sp>
        <p:nvSpPr>
          <p:cNvPr id="949" name="ZoneTexte 948">
            <a:extLst>
              <a:ext uri="{FF2B5EF4-FFF2-40B4-BE49-F238E27FC236}">
                <a16:creationId xmlns:a16="http://schemas.microsoft.com/office/drawing/2014/main" id="{60183757-20C6-440A-A7ED-04420CE2E712}"/>
              </a:ext>
            </a:extLst>
          </p:cNvPr>
          <p:cNvSpPr txBox="1"/>
          <p:nvPr/>
        </p:nvSpPr>
        <p:spPr>
          <a:xfrm>
            <a:off x="35271915" y="9700164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R16 </a:t>
            </a:r>
            <a:r>
              <a:rPr lang="fr-FR" sz="1000" i="1" dirty="0" err="1">
                <a:latin typeface="Gill Sans Nova" panose="020B0602020104020203" pitchFamily="34" charset="0"/>
              </a:rPr>
              <a:t>was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initiated</a:t>
            </a:r>
            <a:r>
              <a:rPr lang="fr-FR" sz="10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50" name="Rectangle : coins arrondis 949">
            <a:extLst>
              <a:ext uri="{FF2B5EF4-FFF2-40B4-BE49-F238E27FC236}">
                <a16:creationId xmlns:a16="http://schemas.microsoft.com/office/drawing/2014/main" id="{FC293EB9-8186-4053-8351-CBED9B9A2BBC}"/>
              </a:ext>
            </a:extLst>
          </p:cNvPr>
          <p:cNvSpPr/>
          <p:nvPr/>
        </p:nvSpPr>
        <p:spPr>
          <a:xfrm>
            <a:off x="39456869" y="11205147"/>
            <a:ext cx="1023275" cy="446226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952" name="ZoneTexte 951">
            <a:extLst>
              <a:ext uri="{FF2B5EF4-FFF2-40B4-BE49-F238E27FC236}">
                <a16:creationId xmlns:a16="http://schemas.microsoft.com/office/drawing/2014/main" id="{ED945225-6EEF-47CA-AD4A-D75AD1A83C55}"/>
              </a:ext>
            </a:extLst>
          </p:cNvPr>
          <p:cNvSpPr txBox="1"/>
          <p:nvPr/>
        </p:nvSpPr>
        <p:spPr>
          <a:xfrm>
            <a:off x="37835143" y="10810887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 </a:t>
            </a:r>
            <a:r>
              <a:rPr lang="fr-FR" sz="1000" i="1" dirty="0" err="1">
                <a:latin typeface="Gill Sans Nova" panose="020B0602020104020203" pitchFamily="34" charset="0"/>
              </a:rPr>
              <a:t>carried</a:t>
            </a:r>
            <a:r>
              <a:rPr lang="fr-FR" sz="10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56" name="Connecteur : en arc 955">
            <a:extLst>
              <a:ext uri="{FF2B5EF4-FFF2-40B4-BE49-F238E27FC236}">
                <a16:creationId xmlns:a16="http://schemas.microsoft.com/office/drawing/2014/main" id="{A79D1ADF-E730-40FF-BE14-57B52B5153C4}"/>
              </a:ext>
            </a:extLst>
          </p:cNvPr>
          <p:cNvCxnSpPr>
            <a:stCxn id="851" idx="0"/>
            <a:endCxn id="919" idx="2"/>
          </p:cNvCxnSpPr>
          <p:nvPr/>
        </p:nvCxnSpPr>
        <p:spPr>
          <a:xfrm rot="5400000" flipH="1" flipV="1">
            <a:off x="23252024" y="4715409"/>
            <a:ext cx="1428380" cy="127425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4D75BAFB-CF29-45E9-B965-7712EBE6FA9C}"/>
              </a:ext>
            </a:extLst>
          </p:cNvPr>
          <p:cNvSpPr txBox="1"/>
          <p:nvPr/>
        </p:nvSpPr>
        <p:spPr>
          <a:xfrm>
            <a:off x="30368059" y="2652605"/>
            <a:ext cx="4571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Gill Sans Nova" panose="020B0602020104020203" pitchFamily="34" charset="0"/>
              </a:rPr>
              <a:t>CORPUS MERCURE GALANT</a:t>
            </a:r>
          </a:p>
        </p:txBody>
      </p:sp>
      <p:sp>
        <p:nvSpPr>
          <p:cNvPr id="1121" name="ZoneTexte 1120">
            <a:extLst>
              <a:ext uri="{FF2B5EF4-FFF2-40B4-BE49-F238E27FC236}">
                <a16:creationId xmlns:a16="http://schemas.microsoft.com/office/drawing/2014/main" id="{B2B339DE-4FEA-4F42-BF8D-8CDAA48B288A}"/>
              </a:ext>
            </a:extLst>
          </p:cNvPr>
          <p:cNvSpPr txBox="1"/>
          <p:nvPr/>
        </p:nvSpPr>
        <p:spPr>
          <a:xfrm>
            <a:off x="21642890" y="25059721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P98</a:t>
            </a:r>
          </a:p>
        </p:txBody>
      </p:sp>
      <p:sp>
        <p:nvSpPr>
          <p:cNvPr id="1127" name="Rectangle : coins arrondis 1126">
            <a:extLst>
              <a:ext uri="{FF2B5EF4-FFF2-40B4-BE49-F238E27FC236}">
                <a16:creationId xmlns:a16="http://schemas.microsoft.com/office/drawing/2014/main" id="{4A8F4731-096F-442F-BF48-4D5443492B0D}"/>
              </a:ext>
            </a:extLst>
          </p:cNvPr>
          <p:cNvSpPr/>
          <p:nvPr/>
        </p:nvSpPr>
        <p:spPr>
          <a:xfrm>
            <a:off x="20736408" y="26694581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129" name="Connecteur droit avec flèche 1128">
            <a:extLst>
              <a:ext uri="{FF2B5EF4-FFF2-40B4-BE49-F238E27FC236}">
                <a16:creationId xmlns:a16="http://schemas.microsoft.com/office/drawing/2014/main" id="{8C1D4567-E28F-4849-AA51-BECC05D232A9}"/>
              </a:ext>
            </a:extLst>
          </p:cNvPr>
          <p:cNvCxnSpPr>
            <a:cxnSpLocks/>
            <a:stCxn id="904" idx="2"/>
            <a:endCxn id="1127" idx="0"/>
          </p:cNvCxnSpPr>
          <p:nvPr/>
        </p:nvCxnSpPr>
        <p:spPr>
          <a:xfrm flipH="1">
            <a:off x="21224823" y="25882071"/>
            <a:ext cx="3695" cy="81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1" name="ZoneTexte 1130">
            <a:extLst>
              <a:ext uri="{FF2B5EF4-FFF2-40B4-BE49-F238E27FC236}">
                <a16:creationId xmlns:a16="http://schemas.microsoft.com/office/drawing/2014/main" id="{FD9E642B-AD40-4A72-B967-7C3CCD4F3B2F}"/>
              </a:ext>
            </a:extLst>
          </p:cNvPr>
          <p:cNvSpPr txBox="1"/>
          <p:nvPr/>
        </p:nvSpPr>
        <p:spPr>
          <a:xfrm>
            <a:off x="20008488" y="26165163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P4 has time-</a:t>
            </a:r>
            <a:r>
              <a:rPr lang="fr-FR" sz="1000" i="1" dirty="0" err="1">
                <a:latin typeface="Gill Sans Nova" panose="020B0602020104020203" pitchFamily="34" charset="0"/>
              </a:rPr>
              <a:t>span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cxnSp>
        <p:nvCxnSpPr>
          <p:cNvPr id="1147" name="Connecteur : en arc 1146">
            <a:extLst>
              <a:ext uri="{FF2B5EF4-FFF2-40B4-BE49-F238E27FC236}">
                <a16:creationId xmlns:a16="http://schemas.microsoft.com/office/drawing/2014/main" id="{31941DA7-B60E-4390-BBBC-25F7C8B03A92}"/>
              </a:ext>
            </a:extLst>
          </p:cNvPr>
          <p:cNvCxnSpPr>
            <a:stCxn id="896" idx="2"/>
            <a:endCxn id="907" idx="0"/>
          </p:cNvCxnSpPr>
          <p:nvPr/>
        </p:nvCxnSpPr>
        <p:spPr>
          <a:xfrm rot="5400000">
            <a:off x="23113118" y="25482067"/>
            <a:ext cx="3057998" cy="13693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7" name="Rectangle : coins arrondis 1156">
            <a:extLst>
              <a:ext uri="{FF2B5EF4-FFF2-40B4-BE49-F238E27FC236}">
                <a16:creationId xmlns:a16="http://schemas.microsoft.com/office/drawing/2014/main" id="{8F433FB9-34A5-4308-B98E-E369454A8F83}"/>
              </a:ext>
            </a:extLst>
          </p:cNvPr>
          <p:cNvSpPr/>
          <p:nvPr/>
        </p:nvSpPr>
        <p:spPr>
          <a:xfrm>
            <a:off x="20781359" y="24067623"/>
            <a:ext cx="1062751" cy="5751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Ressource externe</a:t>
            </a:r>
          </a:p>
        </p:txBody>
      </p:sp>
      <p:cxnSp>
        <p:nvCxnSpPr>
          <p:cNvPr id="1162" name="Connecteur droit avec flèche 1161">
            <a:extLst>
              <a:ext uri="{FF2B5EF4-FFF2-40B4-BE49-F238E27FC236}">
                <a16:creationId xmlns:a16="http://schemas.microsoft.com/office/drawing/2014/main" id="{510B6EA5-1881-4E65-92A0-977181E0CA82}"/>
              </a:ext>
            </a:extLst>
          </p:cNvPr>
          <p:cNvCxnSpPr>
            <a:cxnSpLocks/>
            <a:stCxn id="896" idx="1"/>
            <a:endCxn id="1157" idx="3"/>
          </p:cNvCxnSpPr>
          <p:nvPr/>
        </p:nvCxnSpPr>
        <p:spPr>
          <a:xfrm flipH="1">
            <a:off x="21844120" y="24350153"/>
            <a:ext cx="2951280" cy="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5" name="ZoneTexte 1164">
            <a:extLst>
              <a:ext uri="{FF2B5EF4-FFF2-40B4-BE49-F238E27FC236}">
                <a16:creationId xmlns:a16="http://schemas.microsoft.com/office/drawing/2014/main" id="{0580C4C5-A219-4552-8BD9-8FB41F81C2A3}"/>
              </a:ext>
            </a:extLst>
          </p:cNvPr>
          <p:cNvSpPr txBox="1"/>
          <p:nvPr/>
        </p:nvSpPr>
        <p:spPr>
          <a:xfrm>
            <a:off x="22440833" y="24062590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>
                <a:latin typeface="Gill Sans Nova" panose="020B0602020104020203" pitchFamily="34" charset="0"/>
              </a:rPr>
              <a:t>rdfs:seeAlso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169" name="ZoneTexte 1168">
            <a:extLst>
              <a:ext uri="{FF2B5EF4-FFF2-40B4-BE49-F238E27FC236}">
                <a16:creationId xmlns:a16="http://schemas.microsoft.com/office/drawing/2014/main" id="{F45A834B-1248-42DB-AB0E-A55FD4265F24}"/>
              </a:ext>
            </a:extLst>
          </p:cNvPr>
          <p:cNvSpPr txBox="1"/>
          <p:nvPr/>
        </p:nvSpPr>
        <p:spPr>
          <a:xfrm>
            <a:off x="33771667" y="21621513"/>
            <a:ext cx="3701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1600" i="1" dirty="0">
                <a:latin typeface="Gill Sans Nova" panose="020B0602020104020203" pitchFamily="34" charset="0"/>
              </a:rPr>
              <a:t>CORPORATIONS/INSTITUTIONS</a:t>
            </a:r>
          </a:p>
        </p:txBody>
      </p:sp>
      <p:sp>
        <p:nvSpPr>
          <p:cNvPr id="1175" name="Rectangle : coins arrondis 1174">
            <a:extLst>
              <a:ext uri="{FF2B5EF4-FFF2-40B4-BE49-F238E27FC236}">
                <a16:creationId xmlns:a16="http://schemas.microsoft.com/office/drawing/2014/main" id="{D42230B0-52E7-4E4D-BFAD-92714886DBE0}"/>
              </a:ext>
            </a:extLst>
          </p:cNvPr>
          <p:cNvSpPr/>
          <p:nvPr/>
        </p:nvSpPr>
        <p:spPr>
          <a:xfrm>
            <a:off x="26065130" y="27656763"/>
            <a:ext cx="1201439" cy="668268"/>
          </a:xfrm>
          <a:prstGeom prst="roundRect">
            <a:avLst/>
          </a:prstGeom>
          <a:solidFill>
            <a:srgbClr val="F8CECC"/>
          </a:solidFill>
          <a:ln w="28575">
            <a:solidFill>
              <a:srgbClr val="ED93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E31  Document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(Ressources bibliographiques)</a:t>
            </a:r>
          </a:p>
        </p:txBody>
      </p:sp>
      <p:cxnSp>
        <p:nvCxnSpPr>
          <p:cNvPr id="1177" name="Connecteur : en arc 1176">
            <a:extLst>
              <a:ext uri="{FF2B5EF4-FFF2-40B4-BE49-F238E27FC236}">
                <a16:creationId xmlns:a16="http://schemas.microsoft.com/office/drawing/2014/main" id="{DD2896B1-370A-4AF8-9667-6279410AD138}"/>
              </a:ext>
            </a:extLst>
          </p:cNvPr>
          <p:cNvCxnSpPr>
            <a:cxnSpLocks/>
            <a:stCxn id="1175" idx="0"/>
            <a:endCxn id="896" idx="2"/>
          </p:cNvCxnSpPr>
          <p:nvPr/>
        </p:nvCxnSpPr>
        <p:spPr>
          <a:xfrm rot="16200000" flipV="1">
            <a:off x="24486795" y="25477717"/>
            <a:ext cx="3019020" cy="13390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9" name="ZoneTexte 1178">
            <a:extLst>
              <a:ext uri="{FF2B5EF4-FFF2-40B4-BE49-F238E27FC236}">
                <a16:creationId xmlns:a16="http://schemas.microsoft.com/office/drawing/2014/main" id="{1E1760EA-2CF5-49F4-A28C-D115C174FBA7}"/>
              </a:ext>
            </a:extLst>
          </p:cNvPr>
          <p:cNvSpPr txBox="1"/>
          <p:nvPr/>
        </p:nvSpPr>
        <p:spPr>
          <a:xfrm>
            <a:off x="25482209" y="25847240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P70 documents</a:t>
            </a:r>
          </a:p>
        </p:txBody>
      </p:sp>
      <p:sp>
        <p:nvSpPr>
          <p:cNvPr id="1193" name="Rectangle : coins arrondis 1192">
            <a:extLst>
              <a:ext uri="{FF2B5EF4-FFF2-40B4-BE49-F238E27FC236}">
                <a16:creationId xmlns:a16="http://schemas.microsoft.com/office/drawing/2014/main" id="{455B075A-65EA-4C22-BF8E-A5274E1D4D17}"/>
              </a:ext>
            </a:extLst>
          </p:cNvPr>
          <p:cNvSpPr/>
          <p:nvPr/>
        </p:nvSpPr>
        <p:spPr>
          <a:xfrm>
            <a:off x="25680114" y="22358819"/>
            <a:ext cx="858258" cy="441350"/>
          </a:xfrm>
          <a:prstGeom prst="roundRect">
            <a:avLst/>
          </a:prstGeom>
          <a:solidFill>
            <a:srgbClr val="8DC28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E7 Activity</a:t>
            </a:r>
          </a:p>
        </p:txBody>
      </p:sp>
      <p:sp>
        <p:nvSpPr>
          <p:cNvPr id="1197" name="ZoneTexte 1196">
            <a:extLst>
              <a:ext uri="{FF2B5EF4-FFF2-40B4-BE49-F238E27FC236}">
                <a16:creationId xmlns:a16="http://schemas.microsoft.com/office/drawing/2014/main" id="{24E1F0F4-95CE-4C9A-90F4-67EF86F911DA}"/>
              </a:ext>
            </a:extLst>
          </p:cNvPr>
          <p:cNvSpPr txBox="1"/>
          <p:nvPr/>
        </p:nvSpPr>
        <p:spPr>
          <a:xfrm>
            <a:off x="23577080" y="25847234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 </a:t>
            </a:r>
            <a:r>
              <a:rPr lang="fr-FR" sz="1000" i="1" dirty="0" err="1"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identified</a:t>
            </a:r>
            <a:r>
              <a:rPr lang="fr-FR" sz="10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201" name="ZoneTexte 1200">
            <a:extLst>
              <a:ext uri="{FF2B5EF4-FFF2-40B4-BE49-F238E27FC236}">
                <a16:creationId xmlns:a16="http://schemas.microsoft.com/office/drawing/2014/main" id="{DF79B0E9-B158-4517-912F-4542AEC943BD}"/>
              </a:ext>
            </a:extLst>
          </p:cNvPr>
          <p:cNvSpPr txBox="1"/>
          <p:nvPr/>
        </p:nvSpPr>
        <p:spPr>
          <a:xfrm>
            <a:off x="26521202" y="23960205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P143 </a:t>
            </a:r>
            <a:r>
              <a:rPr lang="fr-FR" sz="1000" i="1" dirty="0" err="1">
                <a:latin typeface="Gill Sans Nova" panose="020B0602020104020203" pitchFamily="34" charset="0"/>
              </a:rPr>
              <a:t>joined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203" name="Rectangle : coins arrondis 1202">
            <a:extLst>
              <a:ext uri="{FF2B5EF4-FFF2-40B4-BE49-F238E27FC236}">
                <a16:creationId xmlns:a16="http://schemas.microsoft.com/office/drawing/2014/main" id="{1B238A1A-78B2-4AA0-8190-6BA8A4DBE274}"/>
              </a:ext>
            </a:extLst>
          </p:cNvPr>
          <p:cNvSpPr/>
          <p:nvPr/>
        </p:nvSpPr>
        <p:spPr>
          <a:xfrm>
            <a:off x="35305125" y="23729705"/>
            <a:ext cx="1311921" cy="856486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Marchands et artisans privilégiés selon la cour »)</a:t>
            </a:r>
          </a:p>
        </p:txBody>
      </p:sp>
      <p:sp>
        <p:nvSpPr>
          <p:cNvPr id="1212" name="Rectangle : coins arrondis 1211">
            <a:extLst>
              <a:ext uri="{FF2B5EF4-FFF2-40B4-BE49-F238E27FC236}">
                <a16:creationId xmlns:a16="http://schemas.microsoft.com/office/drawing/2014/main" id="{0CA2F930-EF98-4C12-BB66-1E5CBBDBECAF}"/>
              </a:ext>
            </a:extLst>
          </p:cNvPr>
          <p:cNvSpPr/>
          <p:nvPr/>
        </p:nvSpPr>
        <p:spPr>
          <a:xfrm>
            <a:off x="24684051" y="32832440"/>
            <a:ext cx="1222787" cy="747741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Ancien Régime »)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26" name="Connecteur : en arc 1225">
            <a:extLst>
              <a:ext uri="{FF2B5EF4-FFF2-40B4-BE49-F238E27FC236}">
                <a16:creationId xmlns:a16="http://schemas.microsoft.com/office/drawing/2014/main" id="{375F96D0-0B04-47CC-BF79-EBCFEAB6F258}"/>
              </a:ext>
            </a:extLst>
          </p:cNvPr>
          <p:cNvCxnSpPr>
            <a:cxnSpLocks/>
            <a:stCxn id="1193" idx="2"/>
            <a:endCxn id="896" idx="0"/>
          </p:cNvCxnSpPr>
          <p:nvPr/>
        </p:nvCxnSpPr>
        <p:spPr>
          <a:xfrm rot="5400000">
            <a:off x="25086799" y="23040142"/>
            <a:ext cx="1262413" cy="782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Connecteur droit avec flèche 1227">
            <a:extLst>
              <a:ext uri="{FF2B5EF4-FFF2-40B4-BE49-F238E27FC236}">
                <a16:creationId xmlns:a16="http://schemas.microsoft.com/office/drawing/2014/main" id="{F30D9043-8644-417C-800B-DA3F7BE530D3}"/>
              </a:ext>
            </a:extLst>
          </p:cNvPr>
          <p:cNvCxnSpPr>
            <a:cxnSpLocks/>
            <a:stCxn id="1231" idx="0"/>
            <a:endCxn id="896" idx="2"/>
          </p:cNvCxnSpPr>
          <p:nvPr/>
        </p:nvCxnSpPr>
        <p:spPr>
          <a:xfrm flipV="1">
            <a:off x="25295450" y="24637739"/>
            <a:ext cx="31333" cy="462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Rectangle : coins arrondis 1230">
            <a:extLst>
              <a:ext uri="{FF2B5EF4-FFF2-40B4-BE49-F238E27FC236}">
                <a16:creationId xmlns:a16="http://schemas.microsoft.com/office/drawing/2014/main" id="{DFA79B9E-C893-4685-A29D-050375314557}"/>
              </a:ext>
            </a:extLst>
          </p:cNvPr>
          <p:cNvSpPr/>
          <p:nvPr/>
        </p:nvSpPr>
        <p:spPr>
          <a:xfrm>
            <a:off x="24549180" y="29265423"/>
            <a:ext cx="1492529" cy="747741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Noms de personnes »)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33" name="Connecteur droit avec flèche 1232">
            <a:extLst>
              <a:ext uri="{FF2B5EF4-FFF2-40B4-BE49-F238E27FC236}">
                <a16:creationId xmlns:a16="http://schemas.microsoft.com/office/drawing/2014/main" id="{65E31D38-4600-4361-8268-481574382BF2}"/>
              </a:ext>
            </a:extLst>
          </p:cNvPr>
          <p:cNvCxnSpPr>
            <a:cxnSpLocks/>
            <a:stCxn id="1212" idx="0"/>
            <a:endCxn id="1231" idx="2"/>
          </p:cNvCxnSpPr>
          <p:nvPr/>
        </p:nvCxnSpPr>
        <p:spPr>
          <a:xfrm flipV="1">
            <a:off x="25295442" y="30013144"/>
            <a:ext cx="0" cy="281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7" name="ZoneTexte 1236">
            <a:extLst>
              <a:ext uri="{FF2B5EF4-FFF2-40B4-BE49-F238E27FC236}">
                <a16:creationId xmlns:a16="http://schemas.microsoft.com/office/drawing/2014/main" id="{B386B6AC-6AF0-4F84-8B9E-6291013F0D6F}"/>
              </a:ext>
            </a:extLst>
          </p:cNvPr>
          <p:cNvSpPr txBox="1"/>
          <p:nvPr/>
        </p:nvSpPr>
        <p:spPr>
          <a:xfrm>
            <a:off x="24870468" y="28710301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P71 </a:t>
            </a:r>
            <a:r>
              <a:rPr lang="fr-FR" sz="1000" i="1" dirty="0" err="1">
                <a:latin typeface="Gill Sans Nova" panose="020B0602020104020203" pitchFamily="34" charset="0"/>
              </a:rPr>
              <a:t>lists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261" name="Rectangle : coins arrondis 1260">
            <a:extLst>
              <a:ext uri="{FF2B5EF4-FFF2-40B4-BE49-F238E27FC236}">
                <a16:creationId xmlns:a16="http://schemas.microsoft.com/office/drawing/2014/main" id="{C91724CF-9740-4E30-945E-B4AD6E6EBD94}"/>
              </a:ext>
            </a:extLst>
          </p:cNvPr>
          <p:cNvSpPr/>
          <p:nvPr/>
        </p:nvSpPr>
        <p:spPr>
          <a:xfrm>
            <a:off x="33765595" y="28991331"/>
            <a:ext cx="1496896" cy="713003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Corporations</a:t>
            </a:r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 </a:t>
            </a:r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»)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67" name="Connecteur : en arc 1266">
            <a:extLst>
              <a:ext uri="{FF2B5EF4-FFF2-40B4-BE49-F238E27FC236}">
                <a16:creationId xmlns:a16="http://schemas.microsoft.com/office/drawing/2014/main" id="{D3B0DB1D-86BC-42BA-9C87-09902CAA8CF8}"/>
              </a:ext>
            </a:extLst>
          </p:cNvPr>
          <p:cNvCxnSpPr>
            <a:cxnSpLocks/>
            <a:stCxn id="1212" idx="3"/>
            <a:endCxn id="1261" idx="2"/>
          </p:cNvCxnSpPr>
          <p:nvPr/>
        </p:nvCxnSpPr>
        <p:spPr>
          <a:xfrm flipV="1">
            <a:off x="25906843" y="29704340"/>
            <a:ext cx="8607219" cy="35019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5" name="Connecteur droit avec flèche 1294">
            <a:extLst>
              <a:ext uri="{FF2B5EF4-FFF2-40B4-BE49-F238E27FC236}">
                <a16:creationId xmlns:a16="http://schemas.microsoft.com/office/drawing/2014/main" id="{77AA7CBC-4C77-4C00-91E4-D6B5407DAF70}"/>
              </a:ext>
            </a:extLst>
          </p:cNvPr>
          <p:cNvCxnSpPr>
            <a:cxnSpLocks/>
            <a:stCxn id="1261" idx="0"/>
            <a:endCxn id="256" idx="2"/>
          </p:cNvCxnSpPr>
          <p:nvPr/>
        </p:nvCxnSpPr>
        <p:spPr>
          <a:xfrm flipV="1">
            <a:off x="34514062" y="26494530"/>
            <a:ext cx="27997" cy="2496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9" name="ZoneTexte 1298">
            <a:extLst>
              <a:ext uri="{FF2B5EF4-FFF2-40B4-BE49-F238E27FC236}">
                <a16:creationId xmlns:a16="http://schemas.microsoft.com/office/drawing/2014/main" id="{FC8EBDED-D559-4E15-977D-FE6AB901BB3C}"/>
              </a:ext>
            </a:extLst>
          </p:cNvPr>
          <p:cNvSpPr txBox="1"/>
          <p:nvPr/>
        </p:nvSpPr>
        <p:spPr>
          <a:xfrm>
            <a:off x="34084308" y="28330401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P71 </a:t>
            </a:r>
            <a:r>
              <a:rPr lang="fr-FR" sz="1000" i="1" dirty="0" err="1">
                <a:latin typeface="Gill Sans Nova" panose="020B0602020104020203" pitchFamily="34" charset="0"/>
              </a:rPr>
              <a:t>lists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323" name="Rectangle : coins arrondis 1322">
            <a:extLst>
              <a:ext uri="{FF2B5EF4-FFF2-40B4-BE49-F238E27FC236}">
                <a16:creationId xmlns:a16="http://schemas.microsoft.com/office/drawing/2014/main" id="{489C0850-DD55-4E34-B0BE-B8B8AB359DA1}"/>
              </a:ext>
            </a:extLst>
          </p:cNvPr>
          <p:cNvSpPr/>
          <p:nvPr/>
        </p:nvSpPr>
        <p:spPr>
          <a:xfrm>
            <a:off x="16260747" y="23754154"/>
            <a:ext cx="1419391" cy="848713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Royaume de France »)</a:t>
            </a:r>
          </a:p>
        </p:txBody>
      </p:sp>
      <p:sp>
        <p:nvSpPr>
          <p:cNvPr id="1326" name="Rectangle : coins arrondis 1325">
            <a:extLst>
              <a:ext uri="{FF2B5EF4-FFF2-40B4-BE49-F238E27FC236}">
                <a16:creationId xmlns:a16="http://schemas.microsoft.com/office/drawing/2014/main" id="{A5C5A051-AA36-4411-9F21-585C0A53402F}"/>
              </a:ext>
            </a:extLst>
          </p:cNvPr>
          <p:cNvSpPr/>
          <p:nvPr/>
        </p:nvSpPr>
        <p:spPr>
          <a:xfrm>
            <a:off x="11728578" y="29187553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1369" name="ZoneTexte 1368">
            <a:extLst>
              <a:ext uri="{FF2B5EF4-FFF2-40B4-BE49-F238E27FC236}">
                <a16:creationId xmlns:a16="http://schemas.microsoft.com/office/drawing/2014/main" id="{A462FE29-01BE-4B48-A0F5-B80FAA426CFC}"/>
              </a:ext>
            </a:extLst>
          </p:cNvPr>
          <p:cNvSpPr txBox="1"/>
          <p:nvPr/>
        </p:nvSpPr>
        <p:spPr>
          <a:xfrm>
            <a:off x="11072081" y="28621995"/>
            <a:ext cx="1324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P164 </a:t>
            </a:r>
            <a:r>
              <a:rPr lang="fr-FR" sz="1000" i="1" dirty="0" err="1"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temporally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specified</a:t>
            </a:r>
            <a:r>
              <a:rPr lang="fr-FR" sz="10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376" name="Rectangle : coins arrondis 1375">
            <a:extLst>
              <a:ext uri="{FF2B5EF4-FFF2-40B4-BE49-F238E27FC236}">
                <a16:creationId xmlns:a16="http://schemas.microsoft.com/office/drawing/2014/main" id="{947FC05F-23B0-49EE-A1CD-2510CA18DB3D}"/>
              </a:ext>
            </a:extLst>
          </p:cNvPr>
          <p:cNvSpPr/>
          <p:nvPr/>
        </p:nvSpPr>
        <p:spPr>
          <a:xfrm>
            <a:off x="16251851" y="25676018"/>
            <a:ext cx="1419391" cy="783082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Gouvernement d’</a:t>
            </a:r>
            <a:r>
              <a:rPr lang="fr-FR" sz="10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 »)</a:t>
            </a:r>
          </a:p>
        </p:txBody>
      </p:sp>
      <p:cxnSp>
        <p:nvCxnSpPr>
          <p:cNvPr id="1403" name="Connecteur droit avec flèche 1402">
            <a:extLst>
              <a:ext uri="{FF2B5EF4-FFF2-40B4-BE49-F238E27FC236}">
                <a16:creationId xmlns:a16="http://schemas.microsoft.com/office/drawing/2014/main" id="{185BB789-59EB-4052-A978-468D1824E97F}"/>
              </a:ext>
            </a:extLst>
          </p:cNvPr>
          <p:cNvCxnSpPr>
            <a:cxnSpLocks/>
            <a:stCxn id="1376" idx="0"/>
            <a:endCxn id="1323" idx="2"/>
          </p:cNvCxnSpPr>
          <p:nvPr/>
        </p:nvCxnSpPr>
        <p:spPr>
          <a:xfrm flipV="1">
            <a:off x="16961550" y="24602885"/>
            <a:ext cx="8884" cy="1073141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5" name="ZoneTexte 1404">
            <a:extLst>
              <a:ext uri="{FF2B5EF4-FFF2-40B4-BE49-F238E27FC236}">
                <a16:creationId xmlns:a16="http://schemas.microsoft.com/office/drawing/2014/main" id="{868AD9B0-0081-41F6-85DB-EC09922C54A4}"/>
              </a:ext>
            </a:extLst>
          </p:cNvPr>
          <p:cNvSpPr txBox="1"/>
          <p:nvPr/>
        </p:nvSpPr>
        <p:spPr>
          <a:xfrm>
            <a:off x="16667323" y="25025325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P89 </a:t>
            </a:r>
            <a:r>
              <a:rPr lang="fr-FR" sz="10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falls</a:t>
            </a:r>
            <a:r>
              <a:rPr lang="fr-FR" sz="10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within</a:t>
            </a:r>
            <a:endParaRPr lang="fr-FR" sz="1000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sp>
        <p:nvSpPr>
          <p:cNvPr id="1410" name="Rectangle : coins arrondis 1409">
            <a:extLst>
              <a:ext uri="{FF2B5EF4-FFF2-40B4-BE49-F238E27FC236}">
                <a16:creationId xmlns:a16="http://schemas.microsoft.com/office/drawing/2014/main" id="{F653F176-6FE9-4095-B819-75B8FE56593B}"/>
              </a:ext>
            </a:extLst>
          </p:cNvPr>
          <p:cNvSpPr/>
          <p:nvPr/>
        </p:nvSpPr>
        <p:spPr>
          <a:xfrm>
            <a:off x="16336286" y="27648726"/>
            <a:ext cx="1250494" cy="887495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</a:t>
            </a:r>
            <a:r>
              <a:rPr lang="fr-FR" sz="10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géographqiue</a:t>
            </a:r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du « Gouvernement de Paris »)</a:t>
            </a:r>
          </a:p>
        </p:txBody>
      </p:sp>
      <p:cxnSp>
        <p:nvCxnSpPr>
          <p:cNvPr id="1416" name="Connecteur droit avec flèche 1415">
            <a:extLst>
              <a:ext uri="{FF2B5EF4-FFF2-40B4-BE49-F238E27FC236}">
                <a16:creationId xmlns:a16="http://schemas.microsoft.com/office/drawing/2014/main" id="{9D343846-A490-4B2F-8469-D4A520142210}"/>
              </a:ext>
            </a:extLst>
          </p:cNvPr>
          <p:cNvCxnSpPr>
            <a:cxnSpLocks/>
            <a:stCxn id="1410" idx="0"/>
            <a:endCxn id="1376" idx="2"/>
          </p:cNvCxnSpPr>
          <p:nvPr/>
        </p:nvCxnSpPr>
        <p:spPr>
          <a:xfrm flipV="1">
            <a:off x="16961533" y="26459112"/>
            <a:ext cx="0" cy="1189612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6" name="ZoneTexte 1425">
            <a:extLst>
              <a:ext uri="{FF2B5EF4-FFF2-40B4-BE49-F238E27FC236}">
                <a16:creationId xmlns:a16="http://schemas.microsoft.com/office/drawing/2014/main" id="{FFCB6F25-4111-4BBF-A626-3B44F6216A76}"/>
              </a:ext>
            </a:extLst>
          </p:cNvPr>
          <p:cNvSpPr txBox="1"/>
          <p:nvPr/>
        </p:nvSpPr>
        <p:spPr>
          <a:xfrm>
            <a:off x="16667323" y="26962655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P89 </a:t>
            </a:r>
            <a:r>
              <a:rPr lang="fr-FR" sz="10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falls</a:t>
            </a:r>
            <a:r>
              <a:rPr lang="fr-FR" sz="10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within</a:t>
            </a:r>
            <a:endParaRPr lang="fr-FR" sz="1000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sp>
        <p:nvSpPr>
          <p:cNvPr id="1436" name="Rectangle : coins arrondis 1435">
            <a:extLst>
              <a:ext uri="{FF2B5EF4-FFF2-40B4-BE49-F238E27FC236}">
                <a16:creationId xmlns:a16="http://schemas.microsoft.com/office/drawing/2014/main" id="{8447609F-F78D-45A9-B0A9-2EAC491AF91A}"/>
              </a:ext>
            </a:extLst>
          </p:cNvPr>
          <p:cNvSpPr/>
          <p:nvPr/>
        </p:nvSpPr>
        <p:spPr>
          <a:xfrm>
            <a:off x="7803943" y="26492532"/>
            <a:ext cx="1062751" cy="636761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 contemporaine»</a:t>
            </a:r>
          </a:p>
        </p:txBody>
      </p:sp>
      <p:cxnSp>
        <p:nvCxnSpPr>
          <p:cNvPr id="1438" name="Connecteur : en arc 1437">
            <a:extLst>
              <a:ext uri="{FF2B5EF4-FFF2-40B4-BE49-F238E27FC236}">
                <a16:creationId xmlns:a16="http://schemas.microsoft.com/office/drawing/2014/main" id="{EA5288FF-9F05-4320-8A9F-AB9C66F181CD}"/>
              </a:ext>
            </a:extLst>
          </p:cNvPr>
          <p:cNvCxnSpPr>
            <a:cxnSpLocks/>
            <a:stCxn id="43" idx="0"/>
            <a:endCxn id="1323" idx="1"/>
          </p:cNvCxnSpPr>
          <p:nvPr/>
        </p:nvCxnSpPr>
        <p:spPr>
          <a:xfrm rot="5400000" flipH="1" flipV="1">
            <a:off x="13075297" y="23300182"/>
            <a:ext cx="2307117" cy="4063782"/>
          </a:xfrm>
          <a:prstGeom prst="curvedConnector2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1" name="ZoneTexte 1440">
            <a:extLst>
              <a:ext uri="{FF2B5EF4-FFF2-40B4-BE49-F238E27FC236}">
                <a16:creationId xmlns:a16="http://schemas.microsoft.com/office/drawing/2014/main" id="{6770E631-51C6-439E-A614-96CD665E4CEA}"/>
              </a:ext>
            </a:extLst>
          </p:cNvPr>
          <p:cNvSpPr txBox="1"/>
          <p:nvPr/>
        </p:nvSpPr>
        <p:spPr>
          <a:xfrm>
            <a:off x="12601414" y="24675206"/>
            <a:ext cx="1242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P161 has spatial projection </a:t>
            </a:r>
          </a:p>
        </p:txBody>
      </p:sp>
      <p:sp>
        <p:nvSpPr>
          <p:cNvPr id="1443" name="Rectangle : coins arrondis 1442">
            <a:extLst>
              <a:ext uri="{FF2B5EF4-FFF2-40B4-BE49-F238E27FC236}">
                <a16:creationId xmlns:a16="http://schemas.microsoft.com/office/drawing/2014/main" id="{74CEFEEC-8D68-47B8-8DEC-15D6BB5AAE30}"/>
              </a:ext>
            </a:extLst>
          </p:cNvPr>
          <p:cNvSpPr/>
          <p:nvPr/>
        </p:nvSpPr>
        <p:spPr>
          <a:xfrm>
            <a:off x="13460583" y="29027645"/>
            <a:ext cx="1125127" cy="790959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de la France actuelle)</a:t>
            </a:r>
          </a:p>
        </p:txBody>
      </p:sp>
      <p:cxnSp>
        <p:nvCxnSpPr>
          <p:cNvPr id="1446" name="Connecteur droit avec flèche 1445">
            <a:extLst>
              <a:ext uri="{FF2B5EF4-FFF2-40B4-BE49-F238E27FC236}">
                <a16:creationId xmlns:a16="http://schemas.microsoft.com/office/drawing/2014/main" id="{B3951B1A-874B-4240-A573-9612F2810A3A}"/>
              </a:ext>
            </a:extLst>
          </p:cNvPr>
          <p:cNvCxnSpPr>
            <a:cxnSpLocks/>
            <a:stCxn id="43" idx="2"/>
            <a:endCxn id="1443" idx="0"/>
          </p:cNvCxnSpPr>
          <p:nvPr/>
        </p:nvCxnSpPr>
        <p:spPr>
          <a:xfrm rot="16200000" flipH="1">
            <a:off x="12157423" y="27161939"/>
            <a:ext cx="1905256" cy="1826176"/>
          </a:xfrm>
          <a:prstGeom prst="curvedConnector3">
            <a:avLst>
              <a:gd name="adj1" fmla="val 50000"/>
            </a:avLst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9" name="ZoneTexte 1448">
            <a:extLst>
              <a:ext uri="{FF2B5EF4-FFF2-40B4-BE49-F238E27FC236}">
                <a16:creationId xmlns:a16="http://schemas.microsoft.com/office/drawing/2014/main" id="{4294E8D2-7251-4BF9-9894-2AF9CC92A69C}"/>
              </a:ext>
            </a:extLst>
          </p:cNvPr>
          <p:cNvSpPr txBox="1"/>
          <p:nvPr/>
        </p:nvSpPr>
        <p:spPr>
          <a:xfrm>
            <a:off x="12576604" y="27584195"/>
            <a:ext cx="10456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P161 has spatial projection</a:t>
            </a:r>
          </a:p>
        </p:txBody>
      </p:sp>
      <p:sp>
        <p:nvSpPr>
          <p:cNvPr id="1501" name="Rectangle : coins arrondis 1500">
            <a:extLst>
              <a:ext uri="{FF2B5EF4-FFF2-40B4-BE49-F238E27FC236}">
                <a16:creationId xmlns:a16="http://schemas.microsoft.com/office/drawing/2014/main" id="{54C4A96F-D3CE-44FC-86FC-60609751A2AE}"/>
              </a:ext>
            </a:extLst>
          </p:cNvPr>
          <p:cNvSpPr/>
          <p:nvPr/>
        </p:nvSpPr>
        <p:spPr>
          <a:xfrm>
            <a:off x="10475506" y="32832438"/>
            <a:ext cx="1328682" cy="856486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Lieux »)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529" name="Accolade fermante 1528">
            <a:extLst>
              <a:ext uri="{FF2B5EF4-FFF2-40B4-BE49-F238E27FC236}">
                <a16:creationId xmlns:a16="http://schemas.microsoft.com/office/drawing/2014/main" id="{56881334-0275-442D-9F99-8C682136C2E6}"/>
              </a:ext>
            </a:extLst>
          </p:cNvPr>
          <p:cNvSpPr/>
          <p:nvPr/>
        </p:nvSpPr>
        <p:spPr>
          <a:xfrm flipH="1">
            <a:off x="5186716" y="26241547"/>
            <a:ext cx="387163" cy="1053056"/>
          </a:xfrm>
          <a:prstGeom prst="rightBrace">
            <a:avLst>
              <a:gd name="adj1" fmla="val 37389"/>
              <a:gd name="adj2" fmla="val 501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552" name="ZoneTexte 1551">
            <a:extLst>
              <a:ext uri="{FF2B5EF4-FFF2-40B4-BE49-F238E27FC236}">
                <a16:creationId xmlns:a16="http://schemas.microsoft.com/office/drawing/2014/main" id="{3B14D297-BEE8-45A8-A26A-D185938FC9E7}"/>
              </a:ext>
            </a:extLst>
          </p:cNvPr>
          <p:cNvSpPr txBox="1"/>
          <p:nvPr/>
        </p:nvSpPr>
        <p:spPr>
          <a:xfrm>
            <a:off x="9452189" y="21919945"/>
            <a:ext cx="3281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1600" i="1" dirty="0">
                <a:latin typeface="Gill Sans Nova" panose="020B0602020104020203" pitchFamily="34" charset="0"/>
              </a:rPr>
              <a:t>LIEUX</a:t>
            </a:r>
          </a:p>
        </p:txBody>
      </p:sp>
      <p:sp>
        <p:nvSpPr>
          <p:cNvPr id="1554" name="ZoneTexte 1553">
            <a:extLst>
              <a:ext uri="{FF2B5EF4-FFF2-40B4-BE49-F238E27FC236}">
                <a16:creationId xmlns:a16="http://schemas.microsoft.com/office/drawing/2014/main" id="{24A2A07A-6964-471D-81EC-4EF77E8707A5}"/>
              </a:ext>
            </a:extLst>
          </p:cNvPr>
          <p:cNvSpPr txBox="1"/>
          <p:nvPr/>
        </p:nvSpPr>
        <p:spPr>
          <a:xfrm>
            <a:off x="9590601" y="14775681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>
                <a:latin typeface="Gill Sans Nova" panose="020B0602020104020203" pitchFamily="34" charset="0"/>
              </a:rPr>
              <a:t>rdfs:label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556" name="ZoneTexte 1555">
            <a:extLst>
              <a:ext uri="{FF2B5EF4-FFF2-40B4-BE49-F238E27FC236}">
                <a16:creationId xmlns:a16="http://schemas.microsoft.com/office/drawing/2014/main" id="{57965BEA-C09D-4507-B95E-71C5B25551D9}"/>
              </a:ext>
            </a:extLst>
          </p:cNvPr>
          <p:cNvSpPr txBox="1"/>
          <p:nvPr/>
        </p:nvSpPr>
        <p:spPr>
          <a:xfrm>
            <a:off x="15803410" y="16147719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>
                <a:latin typeface="Gill Sans Nova" panose="020B0602020104020203" pitchFamily="34" charset="0"/>
              </a:rPr>
              <a:t>rdfs:label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558" name="ZoneTexte 1557">
            <a:extLst>
              <a:ext uri="{FF2B5EF4-FFF2-40B4-BE49-F238E27FC236}">
                <a16:creationId xmlns:a16="http://schemas.microsoft.com/office/drawing/2014/main" id="{B57467A9-AE71-4CC6-BE91-7D3EDDA61CBA}"/>
              </a:ext>
            </a:extLst>
          </p:cNvPr>
          <p:cNvSpPr txBox="1"/>
          <p:nvPr/>
        </p:nvSpPr>
        <p:spPr>
          <a:xfrm>
            <a:off x="22373267" y="27715359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>
                <a:latin typeface="Gill Sans Nova" panose="020B0602020104020203" pitchFamily="34" charset="0"/>
              </a:rPr>
              <a:t>rdfs:label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566" name="Rectangle : coins arrondis 1565">
            <a:extLst>
              <a:ext uri="{FF2B5EF4-FFF2-40B4-BE49-F238E27FC236}">
                <a16:creationId xmlns:a16="http://schemas.microsoft.com/office/drawing/2014/main" id="{847F8AC1-4245-47C6-A1C5-131BBFD96B03}"/>
              </a:ext>
            </a:extLst>
          </p:cNvPr>
          <p:cNvSpPr/>
          <p:nvPr/>
        </p:nvSpPr>
        <p:spPr>
          <a:xfrm>
            <a:off x="27208094" y="22350180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569" name="Connecteur droit avec flèche 1568">
            <a:extLst>
              <a:ext uri="{FF2B5EF4-FFF2-40B4-BE49-F238E27FC236}">
                <a16:creationId xmlns:a16="http://schemas.microsoft.com/office/drawing/2014/main" id="{B838F6C0-B709-4A04-9948-903ADE8236FB}"/>
              </a:ext>
            </a:extLst>
          </p:cNvPr>
          <p:cNvCxnSpPr>
            <a:cxnSpLocks/>
            <a:stCxn id="1193" idx="3"/>
            <a:endCxn id="1566" idx="1"/>
          </p:cNvCxnSpPr>
          <p:nvPr/>
        </p:nvCxnSpPr>
        <p:spPr>
          <a:xfrm>
            <a:off x="26538363" y="22579494"/>
            <a:ext cx="669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1" name="ZoneTexte 1570">
            <a:extLst>
              <a:ext uri="{FF2B5EF4-FFF2-40B4-BE49-F238E27FC236}">
                <a16:creationId xmlns:a16="http://schemas.microsoft.com/office/drawing/2014/main" id="{26906781-0A6A-4F3F-AF32-A3E956C9A29D}"/>
              </a:ext>
            </a:extLst>
          </p:cNvPr>
          <p:cNvSpPr txBox="1"/>
          <p:nvPr/>
        </p:nvSpPr>
        <p:spPr>
          <a:xfrm>
            <a:off x="26101525" y="22623704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P4</a:t>
            </a:r>
          </a:p>
        </p:txBody>
      </p:sp>
      <p:sp>
        <p:nvSpPr>
          <p:cNvPr id="1585" name="Rectangle : coins arrondis 1584">
            <a:extLst>
              <a:ext uri="{FF2B5EF4-FFF2-40B4-BE49-F238E27FC236}">
                <a16:creationId xmlns:a16="http://schemas.microsoft.com/office/drawing/2014/main" id="{1B26E907-3493-4883-B689-1FEE11D76D40}"/>
              </a:ext>
            </a:extLst>
          </p:cNvPr>
          <p:cNvSpPr/>
          <p:nvPr/>
        </p:nvSpPr>
        <p:spPr>
          <a:xfrm>
            <a:off x="10118727" y="26565314"/>
            <a:ext cx="1045260" cy="450350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1587" name="Connecteur droit avec flèche 1586">
            <a:extLst>
              <a:ext uri="{FF2B5EF4-FFF2-40B4-BE49-F238E27FC236}">
                <a16:creationId xmlns:a16="http://schemas.microsoft.com/office/drawing/2014/main" id="{FBAEFA46-C2AA-4F0B-A716-DCB386D35DCD}"/>
              </a:ext>
            </a:extLst>
          </p:cNvPr>
          <p:cNvCxnSpPr>
            <a:cxnSpLocks/>
            <a:stCxn id="43" idx="1"/>
            <a:endCxn id="1585" idx="3"/>
          </p:cNvCxnSpPr>
          <p:nvPr/>
        </p:nvCxnSpPr>
        <p:spPr>
          <a:xfrm flipH="1" flipV="1">
            <a:off x="11163976" y="26790480"/>
            <a:ext cx="501606" cy="1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2" name="Rectangle : coins arrondis 1601">
            <a:extLst>
              <a:ext uri="{FF2B5EF4-FFF2-40B4-BE49-F238E27FC236}">
                <a16:creationId xmlns:a16="http://schemas.microsoft.com/office/drawing/2014/main" id="{046C4C49-26FA-4664-9AF6-7E67188F131C}"/>
              </a:ext>
            </a:extLst>
          </p:cNvPr>
          <p:cNvSpPr/>
          <p:nvPr/>
        </p:nvSpPr>
        <p:spPr>
          <a:xfrm>
            <a:off x="21969430" y="25926569"/>
            <a:ext cx="1062751" cy="575137"/>
          </a:xfrm>
          <a:prstGeom prst="roundRect">
            <a:avLst/>
          </a:prstGeom>
          <a:solidFill>
            <a:srgbClr val="B2ECD5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E69 </a:t>
            </a:r>
            <a:r>
              <a:rPr lang="fr-FR" sz="10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Death</a:t>
            </a:r>
            <a:endParaRPr lang="fr-FR" sz="1000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04" name="Connecteur droit avec flèche 1603">
            <a:extLst>
              <a:ext uri="{FF2B5EF4-FFF2-40B4-BE49-F238E27FC236}">
                <a16:creationId xmlns:a16="http://schemas.microsoft.com/office/drawing/2014/main" id="{998A28CC-8522-4F47-A3AD-B0D74C90296D}"/>
              </a:ext>
            </a:extLst>
          </p:cNvPr>
          <p:cNvCxnSpPr>
            <a:stCxn id="896" idx="1"/>
            <a:endCxn id="904" idx="3"/>
          </p:cNvCxnSpPr>
          <p:nvPr/>
        </p:nvCxnSpPr>
        <p:spPr>
          <a:xfrm flipH="1">
            <a:off x="21759874" y="24350169"/>
            <a:ext cx="3035514" cy="124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6" name="Connecteur droit avec flèche 1605">
            <a:extLst>
              <a:ext uri="{FF2B5EF4-FFF2-40B4-BE49-F238E27FC236}">
                <a16:creationId xmlns:a16="http://schemas.microsoft.com/office/drawing/2014/main" id="{795265F6-01F1-4893-84CD-1D39AC3FEA80}"/>
              </a:ext>
            </a:extLst>
          </p:cNvPr>
          <p:cNvCxnSpPr>
            <a:stCxn id="896" idx="1"/>
            <a:endCxn id="1602" idx="0"/>
          </p:cNvCxnSpPr>
          <p:nvPr/>
        </p:nvCxnSpPr>
        <p:spPr>
          <a:xfrm flipH="1">
            <a:off x="22500804" y="24350151"/>
            <a:ext cx="2294596" cy="157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8" name="ZoneTexte 1607">
            <a:extLst>
              <a:ext uri="{FF2B5EF4-FFF2-40B4-BE49-F238E27FC236}">
                <a16:creationId xmlns:a16="http://schemas.microsoft.com/office/drawing/2014/main" id="{E0870508-620F-448E-AF5E-58263C15F0F2}"/>
              </a:ext>
            </a:extLst>
          </p:cNvPr>
          <p:cNvSpPr txBox="1"/>
          <p:nvPr/>
        </p:nvSpPr>
        <p:spPr>
          <a:xfrm>
            <a:off x="22115989" y="25339732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P100</a:t>
            </a:r>
          </a:p>
        </p:txBody>
      </p:sp>
      <p:sp>
        <p:nvSpPr>
          <p:cNvPr id="1610" name="Rectangle : coins arrondis 1609">
            <a:extLst>
              <a:ext uri="{FF2B5EF4-FFF2-40B4-BE49-F238E27FC236}">
                <a16:creationId xmlns:a16="http://schemas.microsoft.com/office/drawing/2014/main" id="{1E601DA8-C857-402C-919B-BFD6E9F66025}"/>
              </a:ext>
            </a:extLst>
          </p:cNvPr>
          <p:cNvSpPr/>
          <p:nvPr/>
        </p:nvSpPr>
        <p:spPr>
          <a:xfrm>
            <a:off x="25629144" y="21408555"/>
            <a:ext cx="960203" cy="437620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Marchand »</a:t>
            </a:r>
          </a:p>
        </p:txBody>
      </p:sp>
      <p:cxnSp>
        <p:nvCxnSpPr>
          <p:cNvPr id="1618" name="Connecteur droit avec flèche 1617">
            <a:extLst>
              <a:ext uri="{FF2B5EF4-FFF2-40B4-BE49-F238E27FC236}">
                <a16:creationId xmlns:a16="http://schemas.microsoft.com/office/drawing/2014/main" id="{435F6A2C-F274-4A6D-9D44-CA65B7FDDFE0}"/>
              </a:ext>
            </a:extLst>
          </p:cNvPr>
          <p:cNvCxnSpPr>
            <a:cxnSpLocks/>
            <a:stCxn id="1193" idx="0"/>
            <a:endCxn id="1610" idx="2"/>
          </p:cNvCxnSpPr>
          <p:nvPr/>
        </p:nvCxnSpPr>
        <p:spPr>
          <a:xfrm flipV="1">
            <a:off x="26109243" y="21846176"/>
            <a:ext cx="0" cy="51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1" name="ZoneTexte 1620">
            <a:extLst>
              <a:ext uri="{FF2B5EF4-FFF2-40B4-BE49-F238E27FC236}">
                <a16:creationId xmlns:a16="http://schemas.microsoft.com/office/drawing/2014/main" id="{E90484F5-6FBC-4C33-A812-4E7F84B7A064}"/>
              </a:ext>
            </a:extLst>
          </p:cNvPr>
          <p:cNvSpPr txBox="1"/>
          <p:nvPr/>
        </p:nvSpPr>
        <p:spPr>
          <a:xfrm>
            <a:off x="26044770" y="22012589"/>
            <a:ext cx="5847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>
                <a:latin typeface="Gill Sans Nova" panose="020B0602020104020203" pitchFamily="34" charset="0"/>
              </a:rPr>
              <a:t>P2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cxnSp>
        <p:nvCxnSpPr>
          <p:cNvPr id="1650" name="Connecteur : en arc 1649">
            <a:extLst>
              <a:ext uri="{FF2B5EF4-FFF2-40B4-BE49-F238E27FC236}">
                <a16:creationId xmlns:a16="http://schemas.microsoft.com/office/drawing/2014/main" id="{1BCDEC23-A283-42CD-83CB-0F1057E40D88}"/>
              </a:ext>
            </a:extLst>
          </p:cNvPr>
          <p:cNvCxnSpPr>
            <a:cxnSpLocks/>
            <a:stCxn id="892" idx="2"/>
            <a:endCxn id="942" idx="0"/>
          </p:cNvCxnSpPr>
          <p:nvPr/>
        </p:nvCxnSpPr>
        <p:spPr>
          <a:xfrm rot="16200000" flipH="1">
            <a:off x="30239989" y="6331816"/>
            <a:ext cx="4618613" cy="2299391"/>
          </a:xfrm>
          <a:prstGeom prst="curvedConnector3">
            <a:avLst>
              <a:gd name="adj1" fmla="val 7433"/>
            </a:avLst>
          </a:prstGeom>
          <a:ln w="31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3" name="ZoneTexte 1652">
            <a:extLst>
              <a:ext uri="{FF2B5EF4-FFF2-40B4-BE49-F238E27FC236}">
                <a16:creationId xmlns:a16="http://schemas.microsoft.com/office/drawing/2014/main" id="{FFE940E1-BED7-40F2-A141-C08E430C351F}"/>
              </a:ext>
            </a:extLst>
          </p:cNvPr>
          <p:cNvSpPr txBox="1"/>
          <p:nvPr/>
        </p:nvSpPr>
        <p:spPr>
          <a:xfrm>
            <a:off x="32451657" y="7353707"/>
            <a:ext cx="105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R10 has </a:t>
            </a:r>
            <a:r>
              <a:rPr lang="fr-FR" sz="1000" i="1" dirty="0" err="1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member</a:t>
            </a:r>
            <a:endParaRPr lang="fr-FR" sz="1000" i="1" dirty="0">
              <a:solidFill>
                <a:schemeClr val="bg2">
                  <a:lumMod val="50000"/>
                </a:schemeClr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87" name="Connecteur : en arc 1686">
            <a:extLst>
              <a:ext uri="{FF2B5EF4-FFF2-40B4-BE49-F238E27FC236}">
                <a16:creationId xmlns:a16="http://schemas.microsoft.com/office/drawing/2014/main" id="{A66E33F6-1B30-4A8D-8DD1-DEEEA3091FBC}"/>
              </a:ext>
            </a:extLst>
          </p:cNvPr>
          <p:cNvCxnSpPr>
            <a:stCxn id="856" idx="2"/>
            <a:endCxn id="859" idx="3"/>
          </p:cNvCxnSpPr>
          <p:nvPr/>
        </p:nvCxnSpPr>
        <p:spPr>
          <a:xfrm rot="5400000">
            <a:off x="11689027" y="13916453"/>
            <a:ext cx="1081145" cy="11741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0" name="Connecteur : en arc 1689">
            <a:extLst>
              <a:ext uri="{FF2B5EF4-FFF2-40B4-BE49-F238E27FC236}">
                <a16:creationId xmlns:a16="http://schemas.microsoft.com/office/drawing/2014/main" id="{7E5DB0E2-F2BA-4C22-8FA9-CBB16F97EAC1}"/>
              </a:ext>
            </a:extLst>
          </p:cNvPr>
          <p:cNvCxnSpPr>
            <a:cxnSpLocks/>
            <a:stCxn id="845" idx="2"/>
            <a:endCxn id="854" idx="0"/>
          </p:cNvCxnSpPr>
          <p:nvPr/>
        </p:nvCxnSpPr>
        <p:spPr>
          <a:xfrm rot="16200000" flipH="1">
            <a:off x="14373899" y="13031640"/>
            <a:ext cx="1492170" cy="4313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9" name="ZoneTexte 1718">
            <a:extLst>
              <a:ext uri="{FF2B5EF4-FFF2-40B4-BE49-F238E27FC236}">
                <a16:creationId xmlns:a16="http://schemas.microsoft.com/office/drawing/2014/main" id="{089E4A38-7C95-49F4-B9A6-B3D593F7B50D}"/>
              </a:ext>
            </a:extLst>
          </p:cNvPr>
          <p:cNvSpPr txBox="1"/>
          <p:nvPr/>
        </p:nvSpPr>
        <p:spPr>
          <a:xfrm>
            <a:off x="20570745" y="23535858"/>
            <a:ext cx="1484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chemeClr val="bg1">
                    <a:lumMod val="65000"/>
                  </a:schemeClr>
                </a:solidFill>
                <a:latin typeface="Gill Sans Nova" panose="020B0602020104020203" pitchFamily="34" charset="0"/>
              </a:rPr>
              <a:t>On utilisera ici aussi un E13 pour signer l’ajout d’une ressource externe</a:t>
            </a:r>
          </a:p>
        </p:txBody>
      </p:sp>
      <p:sp>
        <p:nvSpPr>
          <p:cNvPr id="1726" name="Rectangle : coins arrondis 1725">
            <a:extLst>
              <a:ext uri="{FF2B5EF4-FFF2-40B4-BE49-F238E27FC236}">
                <a16:creationId xmlns:a16="http://schemas.microsoft.com/office/drawing/2014/main" id="{9A107125-CB23-46F5-981B-B98EC8CE65D4}"/>
              </a:ext>
            </a:extLst>
          </p:cNvPr>
          <p:cNvSpPr/>
          <p:nvPr/>
        </p:nvSpPr>
        <p:spPr>
          <a:xfrm>
            <a:off x="28371863" y="24039620"/>
            <a:ext cx="918804" cy="289897"/>
          </a:xfrm>
          <a:prstGeom prst="roundRect">
            <a:avLst/>
          </a:prstGeom>
          <a:solidFill>
            <a:srgbClr val="DD8A5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E85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Joining</a:t>
            </a:r>
            <a:endParaRPr lang="fr-FR" sz="10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28" name="Rectangle : coins arrondis 1727">
            <a:extLst>
              <a:ext uri="{FF2B5EF4-FFF2-40B4-BE49-F238E27FC236}">
                <a16:creationId xmlns:a16="http://schemas.microsoft.com/office/drawing/2014/main" id="{E97EEA0B-9399-47AE-9D18-56B392C614F3}"/>
              </a:ext>
            </a:extLst>
          </p:cNvPr>
          <p:cNvSpPr/>
          <p:nvPr/>
        </p:nvSpPr>
        <p:spPr>
          <a:xfrm>
            <a:off x="28380493" y="24710436"/>
            <a:ext cx="918804" cy="289897"/>
          </a:xfrm>
          <a:prstGeom prst="roundRect">
            <a:avLst/>
          </a:prstGeom>
          <a:solidFill>
            <a:srgbClr val="E7AA8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E86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Leaving</a:t>
            </a:r>
            <a:endParaRPr lang="fr-FR" sz="10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42" name="ZoneTexte 1741">
            <a:extLst>
              <a:ext uri="{FF2B5EF4-FFF2-40B4-BE49-F238E27FC236}">
                <a16:creationId xmlns:a16="http://schemas.microsoft.com/office/drawing/2014/main" id="{6EA525A7-E332-4231-92ED-7159B22962A9}"/>
              </a:ext>
            </a:extLst>
          </p:cNvPr>
          <p:cNvSpPr txBox="1"/>
          <p:nvPr/>
        </p:nvSpPr>
        <p:spPr>
          <a:xfrm>
            <a:off x="26548933" y="24812359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P145 </a:t>
            </a:r>
            <a:r>
              <a:rPr lang="fr-FR" sz="1000" i="1" dirty="0" err="1">
                <a:latin typeface="Gill Sans Nova" panose="020B0602020104020203" pitchFamily="34" charset="0"/>
              </a:rPr>
              <a:t>separated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744" name="ZoneTexte 1743">
            <a:extLst>
              <a:ext uri="{FF2B5EF4-FFF2-40B4-BE49-F238E27FC236}">
                <a16:creationId xmlns:a16="http://schemas.microsoft.com/office/drawing/2014/main" id="{F0A1F011-F3FE-44CE-8694-14F19C8982B6}"/>
              </a:ext>
            </a:extLst>
          </p:cNvPr>
          <p:cNvSpPr txBox="1"/>
          <p:nvPr/>
        </p:nvSpPr>
        <p:spPr>
          <a:xfrm>
            <a:off x="30844845" y="23831751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P144 </a:t>
            </a:r>
            <a:r>
              <a:rPr lang="fr-FR" sz="1000" i="1" dirty="0" err="1">
                <a:latin typeface="Gill Sans Nova" panose="020B0602020104020203" pitchFamily="34" charset="0"/>
              </a:rPr>
              <a:t>joined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with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746" name="ZoneTexte 1745">
            <a:extLst>
              <a:ext uri="{FF2B5EF4-FFF2-40B4-BE49-F238E27FC236}">
                <a16:creationId xmlns:a16="http://schemas.microsoft.com/office/drawing/2014/main" id="{A659F3E1-A2DF-4E08-923C-B0D3672873A7}"/>
              </a:ext>
            </a:extLst>
          </p:cNvPr>
          <p:cNvSpPr txBox="1"/>
          <p:nvPr/>
        </p:nvSpPr>
        <p:spPr>
          <a:xfrm>
            <a:off x="30839760" y="24841010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P146 </a:t>
            </a:r>
            <a:r>
              <a:rPr lang="fr-FR" sz="1000" i="1" dirty="0" err="1">
                <a:latin typeface="Gill Sans Nova" panose="020B0602020104020203" pitchFamily="34" charset="0"/>
              </a:rPr>
              <a:t>separated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from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748" name="Rectangle : coins arrondis 1747">
            <a:extLst>
              <a:ext uri="{FF2B5EF4-FFF2-40B4-BE49-F238E27FC236}">
                <a16:creationId xmlns:a16="http://schemas.microsoft.com/office/drawing/2014/main" id="{0560D48A-C1F3-4BE4-8153-1EB678B2FDB0}"/>
              </a:ext>
            </a:extLst>
          </p:cNvPr>
          <p:cNvSpPr/>
          <p:nvPr/>
        </p:nvSpPr>
        <p:spPr>
          <a:xfrm>
            <a:off x="27768619" y="25824502"/>
            <a:ext cx="966076" cy="6345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750" name="Connecteur droit avec flèche 1749">
            <a:extLst>
              <a:ext uri="{FF2B5EF4-FFF2-40B4-BE49-F238E27FC236}">
                <a16:creationId xmlns:a16="http://schemas.microsoft.com/office/drawing/2014/main" id="{4A608E05-0D54-4E51-93D1-E272A1C82C6D}"/>
              </a:ext>
            </a:extLst>
          </p:cNvPr>
          <p:cNvCxnSpPr>
            <a:cxnSpLocks/>
            <a:stCxn id="1728" idx="2"/>
            <a:endCxn id="1748" idx="0"/>
          </p:cNvCxnSpPr>
          <p:nvPr/>
        </p:nvCxnSpPr>
        <p:spPr>
          <a:xfrm rot="5400000">
            <a:off x="28133692" y="25118298"/>
            <a:ext cx="824169" cy="5882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3" name="ZoneTexte 1752">
            <a:extLst>
              <a:ext uri="{FF2B5EF4-FFF2-40B4-BE49-F238E27FC236}">
                <a16:creationId xmlns:a16="http://schemas.microsoft.com/office/drawing/2014/main" id="{D500D95A-FA6D-42F5-A078-8C94FBE16AA1}"/>
              </a:ext>
            </a:extLst>
          </p:cNvPr>
          <p:cNvSpPr txBox="1"/>
          <p:nvPr/>
        </p:nvSpPr>
        <p:spPr>
          <a:xfrm>
            <a:off x="26881491" y="25630191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P4</a:t>
            </a:r>
          </a:p>
        </p:txBody>
      </p:sp>
      <p:cxnSp>
        <p:nvCxnSpPr>
          <p:cNvPr id="1764" name="Connecteur droit avec flèche 1763">
            <a:extLst>
              <a:ext uri="{FF2B5EF4-FFF2-40B4-BE49-F238E27FC236}">
                <a16:creationId xmlns:a16="http://schemas.microsoft.com/office/drawing/2014/main" id="{20943E71-4C9A-43FD-9799-1FBB5F1E8F3F}"/>
              </a:ext>
            </a:extLst>
          </p:cNvPr>
          <p:cNvCxnSpPr>
            <a:cxnSpLocks/>
            <a:stCxn id="1726" idx="1"/>
            <a:endCxn id="896" idx="3"/>
          </p:cNvCxnSpPr>
          <p:nvPr/>
        </p:nvCxnSpPr>
        <p:spPr>
          <a:xfrm flipH="1">
            <a:off x="25858145" y="24184567"/>
            <a:ext cx="2513718" cy="16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8" name="Connecteur droit avec flèche 1767">
            <a:extLst>
              <a:ext uri="{FF2B5EF4-FFF2-40B4-BE49-F238E27FC236}">
                <a16:creationId xmlns:a16="http://schemas.microsoft.com/office/drawing/2014/main" id="{FC0DE990-14A2-4165-8B90-FB1E21188D89}"/>
              </a:ext>
            </a:extLst>
          </p:cNvPr>
          <p:cNvCxnSpPr>
            <a:cxnSpLocks/>
            <a:stCxn id="1728" idx="1"/>
            <a:endCxn id="896" idx="3"/>
          </p:cNvCxnSpPr>
          <p:nvPr/>
        </p:nvCxnSpPr>
        <p:spPr>
          <a:xfrm flipH="1" flipV="1">
            <a:off x="25858139" y="24350170"/>
            <a:ext cx="2522348" cy="50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9" name="ZoneTexte 1778">
            <a:extLst>
              <a:ext uri="{FF2B5EF4-FFF2-40B4-BE49-F238E27FC236}">
                <a16:creationId xmlns:a16="http://schemas.microsoft.com/office/drawing/2014/main" id="{78FD002E-82F3-4C2C-93FC-14B940995C1C}"/>
              </a:ext>
            </a:extLst>
          </p:cNvPr>
          <p:cNvSpPr txBox="1"/>
          <p:nvPr/>
        </p:nvSpPr>
        <p:spPr>
          <a:xfrm>
            <a:off x="10667590" y="26597657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</a:t>
            </a:r>
          </a:p>
        </p:txBody>
      </p:sp>
      <p:sp>
        <p:nvSpPr>
          <p:cNvPr id="1781" name="Rectangle : coins arrondis 1780">
            <a:extLst>
              <a:ext uri="{FF2B5EF4-FFF2-40B4-BE49-F238E27FC236}">
                <a16:creationId xmlns:a16="http://schemas.microsoft.com/office/drawing/2014/main" id="{47F54D7D-25D8-4B57-92CF-CBFEA33CD23D}"/>
              </a:ext>
            </a:extLst>
          </p:cNvPr>
          <p:cNvSpPr/>
          <p:nvPr/>
        </p:nvSpPr>
        <p:spPr>
          <a:xfrm>
            <a:off x="9357574" y="27242943"/>
            <a:ext cx="841671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« Royaume de France »</a:t>
            </a:r>
          </a:p>
        </p:txBody>
      </p:sp>
      <p:cxnSp>
        <p:nvCxnSpPr>
          <p:cNvPr id="1785" name="Connecteur : en arc 1784">
            <a:extLst>
              <a:ext uri="{FF2B5EF4-FFF2-40B4-BE49-F238E27FC236}">
                <a16:creationId xmlns:a16="http://schemas.microsoft.com/office/drawing/2014/main" id="{EC49D50D-E13C-402F-B964-510C31631AB7}"/>
              </a:ext>
            </a:extLst>
          </p:cNvPr>
          <p:cNvCxnSpPr>
            <a:cxnSpLocks/>
            <a:stCxn id="1585" idx="1"/>
            <a:endCxn id="1781" idx="0"/>
          </p:cNvCxnSpPr>
          <p:nvPr/>
        </p:nvCxnSpPr>
        <p:spPr>
          <a:xfrm rot="10800000" flipV="1">
            <a:off x="9778398" y="26790478"/>
            <a:ext cx="340319" cy="4524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9" name="Rectangle : coins arrondis 1788">
            <a:extLst>
              <a:ext uri="{FF2B5EF4-FFF2-40B4-BE49-F238E27FC236}">
                <a16:creationId xmlns:a16="http://schemas.microsoft.com/office/drawing/2014/main" id="{19D04E54-FF4B-4202-B486-72AB358BBD67}"/>
              </a:ext>
            </a:extLst>
          </p:cNvPr>
          <p:cNvSpPr/>
          <p:nvPr/>
        </p:nvSpPr>
        <p:spPr>
          <a:xfrm>
            <a:off x="24526843" y="5954858"/>
            <a:ext cx="699786" cy="57157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tome</a:t>
            </a:r>
          </a:p>
        </p:txBody>
      </p:sp>
      <p:cxnSp>
        <p:nvCxnSpPr>
          <p:cNvPr id="1791" name="Connecteur droit avec flèche 1790">
            <a:extLst>
              <a:ext uri="{FF2B5EF4-FFF2-40B4-BE49-F238E27FC236}">
                <a16:creationId xmlns:a16="http://schemas.microsoft.com/office/drawing/2014/main" id="{1B470A05-E842-4651-A43F-99630C8437D2}"/>
              </a:ext>
            </a:extLst>
          </p:cNvPr>
          <p:cNvCxnSpPr>
            <a:cxnSpLocks/>
            <a:stCxn id="929" idx="1"/>
            <a:endCxn id="1789" idx="3"/>
          </p:cNvCxnSpPr>
          <p:nvPr/>
        </p:nvCxnSpPr>
        <p:spPr>
          <a:xfrm flipH="1">
            <a:off x="25226629" y="6229755"/>
            <a:ext cx="776897" cy="1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4" name="ZoneTexte 1793">
            <a:extLst>
              <a:ext uri="{FF2B5EF4-FFF2-40B4-BE49-F238E27FC236}">
                <a16:creationId xmlns:a16="http://schemas.microsoft.com/office/drawing/2014/main" id="{134CCAB3-A156-498E-8950-6ABA67133CA2}"/>
              </a:ext>
            </a:extLst>
          </p:cNvPr>
          <p:cNvSpPr txBox="1"/>
          <p:nvPr/>
        </p:nvSpPr>
        <p:spPr>
          <a:xfrm>
            <a:off x="24974378" y="6250508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>
                <a:latin typeface="Gill Sans Nova" panose="020B0602020104020203" pitchFamily="34" charset="0"/>
              </a:rPr>
              <a:t>rdfs:label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796" name="Rectangle : coins arrondis 1795">
            <a:extLst>
              <a:ext uri="{FF2B5EF4-FFF2-40B4-BE49-F238E27FC236}">
                <a16:creationId xmlns:a16="http://schemas.microsoft.com/office/drawing/2014/main" id="{50735430-FEF3-4BAF-845F-0431D64F4F81}"/>
              </a:ext>
            </a:extLst>
          </p:cNvPr>
          <p:cNvSpPr/>
          <p:nvPr/>
        </p:nvSpPr>
        <p:spPr>
          <a:xfrm>
            <a:off x="26306712" y="9734332"/>
            <a:ext cx="699786" cy="57157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de l’article</a:t>
            </a:r>
          </a:p>
        </p:txBody>
      </p:sp>
      <p:cxnSp>
        <p:nvCxnSpPr>
          <p:cNvPr id="1797" name="Connecteur droit avec flèche 1796">
            <a:extLst>
              <a:ext uri="{FF2B5EF4-FFF2-40B4-BE49-F238E27FC236}">
                <a16:creationId xmlns:a16="http://schemas.microsoft.com/office/drawing/2014/main" id="{3A1D72F5-56A1-4524-B1A9-46358E209D44}"/>
              </a:ext>
            </a:extLst>
          </p:cNvPr>
          <p:cNvCxnSpPr>
            <a:cxnSpLocks/>
            <a:stCxn id="943" idx="1"/>
            <a:endCxn id="1796" idx="3"/>
          </p:cNvCxnSpPr>
          <p:nvPr/>
        </p:nvCxnSpPr>
        <p:spPr>
          <a:xfrm flipH="1">
            <a:off x="27006498" y="10012727"/>
            <a:ext cx="789275" cy="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8" name="ZoneTexte 1797">
            <a:extLst>
              <a:ext uri="{FF2B5EF4-FFF2-40B4-BE49-F238E27FC236}">
                <a16:creationId xmlns:a16="http://schemas.microsoft.com/office/drawing/2014/main" id="{E688EEED-D712-48EE-9E49-1AD1AA4B365D}"/>
              </a:ext>
            </a:extLst>
          </p:cNvPr>
          <p:cNvSpPr txBox="1"/>
          <p:nvPr/>
        </p:nvSpPr>
        <p:spPr>
          <a:xfrm>
            <a:off x="26747980" y="10009746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>
                <a:latin typeface="Gill Sans Nova" panose="020B0602020104020203" pitchFamily="34" charset="0"/>
              </a:rPr>
              <a:t>rdfs:label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809" name="Rectangle : coins arrondis 1808">
            <a:extLst>
              <a:ext uri="{FF2B5EF4-FFF2-40B4-BE49-F238E27FC236}">
                <a16:creationId xmlns:a16="http://schemas.microsoft.com/office/drawing/2014/main" id="{02BA4064-2450-49A7-A3D0-B5129743D7FB}"/>
              </a:ext>
            </a:extLst>
          </p:cNvPr>
          <p:cNvSpPr/>
          <p:nvPr/>
        </p:nvSpPr>
        <p:spPr>
          <a:xfrm>
            <a:off x="20919101" y="11867309"/>
            <a:ext cx="1085883" cy="57157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fragment de texte</a:t>
            </a:r>
          </a:p>
        </p:txBody>
      </p:sp>
      <p:sp>
        <p:nvSpPr>
          <p:cNvPr id="1811" name="ZoneTexte 1810">
            <a:extLst>
              <a:ext uri="{FF2B5EF4-FFF2-40B4-BE49-F238E27FC236}">
                <a16:creationId xmlns:a16="http://schemas.microsoft.com/office/drawing/2014/main" id="{0A519759-434D-417F-B319-C2243809497B}"/>
              </a:ext>
            </a:extLst>
          </p:cNvPr>
          <p:cNvSpPr txBox="1"/>
          <p:nvPr/>
        </p:nvSpPr>
        <p:spPr>
          <a:xfrm>
            <a:off x="19722525" y="11922268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>
                <a:latin typeface="Gill Sans Nova" panose="020B0602020104020203" pitchFamily="34" charset="0"/>
              </a:rPr>
              <a:t>rdfs:label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cxnSp>
        <p:nvCxnSpPr>
          <p:cNvPr id="1813" name="Connecteur droit avec flèche 1812">
            <a:extLst>
              <a:ext uri="{FF2B5EF4-FFF2-40B4-BE49-F238E27FC236}">
                <a16:creationId xmlns:a16="http://schemas.microsoft.com/office/drawing/2014/main" id="{DD703E2A-20C1-407C-B9AD-AD49E2C6E6F1}"/>
              </a:ext>
            </a:extLst>
          </p:cNvPr>
          <p:cNvCxnSpPr>
            <a:cxnSpLocks/>
            <a:stCxn id="901" idx="3"/>
            <a:endCxn id="1809" idx="1"/>
          </p:cNvCxnSpPr>
          <p:nvPr/>
        </p:nvCxnSpPr>
        <p:spPr>
          <a:xfrm>
            <a:off x="19988852" y="12151947"/>
            <a:ext cx="930249" cy="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C78E822-F524-4111-9F04-3E69337C8308}"/>
              </a:ext>
            </a:extLst>
          </p:cNvPr>
          <p:cNvSpPr/>
          <p:nvPr/>
        </p:nvSpPr>
        <p:spPr>
          <a:xfrm>
            <a:off x="10544337" y="23801395"/>
            <a:ext cx="1062751" cy="508614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 »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87D9C2C-3891-41C6-BBB9-D15E7A8B2B1A}"/>
              </a:ext>
            </a:extLst>
          </p:cNvPr>
          <p:cNvSpPr/>
          <p:nvPr/>
        </p:nvSpPr>
        <p:spPr>
          <a:xfrm>
            <a:off x="5619239" y="23808426"/>
            <a:ext cx="1062751" cy="508614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Ile-de-France »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B2533C-0074-4CCE-B2A3-DCA5F032D8B5}"/>
              </a:ext>
            </a:extLst>
          </p:cNvPr>
          <p:cNvSpPr txBox="1"/>
          <p:nvPr/>
        </p:nvSpPr>
        <p:spPr>
          <a:xfrm>
            <a:off x="8065201" y="23796775"/>
            <a:ext cx="1516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P9 </a:t>
            </a:r>
            <a:r>
              <a:rPr lang="fr-FR" sz="1000" i="1" dirty="0" err="1">
                <a:latin typeface="Gill Sans Nova" panose="020B0602020104020203" pitchFamily="34" charset="0"/>
              </a:rPr>
              <a:t>consists</a:t>
            </a:r>
            <a:r>
              <a:rPr lang="fr-FR" sz="10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B97E80C-DA2E-4003-B5DD-7622242F351F}"/>
              </a:ext>
            </a:extLst>
          </p:cNvPr>
          <p:cNvCxnSpPr>
            <a:stCxn id="10" idx="1"/>
            <a:endCxn id="18" idx="3"/>
          </p:cNvCxnSpPr>
          <p:nvPr/>
        </p:nvCxnSpPr>
        <p:spPr>
          <a:xfrm flipH="1">
            <a:off x="6681996" y="24055713"/>
            <a:ext cx="3862347" cy="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340CF533-20C7-4B35-BFDB-32A23E9CA09F}"/>
              </a:ext>
            </a:extLst>
          </p:cNvPr>
          <p:cNvSpPr/>
          <p:nvPr/>
        </p:nvSpPr>
        <p:spPr>
          <a:xfrm>
            <a:off x="11665584" y="26485628"/>
            <a:ext cx="1062751" cy="636761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Royaume de France »</a:t>
            </a:r>
          </a:p>
        </p:txBody>
      </p: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114E59AC-0DC1-450C-B2E1-FD4649CEE25A}"/>
              </a:ext>
            </a:extLst>
          </p:cNvPr>
          <p:cNvCxnSpPr>
            <a:cxnSpLocks/>
            <a:stCxn id="1436" idx="0"/>
            <a:endCxn id="10" idx="2"/>
          </p:cNvCxnSpPr>
          <p:nvPr/>
        </p:nvCxnSpPr>
        <p:spPr>
          <a:xfrm rot="5400000" flipH="1" flipV="1">
            <a:off x="8614270" y="24031078"/>
            <a:ext cx="2182515" cy="27403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4F004246-B1C8-43E8-AB14-6C186AA10833}"/>
              </a:ext>
            </a:extLst>
          </p:cNvPr>
          <p:cNvCxnSpPr>
            <a:cxnSpLocks/>
            <a:stCxn id="43" idx="0"/>
            <a:endCxn id="10" idx="2"/>
          </p:cNvCxnSpPr>
          <p:nvPr/>
        </p:nvCxnSpPr>
        <p:spPr>
          <a:xfrm rot="16200000" flipV="1">
            <a:off x="10548542" y="24837199"/>
            <a:ext cx="2175611" cy="11212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ZoneTexte 230">
            <a:extLst>
              <a:ext uri="{FF2B5EF4-FFF2-40B4-BE49-F238E27FC236}">
                <a16:creationId xmlns:a16="http://schemas.microsoft.com/office/drawing/2014/main" id="{C4558834-1780-4BF3-9DF5-806D33E05DC7}"/>
              </a:ext>
            </a:extLst>
          </p:cNvPr>
          <p:cNvSpPr txBox="1"/>
          <p:nvPr/>
        </p:nvSpPr>
        <p:spPr>
          <a:xfrm>
            <a:off x="10218784" y="24701148"/>
            <a:ext cx="166274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P166 </a:t>
            </a:r>
            <a:r>
              <a:rPr lang="fr-FR" sz="1000" i="1" dirty="0" err="1">
                <a:latin typeface="Gill Sans Nova" panose="020B0602020104020203" pitchFamily="34" charset="0"/>
              </a:rPr>
              <a:t>was</a:t>
            </a:r>
            <a:r>
              <a:rPr lang="fr-FR" sz="1000" i="1" dirty="0">
                <a:latin typeface="Gill Sans Nova" panose="020B0602020104020203" pitchFamily="34" charset="0"/>
              </a:rPr>
              <a:t> a </a:t>
            </a:r>
            <a:r>
              <a:rPr lang="fr-FR" sz="1000" i="1" dirty="0" err="1">
                <a:latin typeface="Gill Sans Nova" panose="020B0602020104020203" pitchFamily="34" charset="0"/>
              </a:rPr>
              <a:t>presence</a:t>
            </a:r>
            <a:r>
              <a:rPr lang="fr-FR" sz="1000" i="1" dirty="0">
                <a:latin typeface="Gill Sans Nova" panose="020B0602020104020203" pitchFamily="34" charset="0"/>
              </a:rPr>
              <a:t> of</a:t>
            </a:r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:a16="http://schemas.microsoft.com/office/drawing/2014/main" id="{EFDE7289-EA18-43AF-89C5-E5FD2C7607E5}"/>
              </a:ext>
            </a:extLst>
          </p:cNvPr>
          <p:cNvSpPr/>
          <p:nvPr/>
        </p:nvSpPr>
        <p:spPr>
          <a:xfrm>
            <a:off x="5619239" y="26449697"/>
            <a:ext cx="1062751" cy="636761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Gouvernement d’</a:t>
            </a:r>
            <a:r>
              <a:rPr lang="fr-FR" sz="1000" i="1" dirty="0" err="1">
                <a:solidFill>
                  <a:schemeClr val="bg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36" name="Connecteur droit avec flèche 235">
            <a:extLst>
              <a:ext uri="{FF2B5EF4-FFF2-40B4-BE49-F238E27FC236}">
                <a16:creationId xmlns:a16="http://schemas.microsoft.com/office/drawing/2014/main" id="{42D1A718-DF54-4B76-9528-36FE968B1297}"/>
              </a:ext>
            </a:extLst>
          </p:cNvPr>
          <p:cNvCxnSpPr>
            <a:stCxn id="43" idx="2"/>
            <a:endCxn id="1326" idx="0"/>
          </p:cNvCxnSpPr>
          <p:nvPr/>
        </p:nvCxnSpPr>
        <p:spPr>
          <a:xfrm>
            <a:off x="12196963" y="27122393"/>
            <a:ext cx="20028" cy="206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cteur : en arc 238">
            <a:extLst>
              <a:ext uri="{FF2B5EF4-FFF2-40B4-BE49-F238E27FC236}">
                <a16:creationId xmlns:a16="http://schemas.microsoft.com/office/drawing/2014/main" id="{B1F19F26-76D4-4339-8D16-1F8BC1737FD5}"/>
              </a:ext>
            </a:extLst>
          </p:cNvPr>
          <p:cNvCxnSpPr>
            <a:cxnSpLocks/>
            <a:stCxn id="232" idx="2"/>
            <a:endCxn id="43" idx="2"/>
          </p:cNvCxnSpPr>
          <p:nvPr/>
        </p:nvCxnSpPr>
        <p:spPr>
          <a:xfrm rot="16200000" flipH="1">
            <a:off x="9155825" y="24081262"/>
            <a:ext cx="35932" cy="6046345"/>
          </a:xfrm>
          <a:prstGeom prst="curvedConnector3">
            <a:avLst>
              <a:gd name="adj1" fmla="val 43765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ZoneTexte 241">
            <a:extLst>
              <a:ext uri="{FF2B5EF4-FFF2-40B4-BE49-F238E27FC236}">
                <a16:creationId xmlns:a16="http://schemas.microsoft.com/office/drawing/2014/main" id="{60F94A66-4154-4979-B688-1FF997B4ECBA}"/>
              </a:ext>
            </a:extLst>
          </p:cNvPr>
          <p:cNvSpPr txBox="1"/>
          <p:nvPr/>
        </p:nvSpPr>
        <p:spPr>
          <a:xfrm>
            <a:off x="8453000" y="28380343"/>
            <a:ext cx="1324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P10 </a:t>
            </a:r>
            <a:r>
              <a:rPr lang="fr-FR" sz="1000" i="1" dirty="0" err="1">
                <a:latin typeface="Gill Sans Nova" panose="020B0602020104020203" pitchFamily="34" charset="0"/>
              </a:rPr>
              <a:t>falls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within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cxnSp>
        <p:nvCxnSpPr>
          <p:cNvPr id="245" name="Connecteur droit avec flèche 244">
            <a:extLst>
              <a:ext uri="{FF2B5EF4-FFF2-40B4-BE49-F238E27FC236}">
                <a16:creationId xmlns:a16="http://schemas.microsoft.com/office/drawing/2014/main" id="{33AF4C4D-AB9F-4C9C-9A50-4CA102C13823}"/>
              </a:ext>
            </a:extLst>
          </p:cNvPr>
          <p:cNvCxnSpPr>
            <a:cxnSpLocks/>
            <a:stCxn id="18" idx="2"/>
            <a:endCxn id="232" idx="0"/>
          </p:cNvCxnSpPr>
          <p:nvPr/>
        </p:nvCxnSpPr>
        <p:spPr>
          <a:xfrm>
            <a:off x="6150613" y="24317034"/>
            <a:ext cx="0" cy="21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ZoneTexte 245">
            <a:extLst>
              <a:ext uri="{FF2B5EF4-FFF2-40B4-BE49-F238E27FC236}">
                <a16:creationId xmlns:a16="http://schemas.microsoft.com/office/drawing/2014/main" id="{31BA01F3-3AE0-4E7D-A0FE-2A9C1694CA47}"/>
              </a:ext>
            </a:extLst>
          </p:cNvPr>
          <p:cNvSpPr txBox="1"/>
          <p:nvPr/>
        </p:nvSpPr>
        <p:spPr>
          <a:xfrm>
            <a:off x="5320884" y="24802693"/>
            <a:ext cx="9606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P166 </a:t>
            </a:r>
            <a:r>
              <a:rPr lang="fr-FR" sz="1000" i="1" dirty="0" err="1">
                <a:latin typeface="Gill Sans Nova" panose="020B0602020104020203" pitchFamily="34" charset="0"/>
              </a:rPr>
              <a:t>was</a:t>
            </a:r>
            <a:r>
              <a:rPr lang="fr-FR" sz="1000" i="1" dirty="0">
                <a:latin typeface="Gill Sans Nova" panose="020B0602020104020203" pitchFamily="34" charset="0"/>
              </a:rPr>
              <a:t> a </a:t>
            </a:r>
            <a:r>
              <a:rPr lang="fr-FR" sz="1000" i="1" dirty="0" err="1">
                <a:latin typeface="Gill Sans Nova" panose="020B0602020104020203" pitchFamily="34" charset="0"/>
              </a:rPr>
              <a:t>presence</a:t>
            </a:r>
            <a:r>
              <a:rPr lang="fr-FR" sz="1000" i="1" dirty="0">
                <a:latin typeface="Gill Sans Nova" panose="020B0602020104020203" pitchFamily="34" charset="0"/>
              </a:rPr>
              <a:t> of</a:t>
            </a:r>
          </a:p>
        </p:txBody>
      </p:sp>
      <p:sp>
        <p:nvSpPr>
          <p:cNvPr id="270" name="Rectangle : coins arrondis 269">
            <a:extLst>
              <a:ext uri="{FF2B5EF4-FFF2-40B4-BE49-F238E27FC236}">
                <a16:creationId xmlns:a16="http://schemas.microsoft.com/office/drawing/2014/main" id="{17D53C07-2C39-41A7-BF83-0326882B9302}"/>
              </a:ext>
            </a:extLst>
          </p:cNvPr>
          <p:cNvSpPr/>
          <p:nvPr/>
        </p:nvSpPr>
        <p:spPr>
          <a:xfrm>
            <a:off x="27598141" y="4490719"/>
            <a:ext cx="1139305" cy="678716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« </a:t>
            </a:r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Livraison du Mercure Galant </a:t>
            </a:r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»</a:t>
            </a: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FE6F1C7A-C0B2-4CA7-87BD-B8DCEE1355A9}"/>
              </a:ext>
            </a:extLst>
          </p:cNvPr>
          <p:cNvSpPr txBox="1"/>
          <p:nvPr/>
        </p:nvSpPr>
        <p:spPr>
          <a:xfrm>
            <a:off x="28117247" y="5433167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300" name="Rectangle : coins arrondis 299">
            <a:extLst>
              <a:ext uri="{FF2B5EF4-FFF2-40B4-BE49-F238E27FC236}">
                <a16:creationId xmlns:a16="http://schemas.microsoft.com/office/drawing/2014/main" id="{F0973BD2-5791-4B69-92DD-DDC5E4C02D77}"/>
              </a:ext>
            </a:extLst>
          </p:cNvPr>
          <p:cNvSpPr/>
          <p:nvPr/>
        </p:nvSpPr>
        <p:spPr>
          <a:xfrm>
            <a:off x="28211426" y="7249246"/>
            <a:ext cx="1052048" cy="6659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E63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Beginning</a:t>
            </a:r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 of Existence</a:t>
            </a:r>
          </a:p>
        </p:txBody>
      </p:sp>
      <p:sp>
        <p:nvSpPr>
          <p:cNvPr id="305" name="Rectangle : coins arrondis 304">
            <a:extLst>
              <a:ext uri="{FF2B5EF4-FFF2-40B4-BE49-F238E27FC236}">
                <a16:creationId xmlns:a16="http://schemas.microsoft.com/office/drawing/2014/main" id="{064A9CBD-E352-42F1-A05C-0AB6D08774C6}"/>
              </a:ext>
            </a:extLst>
          </p:cNvPr>
          <p:cNvSpPr/>
          <p:nvPr/>
        </p:nvSpPr>
        <p:spPr>
          <a:xfrm>
            <a:off x="25858166" y="7342326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307" name="Connecteur droit avec flèche 306">
            <a:extLst>
              <a:ext uri="{FF2B5EF4-FFF2-40B4-BE49-F238E27FC236}">
                <a16:creationId xmlns:a16="http://schemas.microsoft.com/office/drawing/2014/main" id="{B47F3C41-FE45-4C1E-B52B-3B231B04F0F7}"/>
              </a:ext>
            </a:extLst>
          </p:cNvPr>
          <p:cNvCxnSpPr>
            <a:cxnSpLocks/>
          </p:cNvCxnSpPr>
          <p:nvPr/>
        </p:nvCxnSpPr>
        <p:spPr>
          <a:xfrm flipV="1">
            <a:off x="29218955" y="6536834"/>
            <a:ext cx="607721" cy="73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necteur droit avec flèche 308">
            <a:extLst>
              <a:ext uri="{FF2B5EF4-FFF2-40B4-BE49-F238E27FC236}">
                <a16:creationId xmlns:a16="http://schemas.microsoft.com/office/drawing/2014/main" id="{65C4FD4C-6066-4CF6-85CB-55DC36A5EBB1}"/>
              </a:ext>
            </a:extLst>
          </p:cNvPr>
          <p:cNvCxnSpPr>
            <a:stCxn id="300" idx="1"/>
            <a:endCxn id="305" idx="3"/>
          </p:cNvCxnSpPr>
          <p:nvPr/>
        </p:nvCxnSpPr>
        <p:spPr>
          <a:xfrm flipH="1" flipV="1">
            <a:off x="26834974" y="7571654"/>
            <a:ext cx="1376452" cy="1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ZoneTexte 311">
            <a:extLst>
              <a:ext uri="{FF2B5EF4-FFF2-40B4-BE49-F238E27FC236}">
                <a16:creationId xmlns:a16="http://schemas.microsoft.com/office/drawing/2014/main" id="{1EB1E6F8-C471-4916-A2A7-D21E9AF50D29}"/>
              </a:ext>
            </a:extLst>
          </p:cNvPr>
          <p:cNvSpPr txBox="1"/>
          <p:nvPr/>
        </p:nvSpPr>
        <p:spPr>
          <a:xfrm>
            <a:off x="26867552" y="7321453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P4 has time-</a:t>
            </a:r>
            <a:r>
              <a:rPr lang="fr-FR" sz="1000" i="1" dirty="0" err="1">
                <a:latin typeface="Gill Sans Nova" panose="020B0602020104020203" pitchFamily="34" charset="0"/>
              </a:rPr>
              <a:t>span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D97C9065-F969-4723-BBC2-9A23DD4DC14B}"/>
              </a:ext>
            </a:extLst>
          </p:cNvPr>
          <p:cNvSpPr txBox="1"/>
          <p:nvPr/>
        </p:nvSpPr>
        <p:spPr>
          <a:xfrm>
            <a:off x="28619531" y="6703567"/>
            <a:ext cx="98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P92 </a:t>
            </a:r>
            <a:r>
              <a:rPr lang="fr-FR" sz="1000" i="1" dirty="0" err="1">
                <a:latin typeface="Gill Sans Nova" panose="020B0602020104020203" pitchFamily="34" charset="0"/>
              </a:rPr>
              <a:t>brought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into</a:t>
            </a:r>
            <a:r>
              <a:rPr lang="fr-FR" sz="1000" i="1" dirty="0">
                <a:latin typeface="Gill Sans Nova" panose="020B0602020104020203" pitchFamily="34" charset="0"/>
              </a:rPr>
              <a:t> existence</a:t>
            </a:r>
          </a:p>
        </p:txBody>
      </p:sp>
      <p:sp>
        <p:nvSpPr>
          <p:cNvPr id="319" name="Rectangle : coins arrondis 318">
            <a:extLst>
              <a:ext uri="{FF2B5EF4-FFF2-40B4-BE49-F238E27FC236}">
                <a16:creationId xmlns:a16="http://schemas.microsoft.com/office/drawing/2014/main" id="{158019D3-31C6-4759-AA6A-F4526287CEE9}"/>
              </a:ext>
            </a:extLst>
          </p:cNvPr>
          <p:cNvSpPr/>
          <p:nvPr/>
        </p:nvSpPr>
        <p:spPr>
          <a:xfrm>
            <a:off x="24640546" y="8123717"/>
            <a:ext cx="976814" cy="45865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« 1672-01 »</a:t>
            </a:r>
          </a:p>
        </p:txBody>
      </p:sp>
      <p:cxnSp>
        <p:nvCxnSpPr>
          <p:cNvPr id="321" name="Connecteur : en arc 320">
            <a:extLst>
              <a:ext uri="{FF2B5EF4-FFF2-40B4-BE49-F238E27FC236}">
                <a16:creationId xmlns:a16="http://schemas.microsoft.com/office/drawing/2014/main" id="{B1A1698C-A8C1-4041-A2F8-00ABF52A32CF}"/>
              </a:ext>
            </a:extLst>
          </p:cNvPr>
          <p:cNvCxnSpPr>
            <a:stCxn id="305" idx="1"/>
            <a:endCxn id="319" idx="0"/>
          </p:cNvCxnSpPr>
          <p:nvPr/>
        </p:nvCxnSpPr>
        <p:spPr>
          <a:xfrm rot="10800000" flipV="1">
            <a:off x="25128958" y="7571654"/>
            <a:ext cx="729208" cy="5520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ZoneTexte 321">
            <a:extLst>
              <a:ext uri="{FF2B5EF4-FFF2-40B4-BE49-F238E27FC236}">
                <a16:creationId xmlns:a16="http://schemas.microsoft.com/office/drawing/2014/main" id="{45FDA39D-27A0-4A78-9FC1-B7E5D03559DC}"/>
              </a:ext>
            </a:extLst>
          </p:cNvPr>
          <p:cNvSpPr txBox="1"/>
          <p:nvPr/>
        </p:nvSpPr>
        <p:spPr>
          <a:xfrm>
            <a:off x="24638171" y="7368539"/>
            <a:ext cx="976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P80 end </a:t>
            </a:r>
            <a:r>
              <a:rPr lang="fr-FR" sz="1000" i="1" dirty="0" err="1"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qualified</a:t>
            </a:r>
            <a:r>
              <a:rPr lang="fr-FR" sz="10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BD1A3EB3-1D6C-4945-BB45-A143C6513823}"/>
              </a:ext>
            </a:extLst>
          </p:cNvPr>
          <p:cNvCxnSpPr>
            <a:endCxn id="1323" idx="1"/>
          </p:cNvCxnSpPr>
          <p:nvPr/>
        </p:nvCxnSpPr>
        <p:spPr>
          <a:xfrm rot="5400000" flipH="1" flipV="1">
            <a:off x="12735534" y="25466116"/>
            <a:ext cx="4812809" cy="2237606"/>
          </a:xfrm>
          <a:prstGeom prst="curvedConnector2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9D318049-5AFA-4F4B-B9D2-8778294A518F}"/>
              </a:ext>
            </a:extLst>
          </p:cNvPr>
          <p:cNvSpPr txBox="1"/>
          <p:nvPr/>
        </p:nvSpPr>
        <p:spPr>
          <a:xfrm>
            <a:off x="13354437" y="25933982"/>
            <a:ext cx="1242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P121 </a:t>
            </a:r>
            <a:r>
              <a:rPr lang="fr-FR" sz="10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overlaps</a:t>
            </a:r>
            <a:r>
              <a:rPr lang="fr-FR" sz="10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</a:t>
            </a:r>
            <a:endParaRPr lang="fr-FR" sz="1000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0D6C2BEB-0044-465F-8740-423945CB2ADF}"/>
              </a:ext>
            </a:extLst>
          </p:cNvPr>
          <p:cNvCxnSpPr>
            <a:cxnSpLocks/>
            <a:stCxn id="929" idx="0"/>
            <a:endCxn id="926" idx="2"/>
          </p:cNvCxnSpPr>
          <p:nvPr/>
        </p:nvCxnSpPr>
        <p:spPr>
          <a:xfrm rot="16200000" flipV="1">
            <a:off x="25705316" y="5213747"/>
            <a:ext cx="1113893" cy="3465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FB4E7FA-7777-4CC0-8E17-624378203DD3}"/>
              </a:ext>
            </a:extLst>
          </p:cNvPr>
          <p:cNvCxnSpPr>
            <a:cxnSpLocks/>
          </p:cNvCxnSpPr>
          <p:nvPr/>
        </p:nvCxnSpPr>
        <p:spPr>
          <a:xfrm flipH="1" flipV="1">
            <a:off x="28713671" y="5132376"/>
            <a:ext cx="1088327" cy="80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44EA3A0-42AF-427C-ABC0-D71EF28A7957}"/>
              </a:ext>
            </a:extLst>
          </p:cNvPr>
          <p:cNvSpPr/>
          <p:nvPr/>
        </p:nvSpPr>
        <p:spPr>
          <a:xfrm>
            <a:off x="13989849" y="10890439"/>
            <a:ext cx="1845219" cy="268549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« 2020-11-18T06:16:06+0000 »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A3911D9-F769-4D1D-9F1F-3EF9CADCCCE9}"/>
              </a:ext>
            </a:extLst>
          </p:cNvPr>
          <p:cNvSpPr/>
          <p:nvPr/>
        </p:nvSpPr>
        <p:spPr>
          <a:xfrm>
            <a:off x="19254976" y="13374110"/>
            <a:ext cx="1845219" cy="268549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000" dirty="0">
                <a:solidFill>
                  <a:schemeClr val="tx1"/>
                </a:solidFill>
              </a:rPr>
              <a:t>« 2020-11-18T06:16:06+0000 »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415057-E5BB-4388-A278-2FBCAE86AD2C}"/>
              </a:ext>
            </a:extLst>
          </p:cNvPr>
          <p:cNvSpPr/>
          <p:nvPr/>
        </p:nvSpPr>
        <p:spPr>
          <a:xfrm>
            <a:off x="28920343" y="25840857"/>
            <a:ext cx="949651" cy="608837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1000" i="1">
                <a:solidFill>
                  <a:schemeClr val="tx1"/>
                </a:solidFill>
                <a:latin typeface="Gill Sans Nova" panose="020B0602020104020203" pitchFamily="34" charset="0"/>
              </a:rPr>
              <a:t>« Adhérent </a:t>
            </a:r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71" name="Connecteur droit avec flèche 1749">
            <a:extLst>
              <a:ext uri="{FF2B5EF4-FFF2-40B4-BE49-F238E27FC236}">
                <a16:creationId xmlns:a16="http://schemas.microsoft.com/office/drawing/2014/main" id="{F1BDEE82-3662-4037-8801-34CCA0A54C4E}"/>
              </a:ext>
            </a:extLst>
          </p:cNvPr>
          <p:cNvCxnSpPr>
            <a:cxnSpLocks/>
            <a:stCxn id="1728" idx="2"/>
            <a:endCxn id="7" idx="0"/>
          </p:cNvCxnSpPr>
          <p:nvPr/>
        </p:nvCxnSpPr>
        <p:spPr>
          <a:xfrm rot="16200000" flipH="1">
            <a:off x="28697270" y="25142958"/>
            <a:ext cx="840524" cy="5552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5B8EBF2-6D1B-4326-A6A2-A6346E9811B9}"/>
              </a:ext>
            </a:extLst>
          </p:cNvPr>
          <p:cNvSpPr txBox="1"/>
          <p:nvPr/>
        </p:nvSpPr>
        <p:spPr>
          <a:xfrm>
            <a:off x="28684435" y="25304895"/>
            <a:ext cx="1467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P2</a:t>
            </a:r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93A6A91A-76BC-4A4F-B849-B2CB9CDA7C4A}"/>
              </a:ext>
            </a:extLst>
          </p:cNvPr>
          <p:cNvSpPr/>
          <p:nvPr/>
        </p:nvSpPr>
        <p:spPr>
          <a:xfrm>
            <a:off x="33886093" y="25638042"/>
            <a:ext cx="1311921" cy="856486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Communautés de marchands et de bourgeois »)</a:t>
            </a:r>
          </a:p>
        </p:txBody>
      </p: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D3B6888C-8D28-4F9E-841A-3042CFC6367F}"/>
              </a:ext>
            </a:extLst>
          </p:cNvPr>
          <p:cNvCxnSpPr>
            <a:stCxn id="256" idx="3"/>
            <a:endCxn id="1203" idx="2"/>
          </p:cNvCxnSpPr>
          <p:nvPr/>
        </p:nvCxnSpPr>
        <p:spPr>
          <a:xfrm flipV="1">
            <a:off x="35198006" y="24586191"/>
            <a:ext cx="763066" cy="14800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Rectangle : coins arrondis 265">
            <a:extLst>
              <a:ext uri="{FF2B5EF4-FFF2-40B4-BE49-F238E27FC236}">
                <a16:creationId xmlns:a16="http://schemas.microsoft.com/office/drawing/2014/main" id="{F5A61602-C9C4-408F-B8A6-6BBE1FE9BC99}"/>
              </a:ext>
            </a:extLst>
          </p:cNvPr>
          <p:cNvSpPr/>
          <p:nvPr/>
        </p:nvSpPr>
        <p:spPr>
          <a:xfrm>
            <a:off x="35312359" y="27173835"/>
            <a:ext cx="1386807" cy="856486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Bourgeois de Saint-Denis en Ile-de-France »)</a:t>
            </a:r>
          </a:p>
        </p:txBody>
      </p:sp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FD2E284F-FA93-4F49-AF10-05DCAF7BA321}"/>
              </a:ext>
            </a:extLst>
          </p:cNvPr>
          <p:cNvCxnSpPr>
            <a:cxnSpLocks/>
            <a:stCxn id="256" idx="3"/>
            <a:endCxn id="266" idx="0"/>
          </p:cNvCxnSpPr>
          <p:nvPr/>
        </p:nvCxnSpPr>
        <p:spPr>
          <a:xfrm>
            <a:off x="35198008" y="26066276"/>
            <a:ext cx="807755" cy="11075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ZoneTexte 274">
            <a:extLst>
              <a:ext uri="{FF2B5EF4-FFF2-40B4-BE49-F238E27FC236}">
                <a16:creationId xmlns:a16="http://schemas.microsoft.com/office/drawing/2014/main" id="{360D258C-5B47-4FF1-BA85-65FF8B322F49}"/>
              </a:ext>
            </a:extLst>
          </p:cNvPr>
          <p:cNvSpPr txBox="1"/>
          <p:nvPr/>
        </p:nvSpPr>
        <p:spPr>
          <a:xfrm>
            <a:off x="35492799" y="25931619"/>
            <a:ext cx="148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P107 has </a:t>
            </a:r>
            <a:r>
              <a:rPr lang="fr-FR" sz="1000" i="1" dirty="0" err="1">
                <a:latin typeface="Gill Sans Nova" panose="020B0602020104020203" pitchFamily="34" charset="0"/>
              </a:rPr>
              <a:t>current</a:t>
            </a:r>
            <a:r>
              <a:rPr lang="fr-FR" sz="1000" i="1" dirty="0">
                <a:latin typeface="Gill Sans Nova" panose="020B0602020104020203" pitchFamily="34" charset="0"/>
              </a:rPr>
              <a:t> or former </a:t>
            </a:r>
            <a:r>
              <a:rPr lang="fr-FR" sz="1000" i="1" dirty="0" err="1">
                <a:latin typeface="Gill Sans Nova" panose="020B0602020104020203" pitchFamily="34" charset="0"/>
              </a:rPr>
              <a:t>member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cxnSp>
        <p:nvCxnSpPr>
          <p:cNvPr id="59" name="Connecteur : en arc 58">
            <a:extLst>
              <a:ext uri="{FF2B5EF4-FFF2-40B4-BE49-F238E27FC236}">
                <a16:creationId xmlns:a16="http://schemas.microsoft.com/office/drawing/2014/main" id="{70C10507-CEC1-4DDA-B9C7-10E2E294D05E}"/>
              </a:ext>
            </a:extLst>
          </p:cNvPr>
          <p:cNvCxnSpPr>
            <a:cxnSpLocks/>
            <a:stCxn id="1728" idx="3"/>
            <a:endCxn id="1203" idx="1"/>
          </p:cNvCxnSpPr>
          <p:nvPr/>
        </p:nvCxnSpPr>
        <p:spPr>
          <a:xfrm flipV="1">
            <a:off x="29299292" y="24157956"/>
            <a:ext cx="6005814" cy="6974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0719A202-FA65-4F14-817A-458EE6176A47}"/>
              </a:ext>
            </a:extLst>
          </p:cNvPr>
          <p:cNvCxnSpPr>
            <a:cxnSpLocks/>
            <a:stCxn id="1726" idx="3"/>
            <a:endCxn id="1203" idx="1"/>
          </p:cNvCxnSpPr>
          <p:nvPr/>
        </p:nvCxnSpPr>
        <p:spPr>
          <a:xfrm flipV="1">
            <a:off x="29290668" y="24157950"/>
            <a:ext cx="6014444" cy="2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necteur droit avec flèche 203">
            <a:extLst>
              <a:ext uri="{FF2B5EF4-FFF2-40B4-BE49-F238E27FC236}">
                <a16:creationId xmlns:a16="http://schemas.microsoft.com/office/drawing/2014/main" id="{E16F5E86-46B7-401B-BD90-6041A07FDB54}"/>
              </a:ext>
            </a:extLst>
          </p:cNvPr>
          <p:cNvCxnSpPr>
            <a:stCxn id="1212" idx="1"/>
            <a:endCxn id="1501" idx="3"/>
          </p:cNvCxnSpPr>
          <p:nvPr/>
        </p:nvCxnSpPr>
        <p:spPr>
          <a:xfrm flipH="1">
            <a:off x="11804194" y="33206297"/>
            <a:ext cx="12879860" cy="54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onnecteur : en arc 214">
            <a:extLst>
              <a:ext uri="{FF2B5EF4-FFF2-40B4-BE49-F238E27FC236}">
                <a16:creationId xmlns:a16="http://schemas.microsoft.com/office/drawing/2014/main" id="{47FC1421-D81B-49D5-B866-9290A41A883C}"/>
              </a:ext>
            </a:extLst>
          </p:cNvPr>
          <p:cNvCxnSpPr>
            <a:stCxn id="1501" idx="1"/>
            <a:endCxn id="1529" idx="1"/>
          </p:cNvCxnSpPr>
          <p:nvPr/>
        </p:nvCxnSpPr>
        <p:spPr>
          <a:xfrm rot="10800000">
            <a:off x="5186720" y="26769166"/>
            <a:ext cx="5288792" cy="6491505"/>
          </a:xfrm>
          <a:prstGeom prst="curvedConnector3">
            <a:avLst>
              <a:gd name="adj1" fmla="val 1260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" name="ZoneTexte 326">
            <a:extLst>
              <a:ext uri="{FF2B5EF4-FFF2-40B4-BE49-F238E27FC236}">
                <a16:creationId xmlns:a16="http://schemas.microsoft.com/office/drawing/2014/main" id="{3E358BEF-ADDB-4E90-B351-7CC22B7B59E1}"/>
              </a:ext>
            </a:extLst>
          </p:cNvPr>
          <p:cNvSpPr txBox="1"/>
          <p:nvPr/>
        </p:nvSpPr>
        <p:spPr>
          <a:xfrm>
            <a:off x="2649466" y="29347830"/>
            <a:ext cx="1484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>
                <a:latin typeface="Gill Sans Nova" panose="020B0602020104020203" pitchFamily="34" charset="0"/>
              </a:rPr>
              <a:t>P71 </a:t>
            </a:r>
            <a:r>
              <a:rPr lang="fr-FR" sz="1050" i="1" dirty="0" err="1">
                <a:latin typeface="Gill Sans Nova" panose="020B0602020104020203" pitchFamily="34" charset="0"/>
              </a:rPr>
              <a:t>lists</a:t>
            </a:r>
            <a:endParaRPr lang="fr-FR" sz="1050" i="1" dirty="0">
              <a:latin typeface="Gill Sans Nova" panose="020B0602020104020203" pitchFamily="34" charset="0"/>
            </a:endParaRPr>
          </a:p>
        </p:txBody>
      </p:sp>
      <p:cxnSp>
        <p:nvCxnSpPr>
          <p:cNvPr id="329" name="Connecteur droit avec flèche 328">
            <a:extLst>
              <a:ext uri="{FF2B5EF4-FFF2-40B4-BE49-F238E27FC236}">
                <a16:creationId xmlns:a16="http://schemas.microsoft.com/office/drawing/2014/main" id="{970B38A2-5F35-4E84-82C2-54F06FE0DF59}"/>
              </a:ext>
            </a:extLst>
          </p:cNvPr>
          <p:cNvCxnSpPr>
            <a:cxnSpLocks/>
            <a:stCxn id="1410" idx="2"/>
            <a:endCxn id="337" idx="0"/>
          </p:cNvCxnSpPr>
          <p:nvPr/>
        </p:nvCxnSpPr>
        <p:spPr>
          <a:xfrm>
            <a:off x="16961550" y="28536212"/>
            <a:ext cx="12614" cy="1012630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Rectangle : coins arrondis 336">
            <a:extLst>
              <a:ext uri="{FF2B5EF4-FFF2-40B4-BE49-F238E27FC236}">
                <a16:creationId xmlns:a16="http://schemas.microsoft.com/office/drawing/2014/main" id="{0EF26280-C1E0-41D3-8019-A696A33A9175}"/>
              </a:ext>
            </a:extLst>
          </p:cNvPr>
          <p:cNvSpPr/>
          <p:nvPr/>
        </p:nvSpPr>
        <p:spPr>
          <a:xfrm>
            <a:off x="16251849" y="29548837"/>
            <a:ext cx="1444620" cy="374490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« 47.3280 -2.42917 »</a:t>
            </a:r>
          </a:p>
        </p:txBody>
      </p:sp>
      <p:sp>
        <p:nvSpPr>
          <p:cNvPr id="340" name="ZoneTexte 339">
            <a:extLst>
              <a:ext uri="{FF2B5EF4-FFF2-40B4-BE49-F238E27FC236}">
                <a16:creationId xmlns:a16="http://schemas.microsoft.com/office/drawing/2014/main" id="{11F4BC7B-A7E1-4487-953C-42790FFA3213}"/>
              </a:ext>
            </a:extLst>
          </p:cNvPr>
          <p:cNvSpPr txBox="1"/>
          <p:nvPr/>
        </p:nvSpPr>
        <p:spPr>
          <a:xfrm>
            <a:off x="16018880" y="28781747"/>
            <a:ext cx="1045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P168 place </a:t>
            </a:r>
            <a:r>
              <a:rPr lang="fr-FR" sz="10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defined</a:t>
            </a:r>
            <a:r>
              <a:rPr lang="fr-FR" sz="10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8FD31BDF-F5E3-4EED-A1A0-A4F7FBCE2038}"/>
              </a:ext>
            </a:extLst>
          </p:cNvPr>
          <p:cNvSpPr/>
          <p:nvPr/>
        </p:nvSpPr>
        <p:spPr>
          <a:xfrm>
            <a:off x="38444606" y="23221632"/>
            <a:ext cx="1062751" cy="575137"/>
          </a:xfrm>
          <a:prstGeom prst="roundRect">
            <a:avLst/>
          </a:prstGeom>
          <a:solidFill>
            <a:srgbClr val="A5E9E1"/>
          </a:solidFill>
          <a:ln w="28575">
            <a:solidFill>
              <a:srgbClr val="5ED8C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E66 Formation</a:t>
            </a: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C1440861-E564-4CCB-97CE-60377A4AC8B9}"/>
              </a:ext>
            </a:extLst>
          </p:cNvPr>
          <p:cNvSpPr txBox="1"/>
          <p:nvPr/>
        </p:nvSpPr>
        <p:spPr>
          <a:xfrm>
            <a:off x="36885882" y="23324527"/>
            <a:ext cx="100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P151 </a:t>
            </a:r>
            <a:r>
              <a:rPr lang="fr-FR" sz="1000" i="1" dirty="0" err="1">
                <a:latin typeface="Gill Sans Nova" panose="020B0602020104020203" pitchFamily="34" charset="0"/>
              </a:rPr>
              <a:t>was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formed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from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479237A6-6C4E-4958-A794-6D03C4C414C9}"/>
              </a:ext>
            </a:extLst>
          </p:cNvPr>
          <p:cNvCxnSpPr>
            <a:stCxn id="1203" idx="3"/>
            <a:endCxn id="247" idx="1"/>
          </p:cNvCxnSpPr>
          <p:nvPr/>
        </p:nvCxnSpPr>
        <p:spPr>
          <a:xfrm flipV="1">
            <a:off x="36617044" y="23509204"/>
            <a:ext cx="1827566" cy="6487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Rectangle : coins arrondis 256">
            <a:extLst>
              <a:ext uri="{FF2B5EF4-FFF2-40B4-BE49-F238E27FC236}">
                <a16:creationId xmlns:a16="http://schemas.microsoft.com/office/drawing/2014/main" id="{7C67B9CE-0BD7-45F9-B5DD-740F03FA40BD}"/>
              </a:ext>
            </a:extLst>
          </p:cNvPr>
          <p:cNvSpPr/>
          <p:nvPr/>
        </p:nvSpPr>
        <p:spPr>
          <a:xfrm>
            <a:off x="38444606" y="24352632"/>
            <a:ext cx="1062751" cy="575137"/>
          </a:xfrm>
          <a:prstGeom prst="roundRect">
            <a:avLst/>
          </a:prstGeom>
          <a:solidFill>
            <a:srgbClr val="37CDBB"/>
          </a:solidFill>
          <a:ln w="28575">
            <a:solidFill>
              <a:srgbClr val="2AAC9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E68 Dissolution</a:t>
            </a:r>
          </a:p>
        </p:txBody>
      </p: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9A437E44-B224-43A2-A941-BDF85F70E746}"/>
              </a:ext>
            </a:extLst>
          </p:cNvPr>
          <p:cNvCxnSpPr>
            <a:cxnSpLocks/>
            <a:stCxn id="257" idx="1"/>
            <a:endCxn id="1203" idx="3"/>
          </p:cNvCxnSpPr>
          <p:nvPr/>
        </p:nvCxnSpPr>
        <p:spPr>
          <a:xfrm rot="10800000">
            <a:off x="36617044" y="24157954"/>
            <a:ext cx="1827566" cy="482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ZoneTexte 261">
            <a:extLst>
              <a:ext uri="{FF2B5EF4-FFF2-40B4-BE49-F238E27FC236}">
                <a16:creationId xmlns:a16="http://schemas.microsoft.com/office/drawing/2014/main" id="{D693F609-B1A5-4A21-85E1-ECBA60C0DF23}"/>
              </a:ext>
            </a:extLst>
          </p:cNvPr>
          <p:cNvSpPr txBox="1"/>
          <p:nvPr/>
        </p:nvSpPr>
        <p:spPr>
          <a:xfrm>
            <a:off x="36949278" y="24603001"/>
            <a:ext cx="10026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P99 </a:t>
            </a:r>
            <a:r>
              <a:rPr lang="fr-FR" sz="1000" i="1" dirty="0" err="1">
                <a:latin typeface="Gill Sans Nova" panose="020B0602020104020203" pitchFamily="34" charset="0"/>
              </a:rPr>
              <a:t>dissolved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258" name="Rectangle : coins arrondis 257">
            <a:extLst>
              <a:ext uri="{FF2B5EF4-FFF2-40B4-BE49-F238E27FC236}">
                <a16:creationId xmlns:a16="http://schemas.microsoft.com/office/drawing/2014/main" id="{EA50A966-EAEF-4AA2-893B-418A325ADA27}"/>
              </a:ext>
            </a:extLst>
          </p:cNvPr>
          <p:cNvSpPr/>
          <p:nvPr/>
        </p:nvSpPr>
        <p:spPr>
          <a:xfrm>
            <a:off x="32370499" y="14940811"/>
            <a:ext cx="1052048" cy="697632"/>
          </a:xfrm>
          <a:prstGeom prst="roundRect">
            <a:avLst/>
          </a:prstGeom>
          <a:solidFill>
            <a:srgbClr val="D89EEA"/>
          </a:solidFill>
          <a:ln w="28575">
            <a:solidFill>
              <a:srgbClr val="CE83E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E36 Visual Item</a:t>
            </a:r>
            <a:endParaRPr lang="fr-FR" sz="10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261" name="ZoneTexte 260">
            <a:extLst>
              <a:ext uri="{FF2B5EF4-FFF2-40B4-BE49-F238E27FC236}">
                <a16:creationId xmlns:a16="http://schemas.microsoft.com/office/drawing/2014/main" id="{624F9947-9ED6-41C5-94F0-25C4E5ADDF83}"/>
              </a:ext>
            </a:extLst>
          </p:cNvPr>
          <p:cNvSpPr txBox="1"/>
          <p:nvPr/>
        </p:nvSpPr>
        <p:spPr>
          <a:xfrm>
            <a:off x="32193929" y="16564890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P138 </a:t>
            </a:r>
            <a:r>
              <a:rPr lang="fr-FR" sz="1000" i="1" dirty="0" err="1">
                <a:latin typeface="Gill Sans Nova" panose="020B0602020104020203" pitchFamily="34" charset="0"/>
              </a:rPr>
              <a:t>represents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260" name="ZoneTexte 259">
            <a:extLst>
              <a:ext uri="{FF2B5EF4-FFF2-40B4-BE49-F238E27FC236}">
                <a16:creationId xmlns:a16="http://schemas.microsoft.com/office/drawing/2014/main" id="{8E7B1969-307E-4B11-A74D-89F27DD4D94D}"/>
              </a:ext>
            </a:extLst>
          </p:cNvPr>
          <p:cNvSpPr txBox="1"/>
          <p:nvPr/>
        </p:nvSpPr>
        <p:spPr>
          <a:xfrm>
            <a:off x="31670436" y="12320268"/>
            <a:ext cx="950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P106 </a:t>
            </a:r>
            <a:r>
              <a:rPr lang="fr-FR" sz="1000" i="1" dirty="0" err="1"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composed</a:t>
            </a:r>
            <a:r>
              <a:rPr lang="fr-FR" sz="10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id="{7F15B779-F7F2-4FB0-881F-DCDD26B2889C}"/>
              </a:ext>
            </a:extLst>
          </p:cNvPr>
          <p:cNvCxnSpPr>
            <a:cxnSpLocks/>
            <a:stCxn id="919" idx="3"/>
            <a:endCxn id="258" idx="0"/>
          </p:cNvCxnSpPr>
          <p:nvPr/>
        </p:nvCxnSpPr>
        <p:spPr>
          <a:xfrm>
            <a:off x="30863496" y="10023642"/>
            <a:ext cx="2033027" cy="49171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4E4F1D9-F50F-412B-BB53-C744586D3A95}"/>
              </a:ext>
            </a:extLst>
          </p:cNvPr>
          <p:cNvCxnSpPr>
            <a:stCxn id="942" idx="3"/>
            <a:endCxn id="947" idx="1"/>
          </p:cNvCxnSpPr>
          <p:nvPr/>
        </p:nvCxnSpPr>
        <p:spPr>
          <a:xfrm flipV="1">
            <a:off x="34225025" y="9995990"/>
            <a:ext cx="3511266" cy="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Rectangle : coins arrondis 266">
            <a:extLst>
              <a:ext uri="{FF2B5EF4-FFF2-40B4-BE49-F238E27FC236}">
                <a16:creationId xmlns:a16="http://schemas.microsoft.com/office/drawing/2014/main" id="{BE2F8EFF-6565-4A49-B3B6-63B6CF8505FE}"/>
              </a:ext>
            </a:extLst>
          </p:cNvPr>
          <p:cNvSpPr/>
          <p:nvPr/>
        </p:nvSpPr>
        <p:spPr>
          <a:xfrm>
            <a:off x="39612393" y="27294603"/>
            <a:ext cx="1062751" cy="636761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Ile-de-France »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C526D0A-C9FF-4F9C-9320-A64EF44EC709}"/>
              </a:ext>
            </a:extLst>
          </p:cNvPr>
          <p:cNvCxnSpPr>
            <a:stCxn id="266" idx="3"/>
            <a:endCxn id="267" idx="1"/>
          </p:cNvCxnSpPr>
          <p:nvPr/>
        </p:nvCxnSpPr>
        <p:spPr>
          <a:xfrm>
            <a:off x="36699166" y="27602078"/>
            <a:ext cx="2913227" cy="1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ZoneTexte 271">
            <a:extLst>
              <a:ext uri="{FF2B5EF4-FFF2-40B4-BE49-F238E27FC236}">
                <a16:creationId xmlns:a16="http://schemas.microsoft.com/office/drawing/2014/main" id="{16796B78-B6A7-44EC-874B-3BAAD8E9D571}"/>
              </a:ext>
            </a:extLst>
          </p:cNvPr>
          <p:cNvSpPr txBox="1"/>
          <p:nvPr/>
        </p:nvSpPr>
        <p:spPr>
          <a:xfrm>
            <a:off x="37127019" y="27311082"/>
            <a:ext cx="215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 err="1">
                <a:latin typeface="Gill Sans Nova" panose="020B0602020104020203" pitchFamily="34" charset="0"/>
              </a:rPr>
              <a:t>sheP</a:t>
            </a:r>
            <a:r>
              <a:rPr lang="fr-FR" sz="1000" b="1" i="1" dirty="0">
                <a:latin typeface="Gill Sans Nova" panose="020B0602020104020203" pitchFamily="34" charset="0"/>
              </a:rPr>
              <a:t> situation </a:t>
            </a:r>
            <a:r>
              <a:rPr lang="fr-FR" sz="1000" b="1" i="1" dirty="0" err="1">
                <a:latin typeface="Gill Sans Nova" panose="020B0602020104020203" pitchFamily="34" charset="0"/>
              </a:rPr>
              <a:t>géohistorique</a:t>
            </a:r>
            <a:endParaRPr lang="fr-FR" sz="1000" b="1" i="1" dirty="0">
              <a:latin typeface="Gill Sans Nova" panose="020B0602020104020203" pitchFamily="34" charset="0"/>
            </a:endParaRPr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BF631449-EE0B-4A78-892F-B6E8B49DD8B0}"/>
              </a:ext>
            </a:extLst>
          </p:cNvPr>
          <p:cNvSpPr txBox="1"/>
          <p:nvPr/>
        </p:nvSpPr>
        <p:spPr>
          <a:xfrm>
            <a:off x="30139329" y="31655045"/>
            <a:ext cx="2158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 err="1">
                <a:latin typeface="Gill Sans Nova" panose="020B0602020104020203" pitchFamily="34" charset="0"/>
              </a:rPr>
              <a:t>sheP</a:t>
            </a:r>
            <a:r>
              <a:rPr lang="fr-FR" sz="1000" b="1" i="1" dirty="0">
                <a:latin typeface="Gill Sans Nova" panose="020B0602020104020203" pitchFamily="34" charset="0"/>
              </a:rPr>
              <a:t> a pour entité de plus haut niveau</a:t>
            </a:r>
          </a:p>
        </p:txBody>
      </p:sp>
      <p:sp>
        <p:nvSpPr>
          <p:cNvPr id="278" name="ZoneTexte 277">
            <a:extLst>
              <a:ext uri="{FF2B5EF4-FFF2-40B4-BE49-F238E27FC236}">
                <a16:creationId xmlns:a16="http://schemas.microsoft.com/office/drawing/2014/main" id="{8B83B232-45D1-4761-83AC-024BB8DE1A27}"/>
              </a:ext>
            </a:extLst>
          </p:cNvPr>
          <p:cNvSpPr txBox="1"/>
          <p:nvPr/>
        </p:nvSpPr>
        <p:spPr>
          <a:xfrm>
            <a:off x="25226629" y="31065677"/>
            <a:ext cx="1127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 err="1">
                <a:latin typeface="Gill Sans Nova" panose="020B0602020104020203" pitchFamily="34" charset="0"/>
              </a:rPr>
              <a:t>sheP</a:t>
            </a:r>
            <a:r>
              <a:rPr lang="fr-FR" sz="1000" b="1" i="1" dirty="0">
                <a:latin typeface="Gill Sans Nova" panose="020B0602020104020203" pitchFamily="34" charset="0"/>
              </a:rPr>
              <a:t> a pour entité de plus haut niveau</a:t>
            </a:r>
          </a:p>
        </p:txBody>
      </p:sp>
      <p:sp>
        <p:nvSpPr>
          <p:cNvPr id="279" name="ZoneTexte 278">
            <a:extLst>
              <a:ext uri="{FF2B5EF4-FFF2-40B4-BE49-F238E27FC236}">
                <a16:creationId xmlns:a16="http://schemas.microsoft.com/office/drawing/2014/main" id="{0705856E-68C7-4B30-B288-5A010B99F520}"/>
              </a:ext>
            </a:extLst>
          </p:cNvPr>
          <p:cNvSpPr txBox="1"/>
          <p:nvPr/>
        </p:nvSpPr>
        <p:spPr>
          <a:xfrm>
            <a:off x="16657546" y="32800566"/>
            <a:ext cx="3320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 err="1">
                <a:latin typeface="Gill Sans Nova" panose="020B0602020104020203" pitchFamily="34" charset="0"/>
              </a:rPr>
              <a:t>sheP</a:t>
            </a:r>
            <a:r>
              <a:rPr lang="fr-FR" sz="1000" b="1" i="1" dirty="0">
                <a:latin typeface="Gill Sans Nova" panose="020B0602020104020203" pitchFamily="34" charset="0"/>
              </a:rPr>
              <a:t> a pour entité de plus haut niveau</a:t>
            </a:r>
          </a:p>
        </p:txBody>
      </p:sp>
      <p:sp>
        <p:nvSpPr>
          <p:cNvPr id="282" name="Rectangle : coins arrondis 281">
            <a:extLst>
              <a:ext uri="{FF2B5EF4-FFF2-40B4-BE49-F238E27FC236}">
                <a16:creationId xmlns:a16="http://schemas.microsoft.com/office/drawing/2014/main" id="{3E869BAE-BEDD-427A-9D80-3C223B2B8256}"/>
              </a:ext>
            </a:extLst>
          </p:cNvPr>
          <p:cNvSpPr/>
          <p:nvPr/>
        </p:nvSpPr>
        <p:spPr>
          <a:xfrm>
            <a:off x="31322740" y="17339484"/>
            <a:ext cx="1130864" cy="519454"/>
          </a:xfrm>
          <a:prstGeom prst="roundRect">
            <a:avLst/>
          </a:prstGeom>
          <a:solidFill>
            <a:srgbClr val="F2B800"/>
          </a:solidFill>
          <a:ln w="28575">
            <a:solidFill>
              <a:srgbClr val="DAA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E1 CRM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Entity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Obélisque »</a:t>
            </a:r>
          </a:p>
        </p:txBody>
      </p:sp>
      <p:sp>
        <p:nvSpPr>
          <p:cNvPr id="290" name="Rectangle : coins arrondis 289">
            <a:extLst>
              <a:ext uri="{FF2B5EF4-FFF2-40B4-BE49-F238E27FC236}">
                <a16:creationId xmlns:a16="http://schemas.microsoft.com/office/drawing/2014/main" id="{C38765AF-D1AB-419F-B6A3-7E6AB217D8E6}"/>
              </a:ext>
            </a:extLst>
          </p:cNvPr>
          <p:cNvSpPr/>
          <p:nvPr/>
        </p:nvSpPr>
        <p:spPr>
          <a:xfrm>
            <a:off x="34722710" y="13734294"/>
            <a:ext cx="864026" cy="571570"/>
          </a:xfrm>
          <a:prstGeom prst="roundRect">
            <a:avLst/>
          </a:prstGeom>
          <a:solidFill>
            <a:srgbClr val="E6C0D5"/>
          </a:solidFill>
          <a:ln w="28575">
            <a:solidFill>
              <a:srgbClr val="D99B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E35 </a:t>
            </a:r>
            <a:r>
              <a:rPr lang="fr-FR" sz="10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Title</a:t>
            </a:r>
            <a:endParaRPr lang="fr-FR" sz="10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294" name="ZoneTexte 293">
            <a:extLst>
              <a:ext uri="{FF2B5EF4-FFF2-40B4-BE49-F238E27FC236}">
                <a16:creationId xmlns:a16="http://schemas.microsoft.com/office/drawing/2014/main" id="{3EFD4A83-602D-4C43-9A90-E64B9D211C80}"/>
              </a:ext>
            </a:extLst>
          </p:cNvPr>
          <p:cNvSpPr txBox="1"/>
          <p:nvPr/>
        </p:nvSpPr>
        <p:spPr>
          <a:xfrm>
            <a:off x="33559792" y="14098964"/>
            <a:ext cx="685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P102 has </a:t>
            </a:r>
            <a:r>
              <a:rPr lang="fr-FR" sz="1000" i="1" dirty="0" err="1">
                <a:latin typeface="Gill Sans Nova" panose="020B0602020104020203" pitchFamily="34" charset="0"/>
              </a:rPr>
              <a:t>title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296" name="Rectangle : coins arrondis 295">
            <a:extLst>
              <a:ext uri="{FF2B5EF4-FFF2-40B4-BE49-F238E27FC236}">
                <a16:creationId xmlns:a16="http://schemas.microsoft.com/office/drawing/2014/main" id="{C22090EF-CC04-49D7-B122-27FF41CCBDA0}"/>
              </a:ext>
            </a:extLst>
          </p:cNvPr>
          <p:cNvSpPr/>
          <p:nvPr/>
        </p:nvSpPr>
        <p:spPr>
          <a:xfrm>
            <a:off x="36453125" y="13755086"/>
            <a:ext cx="1216621" cy="540468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« </a:t>
            </a:r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Titre normalisé </a:t>
            </a:r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6CCCE59-0530-4B85-ACD3-6BB599329A8A}"/>
              </a:ext>
            </a:extLst>
          </p:cNvPr>
          <p:cNvCxnSpPr>
            <a:cxnSpLocks/>
            <a:stCxn id="290" idx="3"/>
            <a:endCxn id="296" idx="1"/>
          </p:cNvCxnSpPr>
          <p:nvPr/>
        </p:nvCxnSpPr>
        <p:spPr>
          <a:xfrm>
            <a:off x="35586736" y="14020079"/>
            <a:ext cx="866389" cy="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Rectangle : coins arrondis 300">
            <a:extLst>
              <a:ext uri="{FF2B5EF4-FFF2-40B4-BE49-F238E27FC236}">
                <a16:creationId xmlns:a16="http://schemas.microsoft.com/office/drawing/2014/main" id="{E17D71EA-5F14-4876-AE81-319357EA5616}"/>
              </a:ext>
            </a:extLst>
          </p:cNvPr>
          <p:cNvSpPr/>
          <p:nvPr/>
        </p:nvSpPr>
        <p:spPr>
          <a:xfrm>
            <a:off x="33440855" y="17313274"/>
            <a:ext cx="1062751" cy="636761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Arles »</a:t>
            </a:r>
          </a:p>
        </p:txBody>
      </p:sp>
      <p:cxnSp>
        <p:nvCxnSpPr>
          <p:cNvPr id="192" name="Connecteur : en arc 191">
            <a:extLst>
              <a:ext uri="{FF2B5EF4-FFF2-40B4-BE49-F238E27FC236}">
                <a16:creationId xmlns:a16="http://schemas.microsoft.com/office/drawing/2014/main" id="{84754BFA-07F5-4F8D-85C4-BB8755CA6131}"/>
              </a:ext>
            </a:extLst>
          </p:cNvPr>
          <p:cNvCxnSpPr>
            <a:stCxn id="258" idx="2"/>
            <a:endCxn id="282" idx="0"/>
          </p:cNvCxnSpPr>
          <p:nvPr/>
        </p:nvCxnSpPr>
        <p:spPr>
          <a:xfrm rot="5400000">
            <a:off x="31541828" y="15984788"/>
            <a:ext cx="1701041" cy="10083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necteur : en arc 193">
            <a:extLst>
              <a:ext uri="{FF2B5EF4-FFF2-40B4-BE49-F238E27FC236}">
                <a16:creationId xmlns:a16="http://schemas.microsoft.com/office/drawing/2014/main" id="{9ADAD7A1-44F0-4317-9CB5-B28744429BA3}"/>
              </a:ext>
            </a:extLst>
          </p:cNvPr>
          <p:cNvCxnSpPr>
            <a:stCxn id="258" idx="2"/>
            <a:endCxn id="301" idx="0"/>
          </p:cNvCxnSpPr>
          <p:nvPr/>
        </p:nvCxnSpPr>
        <p:spPr>
          <a:xfrm rot="16200000" flipH="1">
            <a:off x="32596962" y="15938004"/>
            <a:ext cx="1674831" cy="10757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Connecteur : en arc 202">
            <a:extLst>
              <a:ext uri="{FF2B5EF4-FFF2-40B4-BE49-F238E27FC236}">
                <a16:creationId xmlns:a16="http://schemas.microsoft.com/office/drawing/2014/main" id="{407D4B3A-8085-4B1F-8D22-AEBD9D264E54}"/>
              </a:ext>
            </a:extLst>
          </p:cNvPr>
          <p:cNvCxnSpPr>
            <a:stCxn id="258" idx="3"/>
            <a:endCxn id="290" idx="1"/>
          </p:cNvCxnSpPr>
          <p:nvPr/>
        </p:nvCxnSpPr>
        <p:spPr>
          <a:xfrm flipV="1">
            <a:off x="33422547" y="14020079"/>
            <a:ext cx="1300163" cy="126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3" name="ZoneTexte 322">
            <a:extLst>
              <a:ext uri="{FF2B5EF4-FFF2-40B4-BE49-F238E27FC236}">
                <a16:creationId xmlns:a16="http://schemas.microsoft.com/office/drawing/2014/main" id="{251027FE-19EC-4378-BF55-BF1D868A6E9C}"/>
              </a:ext>
            </a:extLst>
          </p:cNvPr>
          <p:cNvSpPr txBox="1"/>
          <p:nvPr/>
        </p:nvSpPr>
        <p:spPr>
          <a:xfrm>
            <a:off x="31330565" y="14727985"/>
            <a:ext cx="7324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>
                <a:latin typeface="Gill Sans Nova" panose="020B0602020104020203" pitchFamily="34" charset="0"/>
              </a:rPr>
              <a:t>P129 </a:t>
            </a:r>
            <a:r>
              <a:rPr lang="fr-FR" sz="1050" i="1" dirty="0" err="1">
                <a:latin typeface="Gill Sans Nova" panose="020B0602020104020203" pitchFamily="34" charset="0"/>
              </a:rPr>
              <a:t>is</a:t>
            </a:r>
            <a:r>
              <a:rPr lang="fr-FR" sz="1050" i="1" dirty="0">
                <a:latin typeface="Gill Sans Nova" panose="020B0602020104020203" pitchFamily="34" charset="0"/>
              </a:rPr>
              <a:t> about</a:t>
            </a:r>
          </a:p>
        </p:txBody>
      </p:sp>
      <p:sp>
        <p:nvSpPr>
          <p:cNvPr id="324" name="Rectangle : coins arrondis 323">
            <a:extLst>
              <a:ext uri="{FF2B5EF4-FFF2-40B4-BE49-F238E27FC236}">
                <a16:creationId xmlns:a16="http://schemas.microsoft.com/office/drawing/2014/main" id="{994047F3-E8DC-4BCD-9A99-77175C796312}"/>
              </a:ext>
            </a:extLst>
          </p:cNvPr>
          <p:cNvSpPr/>
          <p:nvPr/>
        </p:nvSpPr>
        <p:spPr>
          <a:xfrm>
            <a:off x="34577958" y="15478975"/>
            <a:ext cx="1105041" cy="565753"/>
          </a:xfrm>
          <a:prstGeom prst="roundRect">
            <a:avLst/>
          </a:prstGeom>
          <a:solidFill>
            <a:srgbClr val="96BE18"/>
          </a:solidFill>
          <a:ln w="28575">
            <a:solidFill>
              <a:srgbClr val="8AAE1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E65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Creation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212" name="Connecteur : en arc 211">
            <a:extLst>
              <a:ext uri="{FF2B5EF4-FFF2-40B4-BE49-F238E27FC236}">
                <a16:creationId xmlns:a16="http://schemas.microsoft.com/office/drawing/2014/main" id="{DF072112-44D3-48E4-9DAE-FEF61FEAF689}"/>
              </a:ext>
            </a:extLst>
          </p:cNvPr>
          <p:cNvCxnSpPr>
            <a:cxnSpLocks/>
            <a:stCxn id="324" idx="1"/>
            <a:endCxn id="258" idx="3"/>
          </p:cNvCxnSpPr>
          <p:nvPr/>
        </p:nvCxnSpPr>
        <p:spPr>
          <a:xfrm rot="10800000">
            <a:off x="33422548" y="15289628"/>
            <a:ext cx="1155411" cy="4722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0" name="ZoneTexte 329">
            <a:extLst>
              <a:ext uri="{FF2B5EF4-FFF2-40B4-BE49-F238E27FC236}">
                <a16:creationId xmlns:a16="http://schemas.microsoft.com/office/drawing/2014/main" id="{4BFD32AD-3CE3-40BA-99FC-731BBCB38E18}"/>
              </a:ext>
            </a:extLst>
          </p:cNvPr>
          <p:cNvSpPr txBox="1"/>
          <p:nvPr/>
        </p:nvSpPr>
        <p:spPr>
          <a:xfrm>
            <a:off x="34296209" y="16297473"/>
            <a:ext cx="86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P94 has </a:t>
            </a:r>
            <a:r>
              <a:rPr lang="fr-FR" sz="1000" i="1" dirty="0" err="1">
                <a:latin typeface="Gill Sans Nova" panose="020B0602020104020203" pitchFamily="34" charset="0"/>
              </a:rPr>
              <a:t>created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331" name="Rectangle : coins arrondis 330">
            <a:extLst>
              <a:ext uri="{FF2B5EF4-FFF2-40B4-BE49-F238E27FC236}">
                <a16:creationId xmlns:a16="http://schemas.microsoft.com/office/drawing/2014/main" id="{144CDFD1-A3DB-4EF3-B289-2A7A5D04541E}"/>
              </a:ext>
            </a:extLst>
          </p:cNvPr>
          <p:cNvSpPr/>
          <p:nvPr/>
        </p:nvSpPr>
        <p:spPr>
          <a:xfrm>
            <a:off x="39376292" y="14895690"/>
            <a:ext cx="1023275" cy="446226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332" name="Rectangle : coins arrondis 331">
            <a:extLst>
              <a:ext uri="{FF2B5EF4-FFF2-40B4-BE49-F238E27FC236}">
                <a16:creationId xmlns:a16="http://schemas.microsoft.com/office/drawing/2014/main" id="{24CE1718-FABC-49CD-BCFA-E1040A93B82E}"/>
              </a:ext>
            </a:extLst>
          </p:cNvPr>
          <p:cNvSpPr/>
          <p:nvPr/>
        </p:nvSpPr>
        <p:spPr>
          <a:xfrm>
            <a:off x="37006857" y="14837734"/>
            <a:ext cx="1062751" cy="575137"/>
          </a:xfrm>
          <a:prstGeom prst="roundRect">
            <a:avLst/>
          </a:prstGeom>
          <a:solidFill>
            <a:srgbClr val="8DC28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E7 Activity</a:t>
            </a:r>
          </a:p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(</a:t>
            </a:r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de type « invention »)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333" name="Rectangle : coins arrondis 332">
            <a:extLst>
              <a:ext uri="{FF2B5EF4-FFF2-40B4-BE49-F238E27FC236}">
                <a16:creationId xmlns:a16="http://schemas.microsoft.com/office/drawing/2014/main" id="{E41C258E-60D6-46BB-B9C0-1FADF5B5DD07}"/>
              </a:ext>
            </a:extLst>
          </p:cNvPr>
          <p:cNvSpPr/>
          <p:nvPr/>
        </p:nvSpPr>
        <p:spPr>
          <a:xfrm>
            <a:off x="37014774" y="15976057"/>
            <a:ext cx="1132392" cy="743480"/>
          </a:xfrm>
          <a:prstGeom prst="roundRect">
            <a:avLst/>
          </a:prstGeom>
          <a:solidFill>
            <a:srgbClr val="8DC28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E7 Activity</a:t>
            </a:r>
          </a:p>
          <a:p>
            <a:pPr algn="ctr"/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(de type « sculpture / gravure »)</a:t>
            </a:r>
          </a:p>
        </p:txBody>
      </p:sp>
      <p:sp>
        <p:nvSpPr>
          <p:cNvPr id="334" name="Rectangle : coins arrondis 333">
            <a:extLst>
              <a:ext uri="{FF2B5EF4-FFF2-40B4-BE49-F238E27FC236}">
                <a16:creationId xmlns:a16="http://schemas.microsoft.com/office/drawing/2014/main" id="{0F605940-120C-47BF-89B8-6544770D5575}"/>
              </a:ext>
            </a:extLst>
          </p:cNvPr>
          <p:cNvSpPr/>
          <p:nvPr/>
        </p:nvSpPr>
        <p:spPr>
          <a:xfrm>
            <a:off x="39376291" y="16104799"/>
            <a:ext cx="1023275" cy="446226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220" name="Connecteur : en arc 219">
            <a:extLst>
              <a:ext uri="{FF2B5EF4-FFF2-40B4-BE49-F238E27FC236}">
                <a16:creationId xmlns:a16="http://schemas.microsoft.com/office/drawing/2014/main" id="{1DFD1410-4BA9-441F-A7A8-C923840ECBC8}"/>
              </a:ext>
            </a:extLst>
          </p:cNvPr>
          <p:cNvCxnSpPr>
            <a:cxnSpLocks/>
            <a:stCxn id="332" idx="1"/>
            <a:endCxn id="324" idx="3"/>
          </p:cNvCxnSpPr>
          <p:nvPr/>
        </p:nvCxnSpPr>
        <p:spPr>
          <a:xfrm rot="10800000" flipV="1">
            <a:off x="35682999" y="15125302"/>
            <a:ext cx="1323858" cy="6365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Connecteur : en arc 221">
            <a:extLst>
              <a:ext uri="{FF2B5EF4-FFF2-40B4-BE49-F238E27FC236}">
                <a16:creationId xmlns:a16="http://schemas.microsoft.com/office/drawing/2014/main" id="{19688826-CB43-477F-8087-D5A50BDA6BBF}"/>
              </a:ext>
            </a:extLst>
          </p:cNvPr>
          <p:cNvCxnSpPr>
            <a:cxnSpLocks/>
            <a:stCxn id="333" idx="1"/>
            <a:endCxn id="324" idx="3"/>
          </p:cNvCxnSpPr>
          <p:nvPr/>
        </p:nvCxnSpPr>
        <p:spPr>
          <a:xfrm rot="10800000">
            <a:off x="35683000" y="15761853"/>
            <a:ext cx="1331775" cy="5859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ZoneTexte 338">
            <a:extLst>
              <a:ext uri="{FF2B5EF4-FFF2-40B4-BE49-F238E27FC236}">
                <a16:creationId xmlns:a16="http://schemas.microsoft.com/office/drawing/2014/main" id="{8EE97E95-33C7-4A50-B013-4E8B6EDC1E9C}"/>
              </a:ext>
            </a:extLst>
          </p:cNvPr>
          <p:cNvSpPr txBox="1"/>
          <p:nvPr/>
        </p:nvSpPr>
        <p:spPr>
          <a:xfrm>
            <a:off x="36296712" y="15474489"/>
            <a:ext cx="685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P20 </a:t>
            </a:r>
            <a:r>
              <a:rPr lang="fr-FR" sz="1000" i="1" dirty="0" err="1">
                <a:latin typeface="Gill Sans Nova" panose="020B0602020104020203" pitchFamily="34" charset="0"/>
              </a:rPr>
              <a:t>had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specific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purpose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cxnSp>
        <p:nvCxnSpPr>
          <p:cNvPr id="234" name="Connecteur droit avec flèche 233">
            <a:extLst>
              <a:ext uri="{FF2B5EF4-FFF2-40B4-BE49-F238E27FC236}">
                <a16:creationId xmlns:a16="http://schemas.microsoft.com/office/drawing/2014/main" id="{CAAA2C34-F034-42FD-905E-F6D54E1F73F1}"/>
              </a:ext>
            </a:extLst>
          </p:cNvPr>
          <p:cNvCxnSpPr>
            <a:stCxn id="332" idx="3"/>
            <a:endCxn id="331" idx="1"/>
          </p:cNvCxnSpPr>
          <p:nvPr/>
        </p:nvCxnSpPr>
        <p:spPr>
          <a:xfrm flipV="1">
            <a:off x="38069608" y="15118803"/>
            <a:ext cx="1306684" cy="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Connecteur droit avec flèche 237">
            <a:extLst>
              <a:ext uri="{FF2B5EF4-FFF2-40B4-BE49-F238E27FC236}">
                <a16:creationId xmlns:a16="http://schemas.microsoft.com/office/drawing/2014/main" id="{BE37FFCE-E92A-4E41-B691-50D7A0BC0374}"/>
              </a:ext>
            </a:extLst>
          </p:cNvPr>
          <p:cNvCxnSpPr>
            <a:cxnSpLocks/>
            <a:stCxn id="333" idx="3"/>
            <a:endCxn id="334" idx="1"/>
          </p:cNvCxnSpPr>
          <p:nvPr/>
        </p:nvCxnSpPr>
        <p:spPr>
          <a:xfrm flipV="1">
            <a:off x="38147166" y="16327912"/>
            <a:ext cx="1229125" cy="1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ZoneTexte 355">
            <a:extLst>
              <a:ext uri="{FF2B5EF4-FFF2-40B4-BE49-F238E27FC236}">
                <a16:creationId xmlns:a16="http://schemas.microsoft.com/office/drawing/2014/main" id="{003F5E6E-6732-4C7B-B872-CA5FBC273CF4}"/>
              </a:ext>
            </a:extLst>
          </p:cNvPr>
          <p:cNvSpPr txBox="1"/>
          <p:nvPr/>
        </p:nvSpPr>
        <p:spPr>
          <a:xfrm>
            <a:off x="38263405" y="14872379"/>
            <a:ext cx="868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</a:t>
            </a:r>
          </a:p>
        </p:txBody>
      </p:sp>
      <p:sp>
        <p:nvSpPr>
          <p:cNvPr id="357" name="ZoneTexte 356">
            <a:extLst>
              <a:ext uri="{FF2B5EF4-FFF2-40B4-BE49-F238E27FC236}">
                <a16:creationId xmlns:a16="http://schemas.microsoft.com/office/drawing/2014/main" id="{AA8F24A0-9520-4C25-81AF-48D5EDB8106B}"/>
              </a:ext>
            </a:extLst>
          </p:cNvPr>
          <p:cNvSpPr txBox="1"/>
          <p:nvPr/>
        </p:nvSpPr>
        <p:spPr>
          <a:xfrm>
            <a:off x="38288473" y="16091633"/>
            <a:ext cx="868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</a:t>
            </a:r>
          </a:p>
        </p:txBody>
      </p:sp>
      <p:cxnSp>
        <p:nvCxnSpPr>
          <p:cNvPr id="248" name="Connecteur : en arc 247">
            <a:extLst>
              <a:ext uri="{FF2B5EF4-FFF2-40B4-BE49-F238E27FC236}">
                <a16:creationId xmlns:a16="http://schemas.microsoft.com/office/drawing/2014/main" id="{9778386B-8D99-4E05-A041-BA60CAFADDB7}"/>
              </a:ext>
            </a:extLst>
          </p:cNvPr>
          <p:cNvCxnSpPr>
            <a:cxnSpLocks/>
            <a:stCxn id="258" idx="1"/>
            <a:endCxn id="283" idx="3"/>
          </p:cNvCxnSpPr>
          <p:nvPr/>
        </p:nvCxnSpPr>
        <p:spPr>
          <a:xfrm rot="10800000">
            <a:off x="30401397" y="14798001"/>
            <a:ext cx="1969103" cy="4916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ZoneTexte 359">
            <a:extLst>
              <a:ext uri="{FF2B5EF4-FFF2-40B4-BE49-F238E27FC236}">
                <a16:creationId xmlns:a16="http://schemas.microsoft.com/office/drawing/2014/main" id="{70ECB3E1-5227-4432-8F89-CCD34C22FE7D}"/>
              </a:ext>
            </a:extLst>
          </p:cNvPr>
          <p:cNvSpPr txBox="1"/>
          <p:nvPr/>
        </p:nvSpPr>
        <p:spPr>
          <a:xfrm>
            <a:off x="28907346" y="15773111"/>
            <a:ext cx="1484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« https://www.data.bnf.... »</a:t>
            </a:r>
          </a:p>
        </p:txBody>
      </p:sp>
      <p:cxnSp>
        <p:nvCxnSpPr>
          <p:cNvPr id="251" name="Connecteur : en arc 250">
            <a:extLst>
              <a:ext uri="{FF2B5EF4-FFF2-40B4-BE49-F238E27FC236}">
                <a16:creationId xmlns:a16="http://schemas.microsoft.com/office/drawing/2014/main" id="{66449F7D-306C-49B2-B871-6A694CABD718}"/>
              </a:ext>
            </a:extLst>
          </p:cNvPr>
          <p:cNvCxnSpPr>
            <a:cxnSpLocks/>
            <a:stCxn id="258" idx="1"/>
            <a:endCxn id="360" idx="3"/>
          </p:cNvCxnSpPr>
          <p:nvPr/>
        </p:nvCxnSpPr>
        <p:spPr>
          <a:xfrm rot="10800000" flipV="1">
            <a:off x="30391833" y="15289626"/>
            <a:ext cx="1978666" cy="6065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712BDB20-8AE7-498A-A967-3B6827510030}"/>
              </a:ext>
            </a:extLst>
          </p:cNvPr>
          <p:cNvSpPr txBox="1"/>
          <p:nvPr/>
        </p:nvSpPr>
        <p:spPr>
          <a:xfrm>
            <a:off x="31044702" y="15613342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>
                <a:latin typeface="Gill Sans Nova" panose="020B0602020104020203" pitchFamily="34" charset="0"/>
              </a:rPr>
              <a:t>rdf:seeAlso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369" name="ZoneTexte 368">
            <a:extLst>
              <a:ext uri="{FF2B5EF4-FFF2-40B4-BE49-F238E27FC236}">
                <a16:creationId xmlns:a16="http://schemas.microsoft.com/office/drawing/2014/main" id="{AE57A962-E375-44A3-8D5F-C1C16810E94B}"/>
              </a:ext>
            </a:extLst>
          </p:cNvPr>
          <p:cNvSpPr txBox="1"/>
          <p:nvPr/>
        </p:nvSpPr>
        <p:spPr>
          <a:xfrm>
            <a:off x="28211426" y="13597949"/>
            <a:ext cx="3879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Gill Sans Nova" panose="020B0602020104020203" pitchFamily="34" charset="0"/>
              </a:rPr>
              <a:t>GRAVURES DU MERCURE GALANT</a:t>
            </a:r>
          </a:p>
        </p:txBody>
      </p:sp>
      <p:cxnSp>
        <p:nvCxnSpPr>
          <p:cNvPr id="284" name="Connecteur : en arc 283">
            <a:extLst>
              <a:ext uri="{FF2B5EF4-FFF2-40B4-BE49-F238E27FC236}">
                <a16:creationId xmlns:a16="http://schemas.microsoft.com/office/drawing/2014/main" id="{C0FF7B69-D2C4-4855-9A49-CD96B76324A5}"/>
              </a:ext>
            </a:extLst>
          </p:cNvPr>
          <p:cNvCxnSpPr>
            <a:stCxn id="947" idx="2"/>
            <a:endCxn id="950" idx="0"/>
          </p:cNvCxnSpPr>
          <p:nvPr/>
        </p:nvCxnSpPr>
        <p:spPr>
          <a:xfrm rot="16200000" flipH="1">
            <a:off x="38677329" y="9913969"/>
            <a:ext cx="876164" cy="17061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Rectangle : coins arrondis 282">
            <a:extLst>
              <a:ext uri="{FF2B5EF4-FFF2-40B4-BE49-F238E27FC236}">
                <a16:creationId xmlns:a16="http://schemas.microsoft.com/office/drawing/2014/main" id="{045EEC89-EB79-4615-9041-5828E847746B}"/>
              </a:ext>
            </a:extLst>
          </p:cNvPr>
          <p:cNvSpPr/>
          <p:nvPr/>
        </p:nvSpPr>
        <p:spPr>
          <a:xfrm>
            <a:off x="29205218" y="14479330"/>
            <a:ext cx="1196178" cy="637340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E89 </a:t>
            </a:r>
            <a:r>
              <a:rPr lang="fr-FR" sz="10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Propositional</a:t>
            </a:r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 Object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« </a:t>
            </a:r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Enigme </a:t>
            </a:r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9011327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31885</TotalTime>
  <Words>715</Words>
  <Application>Microsoft Office PowerPoint</Application>
  <PresentationFormat>Personnalisé</PresentationFormat>
  <Paragraphs>221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rebecca</dc:creator>
  <cp:lastModifiedBy>rebecca</cp:lastModifiedBy>
  <cp:revision>1156</cp:revision>
  <dcterms:created xsi:type="dcterms:W3CDTF">2020-10-20T08:06:00Z</dcterms:created>
  <dcterms:modified xsi:type="dcterms:W3CDTF">2021-03-24T16:02:48Z</dcterms:modified>
</cp:coreProperties>
</file>