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6312475" cy="18018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CFD0F1"/>
    <a:srgbClr val="C49BDD"/>
    <a:srgbClr val="DEB6E8"/>
    <a:srgbClr val="669A9E"/>
    <a:srgbClr val="72A2A6"/>
    <a:srgbClr val="799F91"/>
    <a:srgbClr val="6A908E"/>
    <a:srgbClr val="7FA19F"/>
    <a:srgbClr val="ABC2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3758" y="-15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9060" y="2948801"/>
            <a:ext cx="27234356" cy="6272977"/>
          </a:xfrm>
        </p:spPr>
        <p:txBody>
          <a:bodyPr anchor="b"/>
          <a:lstStyle>
            <a:lvl1pPr algn="ctr">
              <a:defRPr sz="1576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9060" y="9463688"/>
            <a:ext cx="27234356" cy="4350208"/>
          </a:xfrm>
        </p:spPr>
        <p:txBody>
          <a:bodyPr/>
          <a:lstStyle>
            <a:lvl1pPr marL="0" indent="0" algn="ctr">
              <a:buNone/>
              <a:defRPr sz="6306"/>
            </a:lvl1pPr>
            <a:lvl2pPr marL="1201202" indent="0" algn="ctr">
              <a:buNone/>
              <a:defRPr sz="5255"/>
            </a:lvl2pPr>
            <a:lvl3pPr marL="2402403" indent="0" algn="ctr">
              <a:buNone/>
              <a:defRPr sz="4729"/>
            </a:lvl3pPr>
            <a:lvl4pPr marL="3603605" indent="0" algn="ctr">
              <a:buNone/>
              <a:defRPr sz="4204"/>
            </a:lvl4pPr>
            <a:lvl5pPr marL="4804806" indent="0" algn="ctr">
              <a:buNone/>
              <a:defRPr sz="4204"/>
            </a:lvl5pPr>
            <a:lvl6pPr marL="6006008" indent="0" algn="ctr">
              <a:buNone/>
              <a:defRPr sz="4204"/>
            </a:lvl6pPr>
            <a:lvl7pPr marL="7207209" indent="0" algn="ctr">
              <a:buNone/>
              <a:defRPr sz="4204"/>
            </a:lvl7pPr>
            <a:lvl8pPr marL="8408411" indent="0" algn="ctr">
              <a:buNone/>
              <a:defRPr sz="4204"/>
            </a:lvl8pPr>
            <a:lvl9pPr marL="9609612" indent="0" algn="ctr">
              <a:buNone/>
              <a:defRPr sz="420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7E0D-A8E6-497A-AB1A-E5EB0041CEF8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C616-8087-4C06-B0DB-04AA7E5AE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82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7E0D-A8E6-497A-AB1A-E5EB0041CEF8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C616-8087-4C06-B0DB-04AA7E5AE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702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986115" y="959298"/>
            <a:ext cx="7829877" cy="1526952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96483" y="959298"/>
            <a:ext cx="23035726" cy="1526952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7E0D-A8E6-497A-AB1A-E5EB0041CEF8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C616-8087-4C06-B0DB-04AA7E5AE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99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7E0D-A8E6-497A-AB1A-E5EB0041CEF8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C616-8087-4C06-B0DB-04AA7E5AE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9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7570" y="4492021"/>
            <a:ext cx="31319510" cy="7495038"/>
          </a:xfrm>
        </p:spPr>
        <p:txBody>
          <a:bodyPr anchor="b"/>
          <a:lstStyle>
            <a:lvl1pPr>
              <a:defRPr sz="1576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7570" y="12057965"/>
            <a:ext cx="31319510" cy="3941464"/>
          </a:xfrm>
        </p:spPr>
        <p:txBody>
          <a:bodyPr/>
          <a:lstStyle>
            <a:lvl1pPr marL="0" indent="0">
              <a:buNone/>
              <a:defRPr sz="6306">
                <a:solidFill>
                  <a:schemeClr val="tx1">
                    <a:tint val="75000"/>
                  </a:schemeClr>
                </a:solidFill>
              </a:defRPr>
            </a:lvl1pPr>
            <a:lvl2pPr marL="1201202" indent="0">
              <a:buNone/>
              <a:defRPr sz="5255">
                <a:solidFill>
                  <a:schemeClr val="tx1">
                    <a:tint val="75000"/>
                  </a:schemeClr>
                </a:solidFill>
              </a:defRPr>
            </a:lvl2pPr>
            <a:lvl3pPr marL="2402403" indent="0">
              <a:buNone/>
              <a:defRPr sz="4729">
                <a:solidFill>
                  <a:schemeClr val="tx1">
                    <a:tint val="75000"/>
                  </a:schemeClr>
                </a:solidFill>
              </a:defRPr>
            </a:lvl3pPr>
            <a:lvl4pPr marL="3603605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4pPr>
            <a:lvl5pPr marL="4804806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5pPr>
            <a:lvl6pPr marL="6006008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6pPr>
            <a:lvl7pPr marL="7207209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7pPr>
            <a:lvl8pPr marL="8408411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8pPr>
            <a:lvl9pPr marL="9609612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7E0D-A8E6-497A-AB1A-E5EB0041CEF8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C616-8087-4C06-B0DB-04AA7E5AE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08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96483" y="4796492"/>
            <a:ext cx="15432802" cy="1143233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83190" y="4796492"/>
            <a:ext cx="15432802" cy="1143233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7E0D-A8E6-497A-AB1A-E5EB0041CEF8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C616-8087-4C06-B0DB-04AA7E5AE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660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212" y="959300"/>
            <a:ext cx="31319510" cy="348267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1214" y="4416945"/>
            <a:ext cx="15361878" cy="2164676"/>
          </a:xfrm>
        </p:spPr>
        <p:txBody>
          <a:bodyPr anchor="b"/>
          <a:lstStyle>
            <a:lvl1pPr marL="0" indent="0">
              <a:buNone/>
              <a:defRPr sz="6306" b="1"/>
            </a:lvl1pPr>
            <a:lvl2pPr marL="1201202" indent="0">
              <a:buNone/>
              <a:defRPr sz="5255" b="1"/>
            </a:lvl2pPr>
            <a:lvl3pPr marL="2402403" indent="0">
              <a:buNone/>
              <a:defRPr sz="4729" b="1"/>
            </a:lvl3pPr>
            <a:lvl4pPr marL="3603605" indent="0">
              <a:buNone/>
              <a:defRPr sz="4204" b="1"/>
            </a:lvl4pPr>
            <a:lvl5pPr marL="4804806" indent="0">
              <a:buNone/>
              <a:defRPr sz="4204" b="1"/>
            </a:lvl5pPr>
            <a:lvl6pPr marL="6006008" indent="0">
              <a:buNone/>
              <a:defRPr sz="4204" b="1"/>
            </a:lvl6pPr>
            <a:lvl7pPr marL="7207209" indent="0">
              <a:buNone/>
              <a:defRPr sz="4204" b="1"/>
            </a:lvl7pPr>
            <a:lvl8pPr marL="8408411" indent="0">
              <a:buNone/>
              <a:defRPr sz="4204" b="1"/>
            </a:lvl8pPr>
            <a:lvl9pPr marL="9609612" indent="0">
              <a:buNone/>
              <a:defRPr sz="420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1214" y="6581620"/>
            <a:ext cx="15361878" cy="96805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383190" y="4416945"/>
            <a:ext cx="15437532" cy="2164676"/>
          </a:xfrm>
        </p:spPr>
        <p:txBody>
          <a:bodyPr anchor="b"/>
          <a:lstStyle>
            <a:lvl1pPr marL="0" indent="0">
              <a:buNone/>
              <a:defRPr sz="6306" b="1"/>
            </a:lvl1pPr>
            <a:lvl2pPr marL="1201202" indent="0">
              <a:buNone/>
              <a:defRPr sz="5255" b="1"/>
            </a:lvl2pPr>
            <a:lvl3pPr marL="2402403" indent="0">
              <a:buNone/>
              <a:defRPr sz="4729" b="1"/>
            </a:lvl3pPr>
            <a:lvl4pPr marL="3603605" indent="0">
              <a:buNone/>
              <a:defRPr sz="4204" b="1"/>
            </a:lvl4pPr>
            <a:lvl5pPr marL="4804806" indent="0">
              <a:buNone/>
              <a:defRPr sz="4204" b="1"/>
            </a:lvl5pPr>
            <a:lvl6pPr marL="6006008" indent="0">
              <a:buNone/>
              <a:defRPr sz="4204" b="1"/>
            </a:lvl6pPr>
            <a:lvl7pPr marL="7207209" indent="0">
              <a:buNone/>
              <a:defRPr sz="4204" b="1"/>
            </a:lvl7pPr>
            <a:lvl8pPr marL="8408411" indent="0">
              <a:buNone/>
              <a:defRPr sz="4204" b="1"/>
            </a:lvl8pPr>
            <a:lvl9pPr marL="9609612" indent="0">
              <a:buNone/>
              <a:defRPr sz="420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383190" y="6581620"/>
            <a:ext cx="15437532" cy="96805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7E0D-A8E6-497A-AB1A-E5EB0041CEF8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C616-8087-4C06-B0DB-04AA7E5AE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37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7E0D-A8E6-497A-AB1A-E5EB0041CEF8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C616-8087-4C06-B0DB-04AA7E5AE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675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7E0D-A8E6-497A-AB1A-E5EB0041CEF8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C616-8087-4C06-B0DB-04AA7E5AE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5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214" y="1201208"/>
            <a:ext cx="11711717" cy="4204229"/>
          </a:xfrm>
        </p:spPr>
        <p:txBody>
          <a:bodyPr anchor="b"/>
          <a:lstStyle>
            <a:lvl1pPr>
              <a:defRPr sz="840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37532" y="2594278"/>
            <a:ext cx="18383190" cy="12804547"/>
          </a:xfrm>
        </p:spPr>
        <p:txBody>
          <a:bodyPr/>
          <a:lstStyle>
            <a:lvl1pPr>
              <a:defRPr sz="8407"/>
            </a:lvl1pPr>
            <a:lvl2pPr>
              <a:defRPr sz="7356"/>
            </a:lvl2pPr>
            <a:lvl3pPr>
              <a:defRPr sz="6306"/>
            </a:lvl3pPr>
            <a:lvl4pPr>
              <a:defRPr sz="5255"/>
            </a:lvl4pPr>
            <a:lvl5pPr>
              <a:defRPr sz="5255"/>
            </a:lvl5pPr>
            <a:lvl6pPr>
              <a:defRPr sz="5255"/>
            </a:lvl6pPr>
            <a:lvl7pPr>
              <a:defRPr sz="5255"/>
            </a:lvl7pPr>
            <a:lvl8pPr>
              <a:defRPr sz="5255"/>
            </a:lvl8pPr>
            <a:lvl9pPr>
              <a:defRPr sz="525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1214" y="5405437"/>
            <a:ext cx="11711717" cy="10014242"/>
          </a:xfrm>
        </p:spPr>
        <p:txBody>
          <a:bodyPr/>
          <a:lstStyle>
            <a:lvl1pPr marL="0" indent="0">
              <a:buNone/>
              <a:defRPr sz="4204"/>
            </a:lvl1pPr>
            <a:lvl2pPr marL="1201202" indent="0">
              <a:buNone/>
              <a:defRPr sz="3678"/>
            </a:lvl2pPr>
            <a:lvl3pPr marL="2402403" indent="0">
              <a:buNone/>
              <a:defRPr sz="3153"/>
            </a:lvl3pPr>
            <a:lvl4pPr marL="3603605" indent="0">
              <a:buNone/>
              <a:defRPr sz="2627"/>
            </a:lvl4pPr>
            <a:lvl5pPr marL="4804806" indent="0">
              <a:buNone/>
              <a:defRPr sz="2627"/>
            </a:lvl5pPr>
            <a:lvl6pPr marL="6006008" indent="0">
              <a:buNone/>
              <a:defRPr sz="2627"/>
            </a:lvl6pPr>
            <a:lvl7pPr marL="7207209" indent="0">
              <a:buNone/>
              <a:defRPr sz="2627"/>
            </a:lvl7pPr>
            <a:lvl8pPr marL="8408411" indent="0">
              <a:buNone/>
              <a:defRPr sz="2627"/>
            </a:lvl8pPr>
            <a:lvl9pPr marL="9609612" indent="0">
              <a:buNone/>
              <a:defRPr sz="26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7E0D-A8E6-497A-AB1A-E5EB0041CEF8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C616-8087-4C06-B0DB-04AA7E5AE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20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214" y="1201208"/>
            <a:ext cx="11711717" cy="4204229"/>
          </a:xfrm>
        </p:spPr>
        <p:txBody>
          <a:bodyPr anchor="b"/>
          <a:lstStyle>
            <a:lvl1pPr>
              <a:defRPr sz="840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437532" y="2594278"/>
            <a:ext cx="18383190" cy="12804547"/>
          </a:xfrm>
        </p:spPr>
        <p:txBody>
          <a:bodyPr anchor="t"/>
          <a:lstStyle>
            <a:lvl1pPr marL="0" indent="0">
              <a:buNone/>
              <a:defRPr sz="8407"/>
            </a:lvl1pPr>
            <a:lvl2pPr marL="1201202" indent="0">
              <a:buNone/>
              <a:defRPr sz="7356"/>
            </a:lvl2pPr>
            <a:lvl3pPr marL="2402403" indent="0">
              <a:buNone/>
              <a:defRPr sz="6306"/>
            </a:lvl3pPr>
            <a:lvl4pPr marL="3603605" indent="0">
              <a:buNone/>
              <a:defRPr sz="5255"/>
            </a:lvl4pPr>
            <a:lvl5pPr marL="4804806" indent="0">
              <a:buNone/>
              <a:defRPr sz="5255"/>
            </a:lvl5pPr>
            <a:lvl6pPr marL="6006008" indent="0">
              <a:buNone/>
              <a:defRPr sz="5255"/>
            </a:lvl6pPr>
            <a:lvl7pPr marL="7207209" indent="0">
              <a:buNone/>
              <a:defRPr sz="5255"/>
            </a:lvl7pPr>
            <a:lvl8pPr marL="8408411" indent="0">
              <a:buNone/>
              <a:defRPr sz="5255"/>
            </a:lvl8pPr>
            <a:lvl9pPr marL="9609612" indent="0">
              <a:buNone/>
              <a:defRPr sz="525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1214" y="5405437"/>
            <a:ext cx="11711717" cy="10014242"/>
          </a:xfrm>
        </p:spPr>
        <p:txBody>
          <a:bodyPr/>
          <a:lstStyle>
            <a:lvl1pPr marL="0" indent="0">
              <a:buNone/>
              <a:defRPr sz="4204"/>
            </a:lvl1pPr>
            <a:lvl2pPr marL="1201202" indent="0">
              <a:buNone/>
              <a:defRPr sz="3678"/>
            </a:lvl2pPr>
            <a:lvl3pPr marL="2402403" indent="0">
              <a:buNone/>
              <a:defRPr sz="3153"/>
            </a:lvl3pPr>
            <a:lvl4pPr marL="3603605" indent="0">
              <a:buNone/>
              <a:defRPr sz="2627"/>
            </a:lvl4pPr>
            <a:lvl5pPr marL="4804806" indent="0">
              <a:buNone/>
              <a:defRPr sz="2627"/>
            </a:lvl5pPr>
            <a:lvl6pPr marL="6006008" indent="0">
              <a:buNone/>
              <a:defRPr sz="2627"/>
            </a:lvl6pPr>
            <a:lvl7pPr marL="7207209" indent="0">
              <a:buNone/>
              <a:defRPr sz="2627"/>
            </a:lvl7pPr>
            <a:lvl8pPr marL="8408411" indent="0">
              <a:buNone/>
              <a:defRPr sz="2627"/>
            </a:lvl8pPr>
            <a:lvl9pPr marL="9609612" indent="0">
              <a:buNone/>
              <a:defRPr sz="26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7E0D-A8E6-497A-AB1A-E5EB0041CEF8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C616-8087-4C06-B0DB-04AA7E5AE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55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96483" y="959300"/>
            <a:ext cx="31319510" cy="348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6483" y="4796492"/>
            <a:ext cx="31319510" cy="11432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96483" y="16700134"/>
            <a:ext cx="8170307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A7E0D-A8E6-497A-AB1A-E5EB0041CEF8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28508" y="16700134"/>
            <a:ext cx="12255460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645685" y="16700134"/>
            <a:ext cx="8170307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FC616-8087-4C06-B0DB-04AA7E5AE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27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02403" rtl="0" eaLnBrk="1" latinLnBrk="0" hangingPunct="1">
        <a:lnSpc>
          <a:spcPct val="90000"/>
        </a:lnSpc>
        <a:spcBef>
          <a:spcPct val="0"/>
        </a:spcBef>
        <a:buNone/>
        <a:defRPr sz="11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601" indent="-600601" algn="l" defTabSz="2402403" rtl="0" eaLnBrk="1" latinLnBrk="0" hangingPunct="1">
        <a:lnSpc>
          <a:spcPct val="90000"/>
        </a:lnSpc>
        <a:spcBef>
          <a:spcPts val="2627"/>
        </a:spcBef>
        <a:buFont typeface="Arial" panose="020B0604020202020204" pitchFamily="34" charset="0"/>
        <a:buChar char="•"/>
        <a:defRPr sz="7356" kern="1200">
          <a:solidFill>
            <a:schemeClr val="tx1"/>
          </a:solidFill>
          <a:latin typeface="+mn-lt"/>
          <a:ea typeface="+mn-ea"/>
          <a:cs typeface="+mn-cs"/>
        </a:defRPr>
      </a:lvl1pPr>
      <a:lvl2pPr marL="1801802" indent="-600601" algn="l" defTabSz="2402403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6306" kern="1200">
          <a:solidFill>
            <a:schemeClr val="tx1"/>
          </a:solidFill>
          <a:latin typeface="+mn-lt"/>
          <a:ea typeface="+mn-ea"/>
          <a:cs typeface="+mn-cs"/>
        </a:defRPr>
      </a:lvl2pPr>
      <a:lvl3pPr marL="3003004" indent="-600601" algn="l" defTabSz="2402403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5255" kern="1200">
          <a:solidFill>
            <a:schemeClr val="tx1"/>
          </a:solidFill>
          <a:latin typeface="+mn-lt"/>
          <a:ea typeface="+mn-ea"/>
          <a:cs typeface="+mn-cs"/>
        </a:defRPr>
      </a:lvl3pPr>
      <a:lvl4pPr marL="4204205" indent="-600601" algn="l" defTabSz="2402403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4pPr>
      <a:lvl5pPr marL="5405407" indent="-600601" algn="l" defTabSz="2402403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5pPr>
      <a:lvl6pPr marL="6606609" indent="-600601" algn="l" defTabSz="2402403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6pPr>
      <a:lvl7pPr marL="7807810" indent="-600601" algn="l" defTabSz="2402403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7pPr>
      <a:lvl8pPr marL="9009012" indent="-600601" algn="l" defTabSz="2402403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8pPr>
      <a:lvl9pPr marL="10210213" indent="-600601" algn="l" defTabSz="2402403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1pPr>
      <a:lvl2pPr marL="1201202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2pPr>
      <a:lvl3pPr marL="2402403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3pPr>
      <a:lvl4pPr marL="3603605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4pPr>
      <a:lvl5pPr marL="4804806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5pPr>
      <a:lvl6pPr marL="6006008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6pPr>
      <a:lvl7pPr marL="7207209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7pPr>
      <a:lvl8pPr marL="8408411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8pPr>
      <a:lvl9pPr marL="9609612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E4B95975-4D08-4951-A3CA-FCD2FA408311}"/>
              </a:ext>
            </a:extLst>
          </p:cNvPr>
          <p:cNvSpPr/>
          <p:nvPr/>
        </p:nvSpPr>
        <p:spPr>
          <a:xfrm>
            <a:off x="-34925778" y="-4383820"/>
            <a:ext cx="36312475" cy="18018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3F36E614-00E5-4734-ADF2-B461D3F37C57}"/>
              </a:ext>
            </a:extLst>
          </p:cNvPr>
          <p:cNvSpPr/>
          <p:nvPr/>
        </p:nvSpPr>
        <p:spPr>
          <a:xfrm>
            <a:off x="-13239337" y="-2818073"/>
            <a:ext cx="13206669" cy="1468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1F583BDA-9262-4F45-B6E8-BBDBDE452B5D}"/>
              </a:ext>
            </a:extLst>
          </p:cNvPr>
          <p:cNvSpPr/>
          <p:nvPr/>
        </p:nvSpPr>
        <p:spPr>
          <a:xfrm>
            <a:off x="-11317617" y="3989147"/>
            <a:ext cx="12563314" cy="475219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Rectangle : coins arrondis 167">
            <a:extLst>
              <a:ext uri="{FF2B5EF4-FFF2-40B4-BE49-F238E27FC236}">
                <a16:creationId xmlns:a16="http://schemas.microsoft.com/office/drawing/2014/main" id="{A360800D-3872-4D32-9DB9-7D0E895C4B15}"/>
              </a:ext>
            </a:extLst>
          </p:cNvPr>
          <p:cNvSpPr/>
          <p:nvPr/>
        </p:nvSpPr>
        <p:spPr>
          <a:xfrm>
            <a:off x="15325515" y="8276557"/>
            <a:ext cx="1052047" cy="697636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(Texte)</a:t>
            </a:r>
          </a:p>
        </p:txBody>
      </p:sp>
      <p:sp>
        <p:nvSpPr>
          <p:cNvPr id="169" name="Rectangle : coins arrondis 168">
            <a:extLst>
              <a:ext uri="{FF2B5EF4-FFF2-40B4-BE49-F238E27FC236}">
                <a16:creationId xmlns:a16="http://schemas.microsoft.com/office/drawing/2014/main" id="{9AFCC219-CE08-4EE4-A56B-453B0AEA9EAC}"/>
              </a:ext>
            </a:extLst>
          </p:cNvPr>
          <p:cNvSpPr/>
          <p:nvPr/>
        </p:nvSpPr>
        <p:spPr>
          <a:xfrm>
            <a:off x="8438969" y="8277060"/>
            <a:ext cx="1052047" cy="697636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(Air)</a:t>
            </a:r>
          </a:p>
        </p:txBody>
      </p:sp>
      <p:sp>
        <p:nvSpPr>
          <p:cNvPr id="170" name="Rectangle : coins arrondis 169">
            <a:extLst>
              <a:ext uri="{FF2B5EF4-FFF2-40B4-BE49-F238E27FC236}">
                <a16:creationId xmlns:a16="http://schemas.microsoft.com/office/drawing/2014/main" id="{6ABB1C30-8431-42C4-BD12-5576CDC32EB6}"/>
              </a:ext>
            </a:extLst>
          </p:cNvPr>
          <p:cNvSpPr/>
          <p:nvPr/>
        </p:nvSpPr>
        <p:spPr>
          <a:xfrm>
            <a:off x="11240749" y="6872357"/>
            <a:ext cx="1052047" cy="697636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(Timbre)</a:t>
            </a:r>
          </a:p>
        </p:txBody>
      </p:sp>
      <p:sp>
        <p:nvSpPr>
          <p:cNvPr id="171" name="Rectangle : coins arrondis 170">
            <a:extLst>
              <a:ext uri="{FF2B5EF4-FFF2-40B4-BE49-F238E27FC236}">
                <a16:creationId xmlns:a16="http://schemas.microsoft.com/office/drawing/2014/main" id="{2B416430-F6A2-4737-8C16-01AC9CBC85CC}"/>
              </a:ext>
            </a:extLst>
          </p:cNvPr>
          <p:cNvSpPr/>
          <p:nvPr/>
        </p:nvSpPr>
        <p:spPr>
          <a:xfrm>
            <a:off x="28934353" y="13376444"/>
            <a:ext cx="1201439" cy="668273"/>
          </a:xfrm>
          <a:prstGeom prst="roundRect">
            <a:avLst/>
          </a:prstGeom>
          <a:solidFill>
            <a:srgbClr val="F8CECC"/>
          </a:solidFill>
          <a:ln w="28575">
            <a:solidFill>
              <a:srgbClr val="ED939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E31  Document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(Bibliographie)</a:t>
            </a:r>
          </a:p>
        </p:txBody>
      </p:sp>
      <p:sp>
        <p:nvSpPr>
          <p:cNvPr id="172" name="Rectangle : coins arrondis 171">
            <a:extLst>
              <a:ext uri="{FF2B5EF4-FFF2-40B4-BE49-F238E27FC236}">
                <a16:creationId xmlns:a16="http://schemas.microsoft.com/office/drawing/2014/main" id="{4214F866-AB4A-40F0-94A4-FC68BB0FD95A}"/>
              </a:ext>
            </a:extLst>
          </p:cNvPr>
          <p:cNvSpPr/>
          <p:nvPr/>
        </p:nvSpPr>
        <p:spPr>
          <a:xfrm>
            <a:off x="8364273" y="10222712"/>
            <a:ext cx="1201439" cy="668273"/>
          </a:xfrm>
          <a:prstGeom prst="roundRect">
            <a:avLst/>
          </a:prstGeom>
          <a:solidFill>
            <a:srgbClr val="F8CECC"/>
          </a:solidFill>
          <a:ln w="28575">
            <a:solidFill>
              <a:srgbClr val="ED939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E31  Document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(Sources musicales)</a:t>
            </a:r>
          </a:p>
        </p:txBody>
      </p:sp>
      <p:cxnSp>
        <p:nvCxnSpPr>
          <p:cNvPr id="173" name="Connecteur droit avec flèche 172">
            <a:extLst>
              <a:ext uri="{FF2B5EF4-FFF2-40B4-BE49-F238E27FC236}">
                <a16:creationId xmlns:a16="http://schemas.microsoft.com/office/drawing/2014/main" id="{E1C94279-4C31-4646-AE69-7E5F28D1EFE7}"/>
              </a:ext>
            </a:extLst>
          </p:cNvPr>
          <p:cNvCxnSpPr>
            <a:stCxn id="172" idx="0"/>
            <a:endCxn id="169" idx="2"/>
          </p:cNvCxnSpPr>
          <p:nvPr/>
        </p:nvCxnSpPr>
        <p:spPr>
          <a:xfrm flipV="1">
            <a:off x="8964992" y="8974696"/>
            <a:ext cx="1" cy="124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ZoneTexte 173">
            <a:extLst>
              <a:ext uri="{FF2B5EF4-FFF2-40B4-BE49-F238E27FC236}">
                <a16:creationId xmlns:a16="http://schemas.microsoft.com/office/drawing/2014/main" id="{EFCA7F2F-742D-41A5-BBAE-225D7E10D2AE}"/>
              </a:ext>
            </a:extLst>
          </p:cNvPr>
          <p:cNvSpPr txBox="1"/>
          <p:nvPr/>
        </p:nvSpPr>
        <p:spPr>
          <a:xfrm>
            <a:off x="8959851" y="9448675"/>
            <a:ext cx="902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P70 documents</a:t>
            </a:r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B2878DFE-E3FD-44F7-93E6-78E41B4F43C9}"/>
              </a:ext>
            </a:extLst>
          </p:cNvPr>
          <p:cNvSpPr txBox="1"/>
          <p:nvPr/>
        </p:nvSpPr>
        <p:spPr>
          <a:xfrm>
            <a:off x="28037848" y="12749325"/>
            <a:ext cx="902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P70 documents</a:t>
            </a:r>
          </a:p>
        </p:txBody>
      </p:sp>
      <p:sp>
        <p:nvSpPr>
          <p:cNvPr id="176" name="Rectangle : coins arrondis 175">
            <a:extLst>
              <a:ext uri="{FF2B5EF4-FFF2-40B4-BE49-F238E27FC236}">
                <a16:creationId xmlns:a16="http://schemas.microsoft.com/office/drawing/2014/main" id="{271E2732-E78E-441B-ADF5-F701ED5060CB}"/>
              </a:ext>
            </a:extLst>
          </p:cNvPr>
          <p:cNvSpPr/>
          <p:nvPr/>
        </p:nvSpPr>
        <p:spPr>
          <a:xfrm>
            <a:off x="11240748" y="4798895"/>
            <a:ext cx="1052047" cy="422255"/>
          </a:xfrm>
          <a:prstGeom prst="roundRect">
            <a:avLst/>
          </a:prstGeom>
          <a:solidFill>
            <a:srgbClr val="B8AEE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F1 Work</a:t>
            </a:r>
          </a:p>
        </p:txBody>
      </p:sp>
      <p:sp>
        <p:nvSpPr>
          <p:cNvPr id="177" name="Rectangle : coins arrondis 176">
            <a:extLst>
              <a:ext uri="{FF2B5EF4-FFF2-40B4-BE49-F238E27FC236}">
                <a16:creationId xmlns:a16="http://schemas.microsoft.com/office/drawing/2014/main" id="{E80E4ED1-E4B3-4114-8C8F-E5F569821B03}"/>
              </a:ext>
            </a:extLst>
          </p:cNvPr>
          <p:cNvSpPr/>
          <p:nvPr/>
        </p:nvSpPr>
        <p:spPr>
          <a:xfrm>
            <a:off x="8433828" y="6817920"/>
            <a:ext cx="1052047" cy="422255"/>
          </a:xfrm>
          <a:prstGeom prst="roundRect">
            <a:avLst/>
          </a:prstGeom>
          <a:solidFill>
            <a:srgbClr val="B8AEE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F1 Work</a:t>
            </a:r>
          </a:p>
        </p:txBody>
      </p:sp>
      <p:sp>
        <p:nvSpPr>
          <p:cNvPr id="178" name="Rectangle : coins arrondis 177">
            <a:extLst>
              <a:ext uri="{FF2B5EF4-FFF2-40B4-BE49-F238E27FC236}">
                <a16:creationId xmlns:a16="http://schemas.microsoft.com/office/drawing/2014/main" id="{AE0A72A9-FDA2-48C5-AB01-4639DA00E2B6}"/>
              </a:ext>
            </a:extLst>
          </p:cNvPr>
          <p:cNvSpPr/>
          <p:nvPr/>
        </p:nvSpPr>
        <p:spPr>
          <a:xfrm>
            <a:off x="14247490" y="6758356"/>
            <a:ext cx="1052047" cy="422255"/>
          </a:xfrm>
          <a:prstGeom prst="roundRect">
            <a:avLst/>
          </a:prstGeom>
          <a:solidFill>
            <a:srgbClr val="B8AEE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F1 Work</a:t>
            </a:r>
          </a:p>
        </p:txBody>
      </p:sp>
      <p:cxnSp>
        <p:nvCxnSpPr>
          <p:cNvPr id="179" name="Connecteur droit avec flèche 178">
            <a:extLst>
              <a:ext uri="{FF2B5EF4-FFF2-40B4-BE49-F238E27FC236}">
                <a16:creationId xmlns:a16="http://schemas.microsoft.com/office/drawing/2014/main" id="{38932B77-4CF6-49A0-8FBB-9D842B94FA4B}"/>
              </a:ext>
            </a:extLst>
          </p:cNvPr>
          <p:cNvCxnSpPr>
            <a:stCxn id="176" idx="2"/>
            <a:endCxn id="170" idx="0"/>
          </p:cNvCxnSpPr>
          <p:nvPr/>
        </p:nvCxnSpPr>
        <p:spPr>
          <a:xfrm>
            <a:off x="11766771" y="5221149"/>
            <a:ext cx="0" cy="1651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Connecteur droit avec flèche 179">
            <a:extLst>
              <a:ext uri="{FF2B5EF4-FFF2-40B4-BE49-F238E27FC236}">
                <a16:creationId xmlns:a16="http://schemas.microsoft.com/office/drawing/2014/main" id="{3123E3AF-81E0-4213-AA8C-2ECABF25C2B9}"/>
              </a:ext>
            </a:extLst>
          </p:cNvPr>
          <p:cNvCxnSpPr>
            <a:stCxn id="177" idx="2"/>
            <a:endCxn id="169" idx="0"/>
          </p:cNvCxnSpPr>
          <p:nvPr/>
        </p:nvCxnSpPr>
        <p:spPr>
          <a:xfrm>
            <a:off x="8959853" y="7240175"/>
            <a:ext cx="5141" cy="1036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ZoneTexte 180">
            <a:extLst>
              <a:ext uri="{FF2B5EF4-FFF2-40B4-BE49-F238E27FC236}">
                <a16:creationId xmlns:a16="http://schemas.microsoft.com/office/drawing/2014/main" id="{731A68E0-C0AC-4831-9AF7-351DD32402BE}"/>
              </a:ext>
            </a:extLst>
          </p:cNvPr>
          <p:cNvSpPr txBox="1"/>
          <p:nvPr/>
        </p:nvSpPr>
        <p:spPr>
          <a:xfrm>
            <a:off x="11351216" y="5908565"/>
            <a:ext cx="8165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R3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realised</a:t>
            </a:r>
            <a:r>
              <a:rPr lang="fr-FR" sz="900" i="1" dirty="0">
                <a:latin typeface="Gill Sans Nova" panose="020B0602020104020203" pitchFamily="34" charset="0"/>
              </a:rPr>
              <a:t> in</a:t>
            </a:r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E1316BAD-6E0C-4FAC-85E1-95025F229AE5}"/>
              </a:ext>
            </a:extLst>
          </p:cNvPr>
          <p:cNvSpPr txBox="1"/>
          <p:nvPr/>
        </p:nvSpPr>
        <p:spPr>
          <a:xfrm>
            <a:off x="13662883" y="7308918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R3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realised</a:t>
            </a:r>
            <a:r>
              <a:rPr lang="fr-FR" sz="900" i="1" dirty="0">
                <a:latin typeface="Gill Sans Nova" panose="020B0602020104020203" pitchFamily="34" charset="0"/>
              </a:rPr>
              <a:t> in</a:t>
            </a: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3E7ECC55-36B1-4F18-B194-AA6B778ED13A}"/>
              </a:ext>
            </a:extLst>
          </p:cNvPr>
          <p:cNvSpPr txBox="1"/>
          <p:nvPr/>
        </p:nvSpPr>
        <p:spPr>
          <a:xfrm>
            <a:off x="7733520" y="760342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R3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realised</a:t>
            </a:r>
            <a:r>
              <a:rPr lang="fr-FR" sz="900" i="1" dirty="0">
                <a:latin typeface="Gill Sans Nova" panose="020B0602020104020203" pitchFamily="34" charset="0"/>
              </a:rPr>
              <a:t> in</a:t>
            </a:r>
          </a:p>
        </p:txBody>
      </p:sp>
      <p:sp>
        <p:nvSpPr>
          <p:cNvPr id="184" name="Rectangle : coins arrondis 183">
            <a:extLst>
              <a:ext uri="{FF2B5EF4-FFF2-40B4-BE49-F238E27FC236}">
                <a16:creationId xmlns:a16="http://schemas.microsoft.com/office/drawing/2014/main" id="{2FD9E12B-3155-4F61-B0B5-D527FA99387D}"/>
              </a:ext>
            </a:extLst>
          </p:cNvPr>
          <p:cNvSpPr/>
          <p:nvPr/>
        </p:nvSpPr>
        <p:spPr>
          <a:xfrm>
            <a:off x="5294191" y="8285684"/>
            <a:ext cx="1212240" cy="697636"/>
          </a:xfrm>
          <a:prstGeom prst="roundRect">
            <a:avLst/>
          </a:prstGeom>
          <a:solidFill>
            <a:srgbClr val="F9C3E7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E41 Appellation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(« Tant que vivrai »)</a:t>
            </a:r>
          </a:p>
        </p:txBody>
      </p:sp>
      <p:cxnSp>
        <p:nvCxnSpPr>
          <p:cNvPr id="185" name="Connecteur droit avec flèche 184">
            <a:extLst>
              <a:ext uri="{FF2B5EF4-FFF2-40B4-BE49-F238E27FC236}">
                <a16:creationId xmlns:a16="http://schemas.microsoft.com/office/drawing/2014/main" id="{521EF8A7-1467-4054-936F-F2998DBD7D84}"/>
              </a:ext>
            </a:extLst>
          </p:cNvPr>
          <p:cNvCxnSpPr>
            <a:cxnSpLocks/>
            <a:stCxn id="169" idx="1"/>
            <a:endCxn id="184" idx="3"/>
          </p:cNvCxnSpPr>
          <p:nvPr/>
        </p:nvCxnSpPr>
        <p:spPr>
          <a:xfrm flipH="1">
            <a:off x="6506433" y="8625878"/>
            <a:ext cx="1932537" cy="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ZoneTexte 185">
            <a:extLst>
              <a:ext uri="{FF2B5EF4-FFF2-40B4-BE49-F238E27FC236}">
                <a16:creationId xmlns:a16="http://schemas.microsoft.com/office/drawing/2014/main" id="{7598E8A8-F00B-4C76-84C2-80DDD2613754}"/>
              </a:ext>
            </a:extLst>
          </p:cNvPr>
          <p:cNvSpPr txBox="1"/>
          <p:nvPr/>
        </p:nvSpPr>
        <p:spPr>
          <a:xfrm>
            <a:off x="6776790" y="834532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identified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187" name="Rectangle : coins arrondis 186">
            <a:extLst>
              <a:ext uri="{FF2B5EF4-FFF2-40B4-BE49-F238E27FC236}">
                <a16:creationId xmlns:a16="http://schemas.microsoft.com/office/drawing/2014/main" id="{4BDB9960-D7C9-4A59-9018-017BC89C4E73}"/>
              </a:ext>
            </a:extLst>
          </p:cNvPr>
          <p:cNvSpPr/>
          <p:nvPr/>
        </p:nvSpPr>
        <p:spPr>
          <a:xfrm>
            <a:off x="15652130" y="4347490"/>
            <a:ext cx="1052047" cy="757574"/>
          </a:xfrm>
          <a:prstGeom prst="roundRect">
            <a:avLst/>
          </a:prstGeom>
          <a:solidFill>
            <a:srgbClr val="BCE1E6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F27 Work Conception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00257110-488A-44DB-9583-4F33036A9EC6}"/>
              </a:ext>
            </a:extLst>
          </p:cNvPr>
          <p:cNvSpPr txBox="1"/>
          <p:nvPr/>
        </p:nvSpPr>
        <p:spPr>
          <a:xfrm>
            <a:off x="15263633" y="5242340"/>
            <a:ext cx="935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R16 </a:t>
            </a:r>
            <a:r>
              <a:rPr lang="fr-FR" sz="900" i="1" dirty="0" err="1">
                <a:latin typeface="Gill Sans Nova" panose="020B0602020104020203" pitchFamily="34" charset="0"/>
              </a:rPr>
              <a:t>was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initiated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189" name="Rectangle : coins arrondis 188">
            <a:extLst>
              <a:ext uri="{FF2B5EF4-FFF2-40B4-BE49-F238E27FC236}">
                <a16:creationId xmlns:a16="http://schemas.microsoft.com/office/drawing/2014/main" id="{9C5E7140-4D1C-4F86-88DD-15F6A4F3245F}"/>
              </a:ext>
            </a:extLst>
          </p:cNvPr>
          <p:cNvSpPr/>
          <p:nvPr/>
        </p:nvSpPr>
        <p:spPr>
          <a:xfrm>
            <a:off x="15666516" y="3013885"/>
            <a:ext cx="1023273" cy="507599"/>
          </a:xfrm>
          <a:prstGeom prst="roundRect">
            <a:avLst/>
          </a:prstGeom>
          <a:solidFill>
            <a:srgbClr val="FFE699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E21 Person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(Auteur)</a:t>
            </a:r>
          </a:p>
        </p:txBody>
      </p:sp>
      <p:cxnSp>
        <p:nvCxnSpPr>
          <p:cNvPr id="190" name="Connecteur droit avec flèche 189">
            <a:extLst>
              <a:ext uri="{FF2B5EF4-FFF2-40B4-BE49-F238E27FC236}">
                <a16:creationId xmlns:a16="http://schemas.microsoft.com/office/drawing/2014/main" id="{01FB7073-A109-4069-85B2-5A7E9F1E4D4C}"/>
              </a:ext>
            </a:extLst>
          </p:cNvPr>
          <p:cNvCxnSpPr>
            <a:cxnSpLocks/>
            <a:stCxn id="187" idx="0"/>
            <a:endCxn id="189" idx="2"/>
          </p:cNvCxnSpPr>
          <p:nvPr/>
        </p:nvCxnSpPr>
        <p:spPr>
          <a:xfrm flipH="1" flipV="1">
            <a:off x="16178153" y="3521484"/>
            <a:ext cx="1" cy="826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ZoneTexte 190">
            <a:extLst>
              <a:ext uri="{FF2B5EF4-FFF2-40B4-BE49-F238E27FC236}">
                <a16:creationId xmlns:a16="http://schemas.microsoft.com/office/drawing/2014/main" id="{DFB15768-1485-4EF4-B247-B7E90FFABB95}"/>
              </a:ext>
            </a:extLst>
          </p:cNvPr>
          <p:cNvSpPr txBox="1"/>
          <p:nvPr/>
        </p:nvSpPr>
        <p:spPr>
          <a:xfrm>
            <a:off x="15960813" y="3792509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 </a:t>
            </a:r>
            <a:r>
              <a:rPr lang="fr-FR" sz="900" i="1" dirty="0" err="1">
                <a:latin typeface="Gill Sans Nova" panose="020B0602020104020203" pitchFamily="34" charset="0"/>
              </a:rPr>
              <a:t>carried</a:t>
            </a:r>
            <a:r>
              <a:rPr lang="fr-FR" sz="900" i="1" dirty="0">
                <a:latin typeface="Gill Sans Nova" panose="020B0602020104020203" pitchFamily="34" charset="0"/>
              </a:rPr>
              <a:t> out by</a:t>
            </a:r>
          </a:p>
        </p:txBody>
      </p:sp>
      <p:cxnSp>
        <p:nvCxnSpPr>
          <p:cNvPr id="192" name="Connecteur : en arc 191">
            <a:extLst>
              <a:ext uri="{FF2B5EF4-FFF2-40B4-BE49-F238E27FC236}">
                <a16:creationId xmlns:a16="http://schemas.microsoft.com/office/drawing/2014/main" id="{C98DE3D7-314A-46EC-908E-9C7D5339628C}"/>
              </a:ext>
            </a:extLst>
          </p:cNvPr>
          <p:cNvCxnSpPr>
            <a:cxnSpLocks/>
            <a:stCxn id="178" idx="2"/>
            <a:endCxn id="168" idx="0"/>
          </p:cNvCxnSpPr>
          <p:nvPr/>
        </p:nvCxnSpPr>
        <p:spPr>
          <a:xfrm rot="16200000" flipH="1">
            <a:off x="14764551" y="7189571"/>
            <a:ext cx="1095948" cy="10780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Connecteur : en arc 192">
            <a:extLst>
              <a:ext uri="{FF2B5EF4-FFF2-40B4-BE49-F238E27FC236}">
                <a16:creationId xmlns:a16="http://schemas.microsoft.com/office/drawing/2014/main" id="{5A71A93B-8E94-4A45-9E2F-B8F8D39CBC14}"/>
              </a:ext>
            </a:extLst>
          </p:cNvPr>
          <p:cNvCxnSpPr>
            <a:cxnSpLocks/>
            <a:stCxn id="231" idx="2"/>
            <a:endCxn id="206" idx="0"/>
          </p:cNvCxnSpPr>
          <p:nvPr/>
        </p:nvCxnSpPr>
        <p:spPr>
          <a:xfrm rot="5400000">
            <a:off x="26444307" y="12007947"/>
            <a:ext cx="1253595" cy="14072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ZoneTexte 193">
            <a:extLst>
              <a:ext uri="{FF2B5EF4-FFF2-40B4-BE49-F238E27FC236}">
                <a16:creationId xmlns:a16="http://schemas.microsoft.com/office/drawing/2014/main" id="{DE31ABE2-5744-4594-8398-537BAE1C48CD}"/>
              </a:ext>
            </a:extLst>
          </p:cNvPr>
          <p:cNvSpPr txBox="1"/>
          <p:nvPr/>
        </p:nvSpPr>
        <p:spPr>
          <a:xfrm>
            <a:off x="26630573" y="12753057"/>
            <a:ext cx="11889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P102 has </a:t>
            </a:r>
            <a:r>
              <a:rPr lang="fr-FR" sz="900" i="1" dirty="0" err="1">
                <a:latin typeface="Gill Sans Nova" panose="020B0602020104020203" pitchFamily="34" charset="0"/>
              </a:rPr>
              <a:t>title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95" name="Rectangle : coins arrondis 194">
            <a:extLst>
              <a:ext uri="{FF2B5EF4-FFF2-40B4-BE49-F238E27FC236}">
                <a16:creationId xmlns:a16="http://schemas.microsoft.com/office/drawing/2014/main" id="{7CC0E68F-ADE3-4A82-A5D3-FDF5BAC2C7A1}"/>
              </a:ext>
            </a:extLst>
          </p:cNvPr>
          <p:cNvSpPr/>
          <p:nvPr/>
        </p:nvSpPr>
        <p:spPr>
          <a:xfrm>
            <a:off x="30361634" y="9403712"/>
            <a:ext cx="994078" cy="678712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(« Chanson spirituelle »)</a:t>
            </a:r>
          </a:p>
        </p:txBody>
      </p:sp>
      <p:cxnSp>
        <p:nvCxnSpPr>
          <p:cNvPr id="196" name="Connecteur droit avec flèche 195">
            <a:extLst>
              <a:ext uri="{FF2B5EF4-FFF2-40B4-BE49-F238E27FC236}">
                <a16:creationId xmlns:a16="http://schemas.microsoft.com/office/drawing/2014/main" id="{7F6787F7-A740-4985-8422-D8249091F29F}"/>
              </a:ext>
            </a:extLst>
          </p:cNvPr>
          <p:cNvCxnSpPr>
            <a:cxnSpLocks/>
          </p:cNvCxnSpPr>
          <p:nvPr/>
        </p:nvCxnSpPr>
        <p:spPr>
          <a:xfrm flipV="1">
            <a:off x="28264856" y="10035005"/>
            <a:ext cx="2139623" cy="1381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ZoneTexte 196">
            <a:extLst>
              <a:ext uri="{FF2B5EF4-FFF2-40B4-BE49-F238E27FC236}">
                <a16:creationId xmlns:a16="http://schemas.microsoft.com/office/drawing/2014/main" id="{49ADF825-BDF5-4C39-BB0A-40AA4FE051B5}"/>
              </a:ext>
            </a:extLst>
          </p:cNvPr>
          <p:cNvSpPr txBox="1"/>
          <p:nvPr/>
        </p:nvSpPr>
        <p:spPr>
          <a:xfrm>
            <a:off x="28920995" y="1013107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P2 has type</a:t>
            </a:r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id="{90567517-98DD-4113-AFB5-1CBD29ED2DA0}"/>
              </a:ext>
            </a:extLst>
          </p:cNvPr>
          <p:cNvSpPr txBox="1"/>
          <p:nvPr/>
        </p:nvSpPr>
        <p:spPr>
          <a:xfrm>
            <a:off x="30019174" y="10856993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rdfs:label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99" name="ZoneTexte 198">
            <a:extLst>
              <a:ext uri="{FF2B5EF4-FFF2-40B4-BE49-F238E27FC236}">
                <a16:creationId xmlns:a16="http://schemas.microsoft.com/office/drawing/2014/main" id="{E53D63A6-A381-4C18-A29B-E152801F8649}"/>
              </a:ext>
            </a:extLst>
          </p:cNvPr>
          <p:cNvSpPr txBox="1"/>
          <p:nvPr/>
        </p:nvSpPr>
        <p:spPr>
          <a:xfrm>
            <a:off x="31116197" y="10986170"/>
            <a:ext cx="994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latin typeface="Gill Sans Nova" panose="020B0602020104020203" pitchFamily="34" charset="0"/>
              </a:rPr>
              <a:t>« Page [AVII] »</a:t>
            </a:r>
          </a:p>
        </p:txBody>
      </p:sp>
      <p:sp>
        <p:nvSpPr>
          <p:cNvPr id="200" name="Rectangle : coins arrondis 199">
            <a:extLst>
              <a:ext uri="{FF2B5EF4-FFF2-40B4-BE49-F238E27FC236}">
                <a16:creationId xmlns:a16="http://schemas.microsoft.com/office/drawing/2014/main" id="{88832798-9E8F-418C-8877-3DC6A596E57C}"/>
              </a:ext>
            </a:extLst>
          </p:cNvPr>
          <p:cNvSpPr/>
          <p:nvPr/>
        </p:nvSpPr>
        <p:spPr>
          <a:xfrm>
            <a:off x="13496759" y="11847289"/>
            <a:ext cx="933049" cy="668273"/>
          </a:xfrm>
          <a:prstGeom prst="roundRect">
            <a:avLst/>
          </a:prstGeom>
          <a:solidFill>
            <a:srgbClr val="D75FB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F5 Item</a:t>
            </a: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(Exemplaire)</a:t>
            </a:r>
          </a:p>
        </p:txBody>
      </p:sp>
      <p:cxnSp>
        <p:nvCxnSpPr>
          <p:cNvPr id="201" name="Connecteur : en arc 200">
            <a:extLst>
              <a:ext uri="{FF2B5EF4-FFF2-40B4-BE49-F238E27FC236}">
                <a16:creationId xmlns:a16="http://schemas.microsoft.com/office/drawing/2014/main" id="{D7DA70F6-2548-4602-8B6E-2C8564FF25FC}"/>
              </a:ext>
            </a:extLst>
          </p:cNvPr>
          <p:cNvCxnSpPr>
            <a:cxnSpLocks/>
            <a:stCxn id="228" idx="0"/>
            <a:endCxn id="168" idx="2"/>
          </p:cNvCxnSpPr>
          <p:nvPr/>
        </p:nvCxnSpPr>
        <p:spPr>
          <a:xfrm rot="5400000" flipH="1" flipV="1">
            <a:off x="14257020" y="8680457"/>
            <a:ext cx="1300783" cy="18882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Connecteur : en arc 201">
            <a:extLst>
              <a:ext uri="{FF2B5EF4-FFF2-40B4-BE49-F238E27FC236}">
                <a16:creationId xmlns:a16="http://schemas.microsoft.com/office/drawing/2014/main" id="{99404313-E9CA-4B26-A321-ADAA391ADB51}"/>
              </a:ext>
            </a:extLst>
          </p:cNvPr>
          <p:cNvCxnSpPr>
            <a:cxnSpLocks/>
            <a:stCxn id="171" idx="0"/>
            <a:endCxn id="231" idx="2"/>
          </p:cNvCxnSpPr>
          <p:nvPr/>
        </p:nvCxnSpPr>
        <p:spPr>
          <a:xfrm rot="16200000" flipV="1">
            <a:off x="28009079" y="11850450"/>
            <a:ext cx="1291657" cy="17603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ZoneTexte 202">
            <a:extLst>
              <a:ext uri="{FF2B5EF4-FFF2-40B4-BE49-F238E27FC236}">
                <a16:creationId xmlns:a16="http://schemas.microsoft.com/office/drawing/2014/main" id="{288846A5-B3D8-4869-88F4-A1DFB67527F9}"/>
              </a:ext>
            </a:extLst>
          </p:cNvPr>
          <p:cNvSpPr txBox="1"/>
          <p:nvPr/>
        </p:nvSpPr>
        <p:spPr>
          <a:xfrm>
            <a:off x="14794689" y="9166937"/>
            <a:ext cx="902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R4 </a:t>
            </a:r>
            <a:r>
              <a:rPr lang="fr-FR" sz="900" i="1" dirty="0" err="1">
                <a:latin typeface="Gill Sans Nova" panose="020B0602020104020203" pitchFamily="34" charset="0"/>
              </a:rPr>
              <a:t>embodies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204" name="Connecteur : en arc 203">
            <a:extLst>
              <a:ext uri="{FF2B5EF4-FFF2-40B4-BE49-F238E27FC236}">
                <a16:creationId xmlns:a16="http://schemas.microsoft.com/office/drawing/2014/main" id="{833FA8D6-0A7B-4889-9D4B-6B5F295C0D26}"/>
              </a:ext>
            </a:extLst>
          </p:cNvPr>
          <p:cNvCxnSpPr>
            <a:cxnSpLocks/>
            <a:stCxn id="231" idx="3"/>
            <a:endCxn id="199" idx="1"/>
          </p:cNvCxnSpPr>
          <p:nvPr/>
        </p:nvCxnSpPr>
        <p:spPr>
          <a:xfrm flipV="1">
            <a:off x="28300764" y="11101586"/>
            <a:ext cx="2815433" cy="6343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Connecteur : en arc 204">
            <a:extLst>
              <a:ext uri="{FF2B5EF4-FFF2-40B4-BE49-F238E27FC236}">
                <a16:creationId xmlns:a16="http://schemas.microsoft.com/office/drawing/2014/main" id="{7DCDAD97-9EF3-4F95-95D6-F665C119AE3E}"/>
              </a:ext>
            </a:extLst>
          </p:cNvPr>
          <p:cNvCxnSpPr>
            <a:cxnSpLocks/>
            <a:stCxn id="231" idx="3"/>
            <a:endCxn id="208" idx="1"/>
          </p:cNvCxnSpPr>
          <p:nvPr/>
        </p:nvCxnSpPr>
        <p:spPr>
          <a:xfrm>
            <a:off x="28300764" y="11735969"/>
            <a:ext cx="2829658" cy="39195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Rectangle : coins arrondis 205">
            <a:extLst>
              <a:ext uri="{FF2B5EF4-FFF2-40B4-BE49-F238E27FC236}">
                <a16:creationId xmlns:a16="http://schemas.microsoft.com/office/drawing/2014/main" id="{E4039BB5-701B-46E9-92D7-70BBAF4F38B5}"/>
              </a:ext>
            </a:extLst>
          </p:cNvPr>
          <p:cNvSpPr/>
          <p:nvPr/>
        </p:nvSpPr>
        <p:spPr>
          <a:xfrm>
            <a:off x="25841442" y="13338382"/>
            <a:ext cx="1052047" cy="706334"/>
          </a:xfrm>
          <a:prstGeom prst="roundRect">
            <a:avLst/>
          </a:prstGeom>
          <a:solidFill>
            <a:srgbClr val="C5D3ED"/>
          </a:solidFill>
          <a:ln w="28575">
            <a:solidFill>
              <a:srgbClr val="99B2D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E35 </a:t>
            </a:r>
            <a:r>
              <a:rPr lang="fr-FR" sz="9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Title</a:t>
            </a:r>
            <a:endParaRPr lang="fr-FR" sz="900" dirty="0">
              <a:solidFill>
                <a:schemeClr val="tx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(« Tant que </a:t>
            </a:r>
            <a:r>
              <a:rPr lang="fr-FR" sz="900" i="1" dirty="0" err="1">
                <a:solidFill>
                  <a:schemeClr val="tx1"/>
                </a:solidFill>
                <a:latin typeface="Gill Sans Nova" panose="020B0602020104020203" pitchFamily="34" charset="0"/>
              </a:rPr>
              <a:t>vivray</a:t>
            </a:r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 en </a:t>
            </a:r>
            <a:r>
              <a:rPr lang="fr-FR" sz="900" i="1" dirty="0" err="1">
                <a:solidFill>
                  <a:schemeClr val="tx1"/>
                </a:solidFill>
                <a:latin typeface="Gill Sans Nova" panose="020B0602020104020203" pitchFamily="34" charset="0"/>
              </a:rPr>
              <a:t>eage</a:t>
            </a:r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 florissant »)</a:t>
            </a:r>
          </a:p>
        </p:txBody>
      </p:sp>
      <p:sp>
        <p:nvSpPr>
          <p:cNvPr id="207" name="ZoneTexte 206">
            <a:extLst>
              <a:ext uri="{FF2B5EF4-FFF2-40B4-BE49-F238E27FC236}">
                <a16:creationId xmlns:a16="http://schemas.microsoft.com/office/drawing/2014/main" id="{41DE21A8-11FC-4CBA-8B85-F8B2B7008831}"/>
              </a:ext>
            </a:extLst>
          </p:cNvPr>
          <p:cNvSpPr txBox="1"/>
          <p:nvPr/>
        </p:nvSpPr>
        <p:spPr>
          <a:xfrm>
            <a:off x="29833176" y="12127925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R15 has fragment</a:t>
            </a:r>
          </a:p>
        </p:txBody>
      </p:sp>
      <p:sp>
        <p:nvSpPr>
          <p:cNvPr id="208" name="Rectangle : coins arrondis 207">
            <a:extLst>
              <a:ext uri="{FF2B5EF4-FFF2-40B4-BE49-F238E27FC236}">
                <a16:creationId xmlns:a16="http://schemas.microsoft.com/office/drawing/2014/main" id="{A310CA26-2EFE-4699-A1D0-87A5D9989889}"/>
              </a:ext>
            </a:extLst>
          </p:cNvPr>
          <p:cNvSpPr/>
          <p:nvPr/>
        </p:nvSpPr>
        <p:spPr>
          <a:xfrm>
            <a:off x="31130422" y="11774759"/>
            <a:ext cx="1052047" cy="706334"/>
          </a:xfrm>
          <a:prstGeom prst="roundRect">
            <a:avLst/>
          </a:prstGeom>
          <a:solidFill>
            <a:srgbClr val="E2E9F6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E33 </a:t>
            </a:r>
            <a:r>
              <a:rPr lang="fr-FR" sz="9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Linguistic</a:t>
            </a:r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 Object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(Incipit)</a:t>
            </a:r>
          </a:p>
        </p:txBody>
      </p:sp>
      <p:sp>
        <p:nvSpPr>
          <p:cNvPr id="209" name="Rectangle : coins arrondis 208">
            <a:extLst>
              <a:ext uri="{FF2B5EF4-FFF2-40B4-BE49-F238E27FC236}">
                <a16:creationId xmlns:a16="http://schemas.microsoft.com/office/drawing/2014/main" id="{97A12DA5-585E-4CC9-B2CD-D994D8CEC126}"/>
              </a:ext>
            </a:extLst>
          </p:cNvPr>
          <p:cNvSpPr/>
          <p:nvPr/>
        </p:nvSpPr>
        <p:spPr>
          <a:xfrm>
            <a:off x="13437259" y="13446913"/>
            <a:ext cx="1052047" cy="665980"/>
          </a:xfrm>
          <a:prstGeom prst="roundRect">
            <a:avLst/>
          </a:prstGeom>
          <a:solidFill>
            <a:srgbClr val="8BCFCD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F32 Carrier Production Event</a:t>
            </a:r>
          </a:p>
        </p:txBody>
      </p:sp>
      <p:cxnSp>
        <p:nvCxnSpPr>
          <p:cNvPr id="210" name="Connecteur droit avec flèche 209">
            <a:extLst>
              <a:ext uri="{FF2B5EF4-FFF2-40B4-BE49-F238E27FC236}">
                <a16:creationId xmlns:a16="http://schemas.microsoft.com/office/drawing/2014/main" id="{CB8E6412-D9E2-425C-80BF-689DF64B2008}"/>
              </a:ext>
            </a:extLst>
          </p:cNvPr>
          <p:cNvCxnSpPr>
            <a:stCxn id="209" idx="0"/>
            <a:endCxn id="200" idx="2"/>
          </p:cNvCxnSpPr>
          <p:nvPr/>
        </p:nvCxnSpPr>
        <p:spPr>
          <a:xfrm flipV="1">
            <a:off x="13963283" y="12515562"/>
            <a:ext cx="1" cy="93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ZoneTexte 210">
            <a:extLst>
              <a:ext uri="{FF2B5EF4-FFF2-40B4-BE49-F238E27FC236}">
                <a16:creationId xmlns:a16="http://schemas.microsoft.com/office/drawing/2014/main" id="{D534A72F-0042-46AF-ADDA-A267E9350FB4}"/>
              </a:ext>
            </a:extLst>
          </p:cNvPr>
          <p:cNvSpPr txBox="1"/>
          <p:nvPr/>
        </p:nvSpPr>
        <p:spPr>
          <a:xfrm>
            <a:off x="13901406" y="12847134"/>
            <a:ext cx="902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R28 </a:t>
            </a:r>
            <a:r>
              <a:rPr lang="fr-FR" sz="900" i="1" dirty="0" err="1">
                <a:latin typeface="Gill Sans Nova" panose="020B0602020104020203" pitchFamily="34" charset="0"/>
              </a:rPr>
              <a:t>produced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212" name="Rectangle : coins arrondis 211">
            <a:extLst>
              <a:ext uri="{FF2B5EF4-FFF2-40B4-BE49-F238E27FC236}">
                <a16:creationId xmlns:a16="http://schemas.microsoft.com/office/drawing/2014/main" id="{FC215BE4-A311-4229-9032-5A6B19D9E8DB}"/>
              </a:ext>
            </a:extLst>
          </p:cNvPr>
          <p:cNvSpPr/>
          <p:nvPr/>
        </p:nvSpPr>
        <p:spPr>
          <a:xfrm>
            <a:off x="15907505" y="13550577"/>
            <a:ext cx="976814" cy="4586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cxnSp>
        <p:nvCxnSpPr>
          <p:cNvPr id="213" name="Connecteur droit avec flèche 212">
            <a:extLst>
              <a:ext uri="{FF2B5EF4-FFF2-40B4-BE49-F238E27FC236}">
                <a16:creationId xmlns:a16="http://schemas.microsoft.com/office/drawing/2014/main" id="{272CCFEA-DCDF-49B3-8F0C-D3BEEB22D2A4}"/>
              </a:ext>
            </a:extLst>
          </p:cNvPr>
          <p:cNvCxnSpPr>
            <a:stCxn id="209" idx="3"/>
            <a:endCxn id="212" idx="1"/>
          </p:cNvCxnSpPr>
          <p:nvPr/>
        </p:nvCxnSpPr>
        <p:spPr>
          <a:xfrm>
            <a:off x="14489305" y="13779903"/>
            <a:ext cx="141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ZoneTexte 213">
            <a:extLst>
              <a:ext uri="{FF2B5EF4-FFF2-40B4-BE49-F238E27FC236}">
                <a16:creationId xmlns:a16="http://schemas.microsoft.com/office/drawing/2014/main" id="{307C731F-44B8-4B0C-8707-2A2BF87BA50C}"/>
              </a:ext>
            </a:extLst>
          </p:cNvPr>
          <p:cNvSpPr txBox="1"/>
          <p:nvPr/>
        </p:nvSpPr>
        <p:spPr>
          <a:xfrm>
            <a:off x="14608680" y="13550575"/>
            <a:ext cx="11904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P4 has time-</a:t>
            </a:r>
            <a:r>
              <a:rPr lang="fr-FR" sz="900" i="1" dirty="0" err="1">
                <a:latin typeface="Gill Sans Nova" panose="020B0602020104020203" pitchFamily="34" charset="0"/>
              </a:rPr>
              <a:t>span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215" name="Rectangle : coins arrondis 214">
            <a:extLst>
              <a:ext uri="{FF2B5EF4-FFF2-40B4-BE49-F238E27FC236}">
                <a16:creationId xmlns:a16="http://schemas.microsoft.com/office/drawing/2014/main" id="{317F0302-423D-4225-BAC9-DF832E14C93C}"/>
              </a:ext>
            </a:extLst>
          </p:cNvPr>
          <p:cNvSpPr/>
          <p:nvPr/>
        </p:nvSpPr>
        <p:spPr>
          <a:xfrm>
            <a:off x="13480350" y="15124495"/>
            <a:ext cx="976814" cy="588025"/>
          </a:xfrm>
          <a:prstGeom prst="roundRect">
            <a:avLst/>
          </a:prstGeom>
          <a:solidFill>
            <a:srgbClr val="FFC48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E39 Actor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(éditeur-libraire-imprimeur)</a:t>
            </a:r>
          </a:p>
        </p:txBody>
      </p:sp>
      <p:cxnSp>
        <p:nvCxnSpPr>
          <p:cNvPr id="216" name="Connecteur droit avec flèche 215">
            <a:extLst>
              <a:ext uri="{FF2B5EF4-FFF2-40B4-BE49-F238E27FC236}">
                <a16:creationId xmlns:a16="http://schemas.microsoft.com/office/drawing/2014/main" id="{50FD65F3-5F62-4D68-83EB-673A1F5577A2}"/>
              </a:ext>
            </a:extLst>
          </p:cNvPr>
          <p:cNvCxnSpPr>
            <a:stCxn id="215" idx="0"/>
            <a:endCxn id="209" idx="2"/>
          </p:cNvCxnSpPr>
          <p:nvPr/>
        </p:nvCxnSpPr>
        <p:spPr>
          <a:xfrm flipH="1" flipV="1">
            <a:off x="13963283" y="14112894"/>
            <a:ext cx="5475" cy="101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ZoneTexte 216">
            <a:extLst>
              <a:ext uri="{FF2B5EF4-FFF2-40B4-BE49-F238E27FC236}">
                <a16:creationId xmlns:a16="http://schemas.microsoft.com/office/drawing/2014/main" id="{C8AF423C-3283-4202-865D-57AF865FCC29}"/>
              </a:ext>
            </a:extLst>
          </p:cNvPr>
          <p:cNvSpPr txBox="1"/>
          <p:nvPr/>
        </p:nvSpPr>
        <p:spPr>
          <a:xfrm>
            <a:off x="13929828" y="14536469"/>
            <a:ext cx="10546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 </a:t>
            </a:r>
            <a:r>
              <a:rPr lang="fr-FR" sz="900" i="1" dirty="0" err="1">
                <a:latin typeface="Gill Sans Nova" panose="020B0602020104020203" pitchFamily="34" charset="0"/>
              </a:rPr>
              <a:t>carried</a:t>
            </a:r>
            <a:r>
              <a:rPr lang="fr-FR" sz="900" i="1" dirty="0">
                <a:latin typeface="Gill Sans Nova" panose="020B0602020104020203" pitchFamily="34" charset="0"/>
              </a:rPr>
              <a:t>-out by</a:t>
            </a:r>
          </a:p>
        </p:txBody>
      </p:sp>
      <p:cxnSp>
        <p:nvCxnSpPr>
          <p:cNvPr id="218" name="Connecteur : en arc 217">
            <a:extLst>
              <a:ext uri="{FF2B5EF4-FFF2-40B4-BE49-F238E27FC236}">
                <a16:creationId xmlns:a16="http://schemas.microsoft.com/office/drawing/2014/main" id="{BEF52055-2861-4DFB-A990-00E733C71346}"/>
              </a:ext>
            </a:extLst>
          </p:cNvPr>
          <p:cNvCxnSpPr>
            <a:cxnSpLocks/>
            <a:stCxn id="177" idx="0"/>
            <a:endCxn id="176" idx="1"/>
          </p:cNvCxnSpPr>
          <p:nvPr/>
        </p:nvCxnSpPr>
        <p:spPr>
          <a:xfrm rot="5400000" flipH="1" flipV="1">
            <a:off x="9196351" y="4773522"/>
            <a:ext cx="1807896" cy="228089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Connecteur : en arc 218">
            <a:extLst>
              <a:ext uri="{FF2B5EF4-FFF2-40B4-BE49-F238E27FC236}">
                <a16:creationId xmlns:a16="http://schemas.microsoft.com/office/drawing/2014/main" id="{2DF2B676-BD0F-43AA-AFCB-EB6123F088D2}"/>
              </a:ext>
            </a:extLst>
          </p:cNvPr>
          <p:cNvCxnSpPr>
            <a:cxnSpLocks/>
            <a:stCxn id="178" idx="0"/>
            <a:endCxn id="187" idx="2"/>
          </p:cNvCxnSpPr>
          <p:nvPr/>
        </p:nvCxnSpPr>
        <p:spPr>
          <a:xfrm rot="5400000" flipH="1" flipV="1">
            <a:off x="14649188" y="5229389"/>
            <a:ext cx="1653290" cy="14046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eur : en arc 219">
            <a:extLst>
              <a:ext uri="{FF2B5EF4-FFF2-40B4-BE49-F238E27FC236}">
                <a16:creationId xmlns:a16="http://schemas.microsoft.com/office/drawing/2014/main" id="{021B33DE-2ABD-434F-A271-B2B4A030BF20}"/>
              </a:ext>
            </a:extLst>
          </p:cNvPr>
          <p:cNvCxnSpPr>
            <a:cxnSpLocks/>
            <a:stCxn id="178" idx="0"/>
            <a:endCxn id="176" idx="3"/>
          </p:cNvCxnSpPr>
          <p:nvPr/>
        </p:nvCxnSpPr>
        <p:spPr>
          <a:xfrm rot="16200000" flipV="1">
            <a:off x="12658988" y="4643829"/>
            <a:ext cx="1748332" cy="24807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ZoneTexte 220">
            <a:extLst>
              <a:ext uri="{FF2B5EF4-FFF2-40B4-BE49-F238E27FC236}">
                <a16:creationId xmlns:a16="http://schemas.microsoft.com/office/drawing/2014/main" id="{3932A2BA-C690-493A-BE14-DBAC74BF3B4D}"/>
              </a:ext>
            </a:extLst>
          </p:cNvPr>
          <p:cNvSpPr txBox="1"/>
          <p:nvPr/>
        </p:nvSpPr>
        <p:spPr>
          <a:xfrm>
            <a:off x="13437259" y="5598108"/>
            <a:ext cx="915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R68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inspiration for</a:t>
            </a:r>
          </a:p>
        </p:txBody>
      </p:sp>
      <p:sp>
        <p:nvSpPr>
          <p:cNvPr id="222" name="ZoneTexte 221">
            <a:extLst>
              <a:ext uri="{FF2B5EF4-FFF2-40B4-BE49-F238E27FC236}">
                <a16:creationId xmlns:a16="http://schemas.microsoft.com/office/drawing/2014/main" id="{E47F725C-3819-4353-8436-25425B6C618D}"/>
              </a:ext>
            </a:extLst>
          </p:cNvPr>
          <p:cNvSpPr txBox="1"/>
          <p:nvPr/>
        </p:nvSpPr>
        <p:spPr>
          <a:xfrm>
            <a:off x="9385163" y="5619682"/>
            <a:ext cx="915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R68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inspiration for</a:t>
            </a:r>
          </a:p>
        </p:txBody>
      </p:sp>
      <p:sp>
        <p:nvSpPr>
          <p:cNvPr id="223" name="Rectangle : coins arrondis 222">
            <a:extLst>
              <a:ext uri="{FF2B5EF4-FFF2-40B4-BE49-F238E27FC236}">
                <a16:creationId xmlns:a16="http://schemas.microsoft.com/office/drawing/2014/main" id="{86D73C1B-36D0-4002-805B-74FBCB1C8210}"/>
              </a:ext>
            </a:extLst>
          </p:cNvPr>
          <p:cNvSpPr/>
          <p:nvPr/>
        </p:nvSpPr>
        <p:spPr>
          <a:xfrm>
            <a:off x="11240748" y="2734264"/>
            <a:ext cx="1052047" cy="757574"/>
          </a:xfrm>
          <a:prstGeom prst="roundRect">
            <a:avLst/>
          </a:prstGeom>
          <a:solidFill>
            <a:srgbClr val="669A9E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F31 Performance</a:t>
            </a:r>
          </a:p>
        </p:txBody>
      </p:sp>
      <p:cxnSp>
        <p:nvCxnSpPr>
          <p:cNvPr id="224" name="Connecteur droit avec flèche 223">
            <a:extLst>
              <a:ext uri="{FF2B5EF4-FFF2-40B4-BE49-F238E27FC236}">
                <a16:creationId xmlns:a16="http://schemas.microsoft.com/office/drawing/2014/main" id="{42FFC199-C3CD-4E65-8739-688FC04C88A2}"/>
              </a:ext>
            </a:extLst>
          </p:cNvPr>
          <p:cNvCxnSpPr>
            <a:stCxn id="223" idx="2"/>
            <a:endCxn id="176" idx="0"/>
          </p:cNvCxnSpPr>
          <p:nvPr/>
        </p:nvCxnSpPr>
        <p:spPr>
          <a:xfrm>
            <a:off x="11766771" y="3491838"/>
            <a:ext cx="0" cy="130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ZoneTexte 224">
            <a:extLst>
              <a:ext uri="{FF2B5EF4-FFF2-40B4-BE49-F238E27FC236}">
                <a16:creationId xmlns:a16="http://schemas.microsoft.com/office/drawing/2014/main" id="{F21C173D-EAAE-4BE1-A95F-C9C9BF8452F5}"/>
              </a:ext>
            </a:extLst>
          </p:cNvPr>
          <p:cNvSpPr txBox="1"/>
          <p:nvPr/>
        </p:nvSpPr>
        <p:spPr>
          <a:xfrm>
            <a:off x="11193167" y="3867502"/>
            <a:ext cx="11326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R66 </a:t>
            </a:r>
            <a:r>
              <a:rPr lang="fr-FR" sz="900" i="1" dirty="0" err="1">
                <a:latin typeface="Gill Sans Nova" panose="020B0602020104020203" pitchFamily="34" charset="0"/>
              </a:rPr>
              <a:t>included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performed</a:t>
            </a:r>
            <a:r>
              <a:rPr lang="fr-FR" sz="900" i="1" dirty="0">
                <a:latin typeface="Gill Sans Nova" panose="020B0602020104020203" pitchFamily="34" charset="0"/>
              </a:rPr>
              <a:t> version of</a:t>
            </a:r>
          </a:p>
        </p:txBody>
      </p:sp>
      <p:cxnSp>
        <p:nvCxnSpPr>
          <p:cNvPr id="226" name="Connecteur : en arc 225">
            <a:extLst>
              <a:ext uri="{FF2B5EF4-FFF2-40B4-BE49-F238E27FC236}">
                <a16:creationId xmlns:a16="http://schemas.microsoft.com/office/drawing/2014/main" id="{5E8C04B3-7FB3-4D40-BF4B-95FC3E4F646B}"/>
              </a:ext>
            </a:extLst>
          </p:cNvPr>
          <p:cNvCxnSpPr>
            <a:cxnSpLocks/>
            <a:stCxn id="223" idx="1"/>
            <a:endCxn id="177" idx="0"/>
          </p:cNvCxnSpPr>
          <p:nvPr/>
        </p:nvCxnSpPr>
        <p:spPr>
          <a:xfrm rot="10800000" flipV="1">
            <a:off x="8959851" y="3113051"/>
            <a:ext cx="2280896" cy="37048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7" name="ZoneTexte 226">
            <a:extLst>
              <a:ext uri="{FF2B5EF4-FFF2-40B4-BE49-F238E27FC236}">
                <a16:creationId xmlns:a16="http://schemas.microsoft.com/office/drawing/2014/main" id="{ADF126C1-F30B-40A2-A51D-7E648A6F1FA1}"/>
              </a:ext>
            </a:extLst>
          </p:cNvPr>
          <p:cNvSpPr txBox="1"/>
          <p:nvPr/>
        </p:nvSpPr>
        <p:spPr>
          <a:xfrm>
            <a:off x="9742631" y="3838675"/>
            <a:ext cx="915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P15 </a:t>
            </a:r>
            <a:r>
              <a:rPr lang="fr-FR" sz="900" i="1" dirty="0" err="1">
                <a:latin typeface="Gill Sans Nova" panose="020B0602020104020203" pitchFamily="34" charset="0"/>
              </a:rPr>
              <a:t>was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influenced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228" name="Rectangle : coins arrondis 227">
            <a:extLst>
              <a:ext uri="{FF2B5EF4-FFF2-40B4-BE49-F238E27FC236}">
                <a16:creationId xmlns:a16="http://schemas.microsoft.com/office/drawing/2014/main" id="{77E11CB9-6AA2-4BF4-9AFE-0F4327AAA146}"/>
              </a:ext>
            </a:extLst>
          </p:cNvPr>
          <p:cNvSpPr/>
          <p:nvPr/>
        </p:nvSpPr>
        <p:spPr>
          <a:xfrm>
            <a:off x="13399116" y="10274978"/>
            <a:ext cx="1128330" cy="668273"/>
          </a:xfrm>
          <a:prstGeom prst="roundRect">
            <a:avLst/>
          </a:prstGeom>
          <a:solidFill>
            <a:srgbClr val="C49BDD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F3 Manifestation</a:t>
            </a:r>
            <a:endParaRPr lang="fr-FR" sz="900" i="1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229" name="Connecteur droit avec flèche 228">
            <a:extLst>
              <a:ext uri="{FF2B5EF4-FFF2-40B4-BE49-F238E27FC236}">
                <a16:creationId xmlns:a16="http://schemas.microsoft.com/office/drawing/2014/main" id="{BDB42E78-046B-4130-9B40-65C252E69C1A}"/>
              </a:ext>
            </a:extLst>
          </p:cNvPr>
          <p:cNvCxnSpPr>
            <a:stCxn id="200" idx="0"/>
          </p:cNvCxnSpPr>
          <p:nvPr/>
        </p:nvCxnSpPr>
        <p:spPr>
          <a:xfrm flipH="1" flipV="1">
            <a:off x="13963281" y="10943249"/>
            <a:ext cx="2" cy="904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ZoneTexte 229">
            <a:extLst>
              <a:ext uri="{FF2B5EF4-FFF2-40B4-BE49-F238E27FC236}">
                <a16:creationId xmlns:a16="http://schemas.microsoft.com/office/drawing/2014/main" id="{ED1B5F47-CCD9-4D57-93E5-EFDFF6A3C3B6}"/>
              </a:ext>
            </a:extLst>
          </p:cNvPr>
          <p:cNvSpPr txBox="1"/>
          <p:nvPr/>
        </p:nvSpPr>
        <p:spPr>
          <a:xfrm>
            <a:off x="13938361" y="11190481"/>
            <a:ext cx="1078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R7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materialization</a:t>
            </a:r>
            <a:r>
              <a:rPr lang="fr-FR" sz="900" i="1" dirty="0">
                <a:latin typeface="Gill Sans Nova" panose="020B0602020104020203" pitchFamily="34" charset="0"/>
              </a:rPr>
              <a:t> of</a:t>
            </a:r>
          </a:p>
        </p:txBody>
      </p:sp>
      <p:sp>
        <p:nvSpPr>
          <p:cNvPr id="231" name="Rectangle : coins arrondis 230">
            <a:extLst>
              <a:ext uri="{FF2B5EF4-FFF2-40B4-BE49-F238E27FC236}">
                <a16:creationId xmlns:a16="http://schemas.microsoft.com/office/drawing/2014/main" id="{A6C873D2-F9C8-40C7-9E5B-D30BDAB354A3}"/>
              </a:ext>
            </a:extLst>
          </p:cNvPr>
          <p:cNvSpPr/>
          <p:nvPr/>
        </p:nvSpPr>
        <p:spPr>
          <a:xfrm>
            <a:off x="27248717" y="11387151"/>
            <a:ext cx="1052047" cy="697636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(Texte)</a:t>
            </a:r>
          </a:p>
        </p:txBody>
      </p:sp>
      <p:cxnSp>
        <p:nvCxnSpPr>
          <p:cNvPr id="232" name="Connecteur droit 231">
            <a:extLst>
              <a:ext uri="{FF2B5EF4-FFF2-40B4-BE49-F238E27FC236}">
                <a16:creationId xmlns:a16="http://schemas.microsoft.com/office/drawing/2014/main" id="{D16987AD-407E-4BB1-9F4B-484EDA2DA214}"/>
              </a:ext>
            </a:extLst>
          </p:cNvPr>
          <p:cNvCxnSpPr>
            <a:cxnSpLocks/>
            <a:stCxn id="168" idx="3"/>
            <a:endCxn id="231" idx="1"/>
          </p:cNvCxnSpPr>
          <p:nvPr/>
        </p:nvCxnSpPr>
        <p:spPr>
          <a:xfrm>
            <a:off x="16377562" y="8625375"/>
            <a:ext cx="10871155" cy="3110594"/>
          </a:xfrm>
          <a:prstGeom prst="curvedConnector3">
            <a:avLst>
              <a:gd name="adj1" fmla="val 50000"/>
            </a:avLst>
          </a:prstGeom>
          <a:ln w="38100">
            <a:solidFill>
              <a:srgbClr val="CFD0F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 : coins arrondis 232">
            <a:extLst>
              <a:ext uri="{FF2B5EF4-FFF2-40B4-BE49-F238E27FC236}">
                <a16:creationId xmlns:a16="http://schemas.microsoft.com/office/drawing/2014/main" id="{C27D9AD2-D858-426D-A40F-FC6F028C94CD}"/>
              </a:ext>
            </a:extLst>
          </p:cNvPr>
          <p:cNvSpPr/>
          <p:nvPr/>
        </p:nvSpPr>
        <p:spPr>
          <a:xfrm>
            <a:off x="27248138" y="4728687"/>
            <a:ext cx="1058800" cy="697636"/>
          </a:xfrm>
          <a:prstGeom prst="roundRect">
            <a:avLst/>
          </a:prstGeom>
          <a:solidFill>
            <a:srgbClr val="D5EAC8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E13 </a:t>
            </a:r>
            <a:r>
              <a:rPr lang="fr-FR" sz="9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Attribute</a:t>
            </a:r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 Assignement</a:t>
            </a:r>
          </a:p>
        </p:txBody>
      </p:sp>
      <p:cxnSp>
        <p:nvCxnSpPr>
          <p:cNvPr id="234" name="Connecteur droit avec flèche 233">
            <a:extLst>
              <a:ext uri="{FF2B5EF4-FFF2-40B4-BE49-F238E27FC236}">
                <a16:creationId xmlns:a16="http://schemas.microsoft.com/office/drawing/2014/main" id="{1B7EF6E7-9A2E-4970-B737-AB39A9D6BE8D}"/>
              </a:ext>
            </a:extLst>
          </p:cNvPr>
          <p:cNvCxnSpPr>
            <a:cxnSpLocks/>
            <a:stCxn id="233" idx="2"/>
            <a:endCxn id="231" idx="0"/>
          </p:cNvCxnSpPr>
          <p:nvPr/>
        </p:nvCxnSpPr>
        <p:spPr>
          <a:xfrm flipH="1">
            <a:off x="27774741" y="5426323"/>
            <a:ext cx="2797" cy="5960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Rectangle : coins arrondis 236">
            <a:extLst>
              <a:ext uri="{FF2B5EF4-FFF2-40B4-BE49-F238E27FC236}">
                <a16:creationId xmlns:a16="http://schemas.microsoft.com/office/drawing/2014/main" id="{75A60DB9-AD24-4483-94A5-54B2BF88F1D8}"/>
              </a:ext>
            </a:extLst>
          </p:cNvPr>
          <p:cNvSpPr/>
          <p:nvPr/>
        </p:nvSpPr>
        <p:spPr>
          <a:xfrm>
            <a:off x="27254891" y="2875153"/>
            <a:ext cx="1023273" cy="487087"/>
          </a:xfrm>
          <a:prstGeom prst="roundRect">
            <a:avLst/>
          </a:prstGeom>
          <a:solidFill>
            <a:srgbClr val="FFE699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E21 Person</a:t>
            </a:r>
          </a:p>
        </p:txBody>
      </p:sp>
      <p:sp>
        <p:nvSpPr>
          <p:cNvPr id="238" name="Rectangle : coins arrondis 237">
            <a:extLst>
              <a:ext uri="{FF2B5EF4-FFF2-40B4-BE49-F238E27FC236}">
                <a16:creationId xmlns:a16="http://schemas.microsoft.com/office/drawing/2014/main" id="{CF563024-F671-4811-A277-7B7A1DDEF54B}"/>
              </a:ext>
            </a:extLst>
          </p:cNvPr>
          <p:cNvSpPr/>
          <p:nvPr/>
        </p:nvSpPr>
        <p:spPr>
          <a:xfrm>
            <a:off x="23891106" y="4943231"/>
            <a:ext cx="1845216" cy="268547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900" dirty="0">
                <a:solidFill>
                  <a:schemeClr val="tx1"/>
                </a:solidFill>
              </a:rPr>
              <a:t>« </a:t>
            </a:r>
            <a:r>
              <a:rPr lang="fr-FR" sz="900" b="0" dirty="0">
                <a:solidFill>
                  <a:schemeClr val="tx1"/>
                </a:solidFill>
                <a:effectLst/>
              </a:rPr>
              <a:t>2020-11-18T06:16:06+0000 </a:t>
            </a:r>
            <a:r>
              <a:rPr lang="fr-FR" sz="900" dirty="0">
                <a:solidFill>
                  <a:schemeClr val="tx1"/>
                </a:solidFill>
              </a:rPr>
              <a:t>»</a:t>
            </a:r>
          </a:p>
        </p:txBody>
      </p:sp>
      <p:cxnSp>
        <p:nvCxnSpPr>
          <p:cNvPr id="240" name="Connecteur droit avec flèche 239">
            <a:extLst>
              <a:ext uri="{FF2B5EF4-FFF2-40B4-BE49-F238E27FC236}">
                <a16:creationId xmlns:a16="http://schemas.microsoft.com/office/drawing/2014/main" id="{252353B9-FAB2-4550-9DB1-64A335F342F1}"/>
              </a:ext>
            </a:extLst>
          </p:cNvPr>
          <p:cNvCxnSpPr>
            <a:stCxn id="233" idx="1"/>
            <a:endCxn id="238" idx="3"/>
          </p:cNvCxnSpPr>
          <p:nvPr/>
        </p:nvCxnSpPr>
        <p:spPr>
          <a:xfrm flipH="1">
            <a:off x="25736322" y="5077505"/>
            <a:ext cx="1511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Connecteur droit avec flèche 242">
            <a:extLst>
              <a:ext uri="{FF2B5EF4-FFF2-40B4-BE49-F238E27FC236}">
                <a16:creationId xmlns:a16="http://schemas.microsoft.com/office/drawing/2014/main" id="{B2F84BF8-50B5-4D1A-BEBD-FAD833EBD423}"/>
              </a:ext>
            </a:extLst>
          </p:cNvPr>
          <p:cNvCxnSpPr>
            <a:stCxn id="237" idx="2"/>
            <a:endCxn id="233" idx="0"/>
          </p:cNvCxnSpPr>
          <p:nvPr/>
        </p:nvCxnSpPr>
        <p:spPr>
          <a:xfrm>
            <a:off x="27766528" y="3362240"/>
            <a:ext cx="11010" cy="1366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" name="ZoneTexte 244">
            <a:extLst>
              <a:ext uri="{FF2B5EF4-FFF2-40B4-BE49-F238E27FC236}">
                <a16:creationId xmlns:a16="http://schemas.microsoft.com/office/drawing/2014/main" id="{64822A08-F4E8-49B1-AD32-18136D476B1B}"/>
              </a:ext>
            </a:extLst>
          </p:cNvPr>
          <p:cNvSpPr txBox="1"/>
          <p:nvPr/>
        </p:nvSpPr>
        <p:spPr>
          <a:xfrm>
            <a:off x="26555710" y="3546907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 </a:t>
            </a:r>
            <a:r>
              <a:rPr lang="fr-FR" sz="900" i="1" dirty="0" err="1">
                <a:latin typeface="Gill Sans Nova" panose="020B0602020104020203" pitchFamily="34" charset="0"/>
              </a:rPr>
              <a:t>carried</a:t>
            </a:r>
            <a:r>
              <a:rPr lang="fr-FR" sz="900" i="1" dirty="0">
                <a:latin typeface="Gill Sans Nova" panose="020B0602020104020203" pitchFamily="34" charset="0"/>
              </a:rPr>
              <a:t>-out by</a:t>
            </a:r>
          </a:p>
        </p:txBody>
      </p:sp>
      <p:cxnSp>
        <p:nvCxnSpPr>
          <p:cNvPr id="253" name="Connecteur : en arc 252">
            <a:extLst>
              <a:ext uri="{FF2B5EF4-FFF2-40B4-BE49-F238E27FC236}">
                <a16:creationId xmlns:a16="http://schemas.microsoft.com/office/drawing/2014/main" id="{CBDB01C9-EEFF-458F-ADF6-A1FB0635C542}"/>
              </a:ext>
            </a:extLst>
          </p:cNvPr>
          <p:cNvCxnSpPr>
            <a:cxnSpLocks/>
            <a:stCxn id="233" idx="3"/>
            <a:endCxn id="263" idx="1"/>
          </p:cNvCxnSpPr>
          <p:nvPr/>
        </p:nvCxnSpPr>
        <p:spPr>
          <a:xfrm flipV="1">
            <a:off x="28306938" y="4370746"/>
            <a:ext cx="2519375" cy="7067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4" name="Rectangle : coins arrondis 253">
            <a:extLst>
              <a:ext uri="{FF2B5EF4-FFF2-40B4-BE49-F238E27FC236}">
                <a16:creationId xmlns:a16="http://schemas.microsoft.com/office/drawing/2014/main" id="{1C6D761F-07E7-4B62-8E4B-FAB80EE2F2C4}"/>
              </a:ext>
            </a:extLst>
          </p:cNvPr>
          <p:cNvSpPr/>
          <p:nvPr/>
        </p:nvSpPr>
        <p:spPr>
          <a:xfrm>
            <a:off x="30826313" y="5263594"/>
            <a:ext cx="1939576" cy="442787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900" i="1" dirty="0">
                <a:solidFill>
                  <a:schemeClr val="tx1"/>
                </a:solidFill>
              </a:rPr>
              <a:t>« Miracle, Lazare, Jésus Christ, sainte Larme »</a:t>
            </a:r>
          </a:p>
        </p:txBody>
      </p:sp>
      <p:cxnSp>
        <p:nvCxnSpPr>
          <p:cNvPr id="256" name="Connecteur : en arc 255">
            <a:extLst>
              <a:ext uri="{FF2B5EF4-FFF2-40B4-BE49-F238E27FC236}">
                <a16:creationId xmlns:a16="http://schemas.microsoft.com/office/drawing/2014/main" id="{4990D39F-8AC1-455A-AA55-09FB12A33B61}"/>
              </a:ext>
            </a:extLst>
          </p:cNvPr>
          <p:cNvCxnSpPr>
            <a:stCxn id="233" idx="3"/>
            <a:endCxn id="254" idx="1"/>
          </p:cNvCxnSpPr>
          <p:nvPr/>
        </p:nvCxnSpPr>
        <p:spPr>
          <a:xfrm>
            <a:off x="28306938" y="5077505"/>
            <a:ext cx="2519375" cy="4074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ZoneTexte 257">
            <a:extLst>
              <a:ext uri="{FF2B5EF4-FFF2-40B4-BE49-F238E27FC236}">
                <a16:creationId xmlns:a16="http://schemas.microsoft.com/office/drawing/2014/main" id="{7ECDEEF0-BF37-4313-914C-2D3A6BAD9262}"/>
              </a:ext>
            </a:extLst>
          </p:cNvPr>
          <p:cNvSpPr txBox="1"/>
          <p:nvPr/>
        </p:nvSpPr>
        <p:spPr>
          <a:xfrm>
            <a:off x="27766527" y="6467802"/>
            <a:ext cx="994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P140 </a:t>
            </a:r>
            <a:r>
              <a:rPr lang="fr-FR" sz="900" i="1" dirty="0" err="1">
                <a:latin typeface="Gill Sans Nova" panose="020B0602020104020203" pitchFamily="34" charset="0"/>
              </a:rPr>
              <a:t>assigned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attribute</a:t>
            </a:r>
            <a:r>
              <a:rPr lang="fr-FR" sz="900" i="1" dirty="0">
                <a:latin typeface="Gill Sans Nova" panose="020B0602020104020203" pitchFamily="34" charset="0"/>
              </a:rPr>
              <a:t> to</a:t>
            </a:r>
          </a:p>
        </p:txBody>
      </p:sp>
      <p:sp>
        <p:nvSpPr>
          <p:cNvPr id="259" name="ZoneTexte 258">
            <a:extLst>
              <a:ext uri="{FF2B5EF4-FFF2-40B4-BE49-F238E27FC236}">
                <a16:creationId xmlns:a16="http://schemas.microsoft.com/office/drawing/2014/main" id="{A36B0EEF-9C91-442A-AEE6-F50000793295}"/>
              </a:ext>
            </a:extLst>
          </p:cNvPr>
          <p:cNvSpPr txBox="1"/>
          <p:nvPr/>
        </p:nvSpPr>
        <p:spPr>
          <a:xfrm>
            <a:off x="29006118" y="4139852"/>
            <a:ext cx="139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P177 </a:t>
            </a:r>
            <a:r>
              <a:rPr lang="fr-FR" sz="900" i="1" dirty="0" err="1">
                <a:latin typeface="Gill Sans Nova" panose="020B0602020104020203" pitchFamily="34" charset="0"/>
              </a:rPr>
              <a:t>assigned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attribute</a:t>
            </a:r>
            <a:r>
              <a:rPr lang="fr-FR" sz="900" i="1" dirty="0">
                <a:latin typeface="Gill Sans Nova" panose="020B0602020104020203" pitchFamily="34" charset="0"/>
              </a:rPr>
              <a:t> type</a:t>
            </a:r>
          </a:p>
        </p:txBody>
      </p:sp>
      <p:sp>
        <p:nvSpPr>
          <p:cNvPr id="263" name="Rectangle : coins arrondis 262">
            <a:extLst>
              <a:ext uri="{FF2B5EF4-FFF2-40B4-BE49-F238E27FC236}">
                <a16:creationId xmlns:a16="http://schemas.microsoft.com/office/drawing/2014/main" id="{03073C17-6ED2-4D90-BEAC-B9B937A09FB6}"/>
              </a:ext>
            </a:extLst>
          </p:cNvPr>
          <p:cNvSpPr/>
          <p:nvPr/>
        </p:nvSpPr>
        <p:spPr>
          <a:xfrm>
            <a:off x="30826313" y="4031390"/>
            <a:ext cx="1087126" cy="678712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« P129 </a:t>
            </a:r>
            <a:r>
              <a:rPr lang="fr-FR" sz="900" i="1" dirty="0" err="1">
                <a:solidFill>
                  <a:schemeClr val="tx1"/>
                </a:solidFill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 about »</a:t>
            </a:r>
          </a:p>
        </p:txBody>
      </p:sp>
      <p:sp>
        <p:nvSpPr>
          <p:cNvPr id="267" name="ZoneTexte 266">
            <a:extLst>
              <a:ext uri="{FF2B5EF4-FFF2-40B4-BE49-F238E27FC236}">
                <a16:creationId xmlns:a16="http://schemas.microsoft.com/office/drawing/2014/main" id="{29587D65-EDAC-415D-A9D3-1628066D7951}"/>
              </a:ext>
            </a:extLst>
          </p:cNvPr>
          <p:cNvSpPr txBox="1"/>
          <p:nvPr/>
        </p:nvSpPr>
        <p:spPr>
          <a:xfrm>
            <a:off x="29120258" y="5474731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P141 </a:t>
            </a:r>
            <a:r>
              <a:rPr lang="fr-FR" sz="900" i="1" dirty="0" err="1">
                <a:latin typeface="Gill Sans Nova" panose="020B0602020104020203" pitchFamily="34" charset="0"/>
              </a:rPr>
              <a:t>assigned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268" name="ZoneTexte 267">
            <a:extLst>
              <a:ext uri="{FF2B5EF4-FFF2-40B4-BE49-F238E27FC236}">
                <a16:creationId xmlns:a16="http://schemas.microsoft.com/office/drawing/2014/main" id="{22C523F5-8E2C-4CCF-BD8E-4C09653D9DC3}"/>
              </a:ext>
            </a:extLst>
          </p:cNvPr>
          <p:cNvSpPr txBox="1"/>
          <p:nvPr/>
        </p:nvSpPr>
        <p:spPr>
          <a:xfrm>
            <a:off x="25856529" y="4842056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dcterms:created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274" name="Rectangle : coins arrondis 273">
            <a:extLst>
              <a:ext uri="{FF2B5EF4-FFF2-40B4-BE49-F238E27FC236}">
                <a16:creationId xmlns:a16="http://schemas.microsoft.com/office/drawing/2014/main" id="{E54F29DF-79F1-4919-89BE-BFA40637271E}"/>
              </a:ext>
            </a:extLst>
          </p:cNvPr>
          <p:cNvSpPr/>
          <p:nvPr/>
        </p:nvSpPr>
        <p:spPr>
          <a:xfrm>
            <a:off x="23709182" y="1708775"/>
            <a:ext cx="10102847" cy="773926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b="1" dirty="0">
                <a:solidFill>
                  <a:schemeClr val="tx1"/>
                </a:solidFill>
              </a:rPr>
              <a:t>UN EXEMPLE D’ANNOTATION</a:t>
            </a:r>
          </a:p>
        </p:txBody>
      </p:sp>
      <p:cxnSp>
        <p:nvCxnSpPr>
          <p:cNvPr id="279" name="Connecteur droit avec flèche 278">
            <a:extLst>
              <a:ext uri="{FF2B5EF4-FFF2-40B4-BE49-F238E27FC236}">
                <a16:creationId xmlns:a16="http://schemas.microsoft.com/office/drawing/2014/main" id="{B1B5FA99-20D7-4B3C-AE99-3BC8369E1FEB}"/>
              </a:ext>
            </a:extLst>
          </p:cNvPr>
          <p:cNvCxnSpPr>
            <a:cxnSpLocks/>
          </p:cNvCxnSpPr>
          <p:nvPr/>
        </p:nvCxnSpPr>
        <p:spPr>
          <a:xfrm flipH="1">
            <a:off x="25145002" y="12020829"/>
            <a:ext cx="2139624" cy="70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2" name="Rectangle : coins arrondis 281">
            <a:extLst>
              <a:ext uri="{FF2B5EF4-FFF2-40B4-BE49-F238E27FC236}">
                <a16:creationId xmlns:a16="http://schemas.microsoft.com/office/drawing/2014/main" id="{30260B93-8557-4148-8CB5-DAAFDA1D20DE}"/>
              </a:ext>
            </a:extLst>
          </p:cNvPr>
          <p:cNvSpPr/>
          <p:nvPr/>
        </p:nvSpPr>
        <p:spPr>
          <a:xfrm>
            <a:off x="24157847" y="12399254"/>
            <a:ext cx="994078" cy="678712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(Thème)</a:t>
            </a:r>
          </a:p>
        </p:txBody>
      </p:sp>
      <p:sp>
        <p:nvSpPr>
          <p:cNvPr id="283" name="ZoneTexte 282">
            <a:extLst>
              <a:ext uri="{FF2B5EF4-FFF2-40B4-BE49-F238E27FC236}">
                <a16:creationId xmlns:a16="http://schemas.microsoft.com/office/drawing/2014/main" id="{54F0C2DE-1912-4C85-A322-8AAA0F3A9FE1}"/>
              </a:ext>
            </a:extLst>
          </p:cNvPr>
          <p:cNvSpPr txBox="1"/>
          <p:nvPr/>
        </p:nvSpPr>
        <p:spPr>
          <a:xfrm>
            <a:off x="25272408" y="12127925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P2 has type</a:t>
            </a:r>
          </a:p>
        </p:txBody>
      </p:sp>
    </p:spTree>
    <p:extLst>
      <p:ext uri="{BB962C8B-B14F-4D97-AF65-F5344CB8AC3E}">
        <p14:creationId xmlns:p14="http://schemas.microsoft.com/office/powerpoint/2010/main" val="926282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899</TotalTime>
  <Words>224</Words>
  <Application>Microsoft Office PowerPoint</Application>
  <PresentationFormat>Personnalisé</PresentationFormat>
  <Paragraphs>71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Nova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rebecca</dc:creator>
  <cp:lastModifiedBy>rebecca</cp:lastModifiedBy>
  <cp:revision>214</cp:revision>
  <dcterms:created xsi:type="dcterms:W3CDTF">2020-12-14T12:41:13Z</dcterms:created>
  <dcterms:modified xsi:type="dcterms:W3CDTF">2021-01-19T13:13:29Z</dcterms:modified>
</cp:coreProperties>
</file>