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341925" cy="4321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6DA"/>
    <a:srgbClr val="9B92C8"/>
    <a:srgbClr val="E7AA81"/>
    <a:srgbClr val="E4A072"/>
    <a:srgbClr val="DD8A51"/>
    <a:srgbClr val="FFE699"/>
    <a:srgbClr val="FFB36D"/>
    <a:srgbClr val="ED9797"/>
    <a:srgbClr val="FFAA5D"/>
    <a:srgbClr val="FFA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60" d="100"/>
          <a:sy n="60" d="100"/>
        </p:scale>
        <p:origin x="-6058" y="-6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7072706"/>
            <a:ext cx="36840636" cy="15045749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22698676"/>
            <a:ext cx="32506444" cy="10433984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1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2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7" y="2300879"/>
            <a:ext cx="9345603" cy="3662399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2300879"/>
            <a:ext cx="27495034" cy="3662399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10774129"/>
            <a:ext cx="37382410" cy="17976866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8921063"/>
            <a:ext cx="37382410" cy="9453609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300889"/>
            <a:ext cx="37382410" cy="83531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7" y="10594051"/>
            <a:ext cx="183356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7" y="15786032"/>
            <a:ext cx="183356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10594051"/>
            <a:ext cx="184259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5786032"/>
            <a:ext cx="184259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6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6222387"/>
            <a:ext cx="21941850" cy="30711735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6222387"/>
            <a:ext cx="21941850" cy="30711735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2300889"/>
            <a:ext cx="37382410" cy="83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11504396"/>
            <a:ext cx="37382410" cy="274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40055315"/>
            <a:ext cx="14627900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5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160314" y="88112"/>
            <a:ext cx="43308114" cy="432554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400476" y="7690234"/>
            <a:ext cx="13634161" cy="9498794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921265" y="1115936"/>
            <a:ext cx="25647510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1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8815526" y="15127876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236367" y="14757558"/>
            <a:ext cx="392889" cy="37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225355" y="2643140"/>
            <a:ext cx="16470323" cy="1326500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378155" y="11557727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028373" y="11604240"/>
            <a:ext cx="976814" cy="563922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005187" y="11886201"/>
            <a:ext cx="1372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097403" y="11655369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</p:cNvCxnSpPr>
          <p:nvPr/>
        </p:nvCxnSpPr>
        <p:spPr>
          <a:xfrm flipH="1" flipV="1">
            <a:off x="13904175" y="10860611"/>
            <a:ext cx="2" cy="6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3904177" y="1111860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068808" y="11514287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L’</a:t>
            </a:r>
            <a:r>
              <a:rPr lang="fr-FR" sz="900" i="1" dirty="0" err="1"/>
              <a:t>Autheur</a:t>
            </a:r>
            <a:r>
              <a:rPr lang="fr-FR" sz="900" i="1" dirty="0"/>
              <a:t>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430200" y="11867458"/>
            <a:ext cx="1638596" cy="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514740" y="116313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3867744" y="13706847"/>
            <a:ext cx="935536" cy="378205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382443" y="13095463"/>
            <a:ext cx="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304912" y="13185604"/>
            <a:ext cx="1023273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529818" y="14066754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9822271" y="8418120"/>
            <a:ext cx="32333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9629255" y="14529744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376658" y="1411833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062047" y="12871147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591445" y="12220617"/>
            <a:ext cx="3376" cy="6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249579" y="1243853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3" idx="1"/>
          </p:cNvCxnSpPr>
          <p:nvPr/>
        </p:nvCxnSpPr>
        <p:spPr>
          <a:xfrm>
            <a:off x="17120847" y="13219965"/>
            <a:ext cx="1133993" cy="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120839" y="13003337"/>
            <a:ext cx="122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097653" y="14220204"/>
            <a:ext cx="976814" cy="5880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094863" y="13519372"/>
            <a:ext cx="1002790" cy="99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493122" y="13811049"/>
            <a:ext cx="1023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071594" y="14618325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221141" y="12680966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076659" y="15832267"/>
            <a:ext cx="1013135" cy="52626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583227" y="13568783"/>
            <a:ext cx="8220" cy="10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205346" y="12698951"/>
            <a:ext cx="516268" cy="2255935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4698775" y="1411253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583223" y="15105412"/>
            <a:ext cx="4" cy="72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378838" y="1534067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179105" y="15905690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020779" y="16095397"/>
            <a:ext cx="1055876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8773818" y="5579783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6800212" y="106873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2809404" y="5579783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337337" y="6277419"/>
            <a:ext cx="6135" cy="3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207710" y="73591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29873451" y="4463409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29873442" y="529357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7926947" y="18076692"/>
            <a:ext cx="9042136" cy="10740966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8780871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2933012" y="20596603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094863" y="14861865"/>
            <a:ext cx="6369524" cy="5734734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29863357" y="9715404"/>
            <a:ext cx="2309480" cy="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374901" y="11656323"/>
            <a:ext cx="970929" cy="2087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311573" y="11579615"/>
            <a:ext cx="677142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120855" y="11865398"/>
            <a:ext cx="1190721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6946528" y="1187387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8834750" y="21840928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1588510" y="24229738"/>
            <a:ext cx="1013135" cy="5329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0042384" y="24301677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3720506" y="2017371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0884061" y="24496207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6994391" y="446340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212658" y="3471102"/>
            <a:ext cx="1052047" cy="422255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0784044" y="3508773"/>
            <a:ext cx="570052" cy="133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451522" y="425156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524404" y="4704721"/>
            <a:ext cx="694128" cy="105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520387" y="3764748"/>
            <a:ext cx="694122" cy="29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8811313" y="9388274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344524" y="1287514"/>
            <a:ext cx="570049" cy="578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597529" y="6607175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065962" y="6607175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167182" y="5813185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483042" y="5569802"/>
            <a:ext cx="1721514" cy="35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195443" y="5210632"/>
            <a:ext cx="1721514" cy="107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519191" y="3864815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113351" y="486703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256485" y="5647489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5869972" y="59925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5956266" y="5928601"/>
            <a:ext cx="2817552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0722782" y="600845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P130 shows </a:t>
            </a:r>
            <a:r>
              <a:rPr lang="fr-FR" sz="900" i="1" dirty="0" err="1">
                <a:latin typeface="Gill Sans Nova" panose="020B0602020104020203" pitchFamily="34" charset="0"/>
              </a:rPr>
              <a:t>features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29913129" y="5928601"/>
            <a:ext cx="289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063580" y="7975714"/>
            <a:ext cx="1046048" cy="68169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543884" y="71949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203560" y="5595611"/>
            <a:ext cx="1013135" cy="66598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3861451" y="5928601"/>
            <a:ext cx="13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291305" y="6556890"/>
            <a:ext cx="1714123" cy="1123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3833324" y="597347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172840" y="950427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6928546" y="9454588"/>
            <a:ext cx="668794" cy="543321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597340" y="9726246"/>
            <a:ext cx="1213970" cy="1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513038" y="950448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402216" y="9733928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104141" y="11821424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287559" y="10337835"/>
            <a:ext cx="2227887" cy="1405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2747407" y="108372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128257" y="13511022"/>
            <a:ext cx="1023273" cy="44622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4630165" y="12487404"/>
            <a:ext cx="9729" cy="10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399818" y="1292055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251896" y="4428847"/>
            <a:ext cx="1428377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2718077" y="15205685"/>
            <a:ext cx="45716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19780509" y="2159373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8874023" y="23228592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19362434" y="22416071"/>
            <a:ext cx="3691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8059701" y="2265752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7400971" y="18076692"/>
            <a:ext cx="9962337" cy="929454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582790" y="18069816"/>
            <a:ext cx="13227869" cy="1098226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1250735" y="2201608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8918987" y="20601631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19981740" y="20884172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0578445" y="205965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27934040" y="18590679"/>
            <a:ext cx="37019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4202745" y="24190769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2624417" y="22011720"/>
            <a:ext cx="3019023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3619820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3704798" y="19404479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1714698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4140883" y="2062937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28903175" y="2045593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du Pont Neuf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2824336" y="27688612"/>
            <a:ext cx="1222784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3423771" y="19886444"/>
            <a:ext cx="750775" cy="669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3433060" y="21171746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2686798" y="25799425"/>
            <a:ext cx="1492523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H="1" flipV="1">
            <a:off x="23433058" y="26547165"/>
            <a:ext cx="2670" cy="114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3024587" y="253569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28805108" y="25806030"/>
            <a:ext cx="1496900" cy="713004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4047120" y="26519036"/>
            <a:ext cx="5506438" cy="15434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9" name="ZoneTexte 1268">
            <a:extLst>
              <a:ext uri="{FF2B5EF4-FFF2-40B4-BE49-F238E27FC236}">
                <a16:creationId xmlns:a16="http://schemas.microsoft.com/office/drawing/2014/main" id="{278ACBE8-33D5-4164-8BBC-2DBF5D1F07C8}"/>
              </a:ext>
            </a:extLst>
          </p:cNvPr>
          <p:cNvSpPr txBox="1"/>
          <p:nvPr/>
        </p:nvSpPr>
        <p:spPr>
          <a:xfrm>
            <a:off x="26728668" y="273345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275" name="Connecteur droit avec flèche 1274">
            <a:extLst>
              <a:ext uri="{FF2B5EF4-FFF2-40B4-BE49-F238E27FC236}">
                <a16:creationId xmlns:a16="http://schemas.microsoft.com/office/drawing/2014/main" id="{39CF7ED8-3163-4F7C-92E3-C369C4AB00EA}"/>
              </a:ext>
            </a:extLst>
          </p:cNvPr>
          <p:cNvCxnSpPr>
            <a:cxnSpLocks/>
            <a:stCxn id="1292" idx="0"/>
            <a:endCxn id="1203" idx="2"/>
          </p:cNvCxnSpPr>
          <p:nvPr/>
        </p:nvCxnSpPr>
        <p:spPr>
          <a:xfrm flipV="1">
            <a:off x="29553558" y="21312415"/>
            <a:ext cx="5578" cy="25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Rectangle : coins arrondis 1278">
            <a:extLst>
              <a:ext uri="{FF2B5EF4-FFF2-40B4-BE49-F238E27FC236}">
                <a16:creationId xmlns:a16="http://schemas.microsoft.com/office/drawing/2014/main" id="{FFD28DA0-130F-4DE0-806A-11AA559C6006}"/>
              </a:ext>
            </a:extLst>
          </p:cNvPr>
          <p:cNvSpPr/>
          <p:nvPr/>
        </p:nvSpPr>
        <p:spPr>
          <a:xfrm>
            <a:off x="33261830" y="20687506"/>
            <a:ext cx="856380" cy="433699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cxnSp>
        <p:nvCxnSpPr>
          <p:cNvPr id="1281" name="Connecteur droit avec flèche 1280">
            <a:extLst>
              <a:ext uri="{FF2B5EF4-FFF2-40B4-BE49-F238E27FC236}">
                <a16:creationId xmlns:a16="http://schemas.microsoft.com/office/drawing/2014/main" id="{39AA5EA1-3D66-4F7C-97C2-0E5383A9208D}"/>
              </a:ext>
            </a:extLst>
          </p:cNvPr>
          <p:cNvCxnSpPr>
            <a:cxnSpLocks/>
            <a:stCxn id="1279" idx="1"/>
            <a:endCxn id="1203" idx="3"/>
          </p:cNvCxnSpPr>
          <p:nvPr/>
        </p:nvCxnSpPr>
        <p:spPr>
          <a:xfrm flipH="1" flipV="1">
            <a:off x="30215098" y="20884172"/>
            <a:ext cx="3046732" cy="2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" name="ZoneTexte 1289">
            <a:extLst>
              <a:ext uri="{FF2B5EF4-FFF2-40B4-BE49-F238E27FC236}">
                <a16:creationId xmlns:a16="http://schemas.microsoft.com/office/drawing/2014/main" id="{85335EBE-FDC0-4AD1-BEC1-6ED814D5D385}"/>
              </a:ext>
            </a:extLst>
          </p:cNvPr>
          <p:cNvSpPr txBox="1"/>
          <p:nvPr/>
        </p:nvSpPr>
        <p:spPr>
          <a:xfrm>
            <a:off x="30489082" y="2065644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1292" name="Rectangle : coins arrondis 1291">
            <a:extLst>
              <a:ext uri="{FF2B5EF4-FFF2-40B4-BE49-F238E27FC236}">
                <a16:creationId xmlns:a16="http://schemas.microsoft.com/office/drawing/2014/main" id="{0F09B883-DF28-4074-96F1-E2F16E68559B}"/>
              </a:ext>
            </a:extLst>
          </p:cNvPr>
          <p:cNvSpPr/>
          <p:nvPr/>
        </p:nvSpPr>
        <p:spPr>
          <a:xfrm>
            <a:off x="28966602" y="23905642"/>
            <a:ext cx="1173915" cy="62361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</p:txBody>
      </p: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1292" idx="2"/>
          </p:cNvCxnSpPr>
          <p:nvPr/>
        </p:nvCxnSpPr>
        <p:spPr>
          <a:xfrm flipV="1">
            <a:off x="29553558" y="24529259"/>
            <a:ext cx="0" cy="127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29123809" y="251450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01" name="ZoneTexte 1300">
            <a:extLst>
              <a:ext uri="{FF2B5EF4-FFF2-40B4-BE49-F238E27FC236}">
                <a16:creationId xmlns:a16="http://schemas.microsoft.com/office/drawing/2014/main" id="{6A0F3D55-582D-42B3-AFB6-93EDC2645C4B}"/>
              </a:ext>
            </a:extLst>
          </p:cNvPr>
          <p:cNvSpPr txBox="1"/>
          <p:nvPr/>
        </p:nvSpPr>
        <p:spPr>
          <a:xfrm>
            <a:off x="29123809" y="2343790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17" name="Rectangle : coins arrondis 1316">
            <a:extLst>
              <a:ext uri="{FF2B5EF4-FFF2-40B4-BE49-F238E27FC236}">
                <a16:creationId xmlns:a16="http://schemas.microsoft.com/office/drawing/2014/main" id="{7924702A-E0C3-4CAA-A816-0BD967F3FDE5}"/>
              </a:ext>
            </a:extLst>
          </p:cNvPr>
          <p:cNvSpPr/>
          <p:nvPr/>
        </p:nvSpPr>
        <p:spPr>
          <a:xfrm>
            <a:off x="35190945" y="2340873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19" name="ZoneTexte 1318">
            <a:extLst>
              <a:ext uri="{FF2B5EF4-FFF2-40B4-BE49-F238E27FC236}">
                <a16:creationId xmlns:a16="http://schemas.microsoft.com/office/drawing/2014/main" id="{C8DFB61F-D6E5-4B0F-A58C-AD87DC1179D1}"/>
              </a:ext>
            </a:extLst>
          </p:cNvPr>
          <p:cNvSpPr txBox="1"/>
          <p:nvPr/>
        </p:nvSpPr>
        <p:spPr>
          <a:xfrm>
            <a:off x="34169928" y="2203413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321" name="Connecteur droit avec flèche 1320">
            <a:extLst>
              <a:ext uri="{FF2B5EF4-FFF2-40B4-BE49-F238E27FC236}">
                <a16:creationId xmlns:a16="http://schemas.microsoft.com/office/drawing/2014/main" id="{EA1618ED-55DD-44C5-86C3-27B5502374D2}"/>
              </a:ext>
            </a:extLst>
          </p:cNvPr>
          <p:cNvCxnSpPr>
            <a:cxnSpLocks/>
            <a:stCxn id="1279" idx="2"/>
            <a:endCxn id="1317" idx="0"/>
          </p:cNvCxnSpPr>
          <p:nvPr/>
        </p:nvCxnSpPr>
        <p:spPr>
          <a:xfrm rot="16200000" flipH="1">
            <a:off x="33540920" y="21270303"/>
            <a:ext cx="2287532" cy="1989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021593" y="20799804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489436" y="2623320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9832937" y="25667645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24563050" y="29052084"/>
            <a:ext cx="148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Gill Sans Nova" panose="020B0602020104020203" pitchFamily="34" charset="0"/>
              </a:rPr>
              <a:t>P7 </a:t>
            </a:r>
            <a:r>
              <a:rPr lang="fr-FR" sz="1400" i="1" dirty="0" err="1">
                <a:latin typeface="Gill Sans Nova" panose="020B0602020104020203" pitchFamily="34" charset="0"/>
              </a:rPr>
              <a:t>took</a:t>
            </a:r>
            <a:r>
              <a:rPr lang="fr-FR" sz="1400" i="1" dirty="0">
                <a:latin typeface="Gill Sans Nova" panose="020B0602020104020203" pitchFamily="34" charset="0"/>
              </a:rPr>
              <a:t> </a:t>
            </a:r>
            <a:r>
              <a:rPr lang="fr-FR" sz="1200" i="1" dirty="0">
                <a:latin typeface="Gill Sans Nova" panose="020B0602020104020203" pitchFamily="34" charset="0"/>
              </a:rPr>
              <a:t>place</a:t>
            </a:r>
            <a:r>
              <a:rPr lang="fr-FR" sz="1400" i="1" dirty="0">
                <a:latin typeface="Gill Sans Nova" panose="020B0602020104020203" pitchFamily="34" charset="0"/>
              </a:rPr>
              <a:t>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012703" y="22721670"/>
            <a:ext cx="1419388" cy="783087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382" name="Connecteur : en arc 1381">
            <a:extLst>
              <a:ext uri="{FF2B5EF4-FFF2-40B4-BE49-F238E27FC236}">
                <a16:creationId xmlns:a16="http://schemas.microsoft.com/office/drawing/2014/main" id="{9E915952-E896-48EE-B8E4-E7194C99756B}"/>
              </a:ext>
            </a:extLst>
          </p:cNvPr>
          <p:cNvCxnSpPr>
            <a:cxnSpLocks/>
            <a:stCxn id="1374" idx="1"/>
            <a:endCxn id="1410" idx="2"/>
          </p:cNvCxnSpPr>
          <p:nvPr/>
        </p:nvCxnSpPr>
        <p:spPr>
          <a:xfrm rot="10800000">
            <a:off x="15722399" y="25581864"/>
            <a:ext cx="8840653" cy="3624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5722397" y="21648525"/>
            <a:ext cx="8888" cy="107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428173" y="220709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097148" y="24694366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5722397" y="23504757"/>
            <a:ext cx="0" cy="118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428173" y="240083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564803" y="23538181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1836146" y="20345834"/>
            <a:ext cx="2307118" cy="40637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959067" y="21346488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221430" y="26073299"/>
            <a:ext cx="1125127" cy="790961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0918276" y="24207580"/>
            <a:ext cx="1905259" cy="1826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088008" y="24579955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18364808" y="25806032"/>
            <a:ext cx="1328682" cy="85648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9856333" y="2751894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505" name="Connecteur : en arc 1504">
            <a:extLst>
              <a:ext uri="{FF2B5EF4-FFF2-40B4-BE49-F238E27FC236}">
                <a16:creationId xmlns:a16="http://schemas.microsoft.com/office/drawing/2014/main" id="{10498906-521E-4A9D-92FF-30A15F8720A2}"/>
              </a:ext>
            </a:extLst>
          </p:cNvPr>
          <p:cNvCxnSpPr>
            <a:cxnSpLocks/>
            <a:stCxn id="1212" idx="1"/>
            <a:endCxn id="1501" idx="2"/>
          </p:cNvCxnSpPr>
          <p:nvPr/>
        </p:nvCxnSpPr>
        <p:spPr>
          <a:xfrm rot="10800000">
            <a:off x="19029152" y="26662513"/>
            <a:ext cx="3795187" cy="13999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>
            <a:off x="16592609" y="20757337"/>
            <a:ext cx="452413" cy="4843736"/>
          </a:xfrm>
          <a:prstGeom prst="rightBrace">
            <a:avLst>
              <a:gd name="adj1" fmla="val 61373"/>
              <a:gd name="adj2" fmla="val 487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0" name="ZoneTexte 1549">
            <a:extLst>
              <a:ext uri="{FF2B5EF4-FFF2-40B4-BE49-F238E27FC236}">
                <a16:creationId xmlns:a16="http://schemas.microsoft.com/office/drawing/2014/main" id="{895EF3C8-77A7-4628-B5B2-A5BB59047009}"/>
              </a:ext>
            </a:extLst>
          </p:cNvPr>
          <p:cNvSpPr txBox="1"/>
          <p:nvPr/>
        </p:nvSpPr>
        <p:spPr>
          <a:xfrm>
            <a:off x="17354488" y="2483387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474047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590463" y="1448913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4803280" y="1586116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0510882" y="2424936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5232782" y="1939582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4563050" y="19625152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4126211" y="1966935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8879578" y="23610954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9924838" y="23836128"/>
            <a:ext cx="501604" cy="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0107043" y="22460577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19897496" y="20884175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0638418" y="20884172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0253607" y="2187374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3653822" y="18454210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4133926" y="18891827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4069459" y="1905823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239863" y="6045275"/>
            <a:ext cx="4618612" cy="2299389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451522" y="706715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9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0688896" y="13629909"/>
            <a:ext cx="1081142" cy="1174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373761" y="12745093"/>
            <a:ext cx="1492171" cy="43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8" name="Connecteur : en arc 1697">
            <a:extLst>
              <a:ext uri="{FF2B5EF4-FFF2-40B4-BE49-F238E27FC236}">
                <a16:creationId xmlns:a16="http://schemas.microsoft.com/office/drawing/2014/main" id="{66741AB0-0FA7-4FAE-BA77-DE18B736B41A}"/>
              </a:ext>
            </a:extLst>
          </p:cNvPr>
          <p:cNvCxnSpPr>
            <a:stCxn id="1529" idx="1"/>
            <a:endCxn id="1501" idx="1"/>
          </p:cNvCxnSpPr>
          <p:nvPr/>
        </p:nvCxnSpPr>
        <p:spPr>
          <a:xfrm rot="10800000" flipH="1" flipV="1">
            <a:off x="17045021" y="23116672"/>
            <a:ext cx="1319787" cy="3117601"/>
          </a:xfrm>
          <a:prstGeom prst="curvedConnector3">
            <a:avLst>
              <a:gd name="adj1" fmla="val 537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8708361" y="20069865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5845083" y="20842418"/>
            <a:ext cx="929018" cy="405191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5853714" y="21513227"/>
            <a:ext cx="929018" cy="405191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4210534" y="2149892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7098135" y="2070927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7262943" y="2149318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P146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5241850" y="2261208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 rot="5400000">
            <a:off x="25677409" y="21971266"/>
            <a:ext cx="693663" cy="587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5019105" y="221641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endCxn id="896" idx="3"/>
          </p:cNvCxnSpPr>
          <p:nvPr/>
        </p:nvCxnSpPr>
        <p:spPr>
          <a:xfrm flipH="1" flipV="1">
            <a:off x="23995762" y="20884175"/>
            <a:ext cx="1841786" cy="16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6" name="Connecteur droit avec flèche 1765">
            <a:extLst>
              <a:ext uri="{FF2B5EF4-FFF2-40B4-BE49-F238E27FC236}">
                <a16:creationId xmlns:a16="http://schemas.microsoft.com/office/drawing/2014/main" id="{904CF09C-AFA1-411E-82EA-94F0EC5666D6}"/>
              </a:ext>
            </a:extLst>
          </p:cNvPr>
          <p:cNvCxnSpPr>
            <a:stCxn id="1726" idx="3"/>
            <a:endCxn id="1203" idx="1"/>
          </p:cNvCxnSpPr>
          <p:nvPr/>
        </p:nvCxnSpPr>
        <p:spPr>
          <a:xfrm flipV="1">
            <a:off x="26774101" y="20884172"/>
            <a:ext cx="2129072" cy="1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3995762" y="20884175"/>
            <a:ext cx="1857952" cy="8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0" name="Connecteur droit avec flèche 1769">
            <a:extLst>
              <a:ext uri="{FF2B5EF4-FFF2-40B4-BE49-F238E27FC236}">
                <a16:creationId xmlns:a16="http://schemas.microsoft.com/office/drawing/2014/main" id="{A7C6861D-4A46-45F0-9707-06C08ED409FA}"/>
              </a:ext>
            </a:extLst>
          </p:cNvPr>
          <p:cNvCxnSpPr>
            <a:stCxn id="1728" idx="3"/>
            <a:endCxn id="1203" idx="1"/>
          </p:cNvCxnSpPr>
          <p:nvPr/>
        </p:nvCxnSpPr>
        <p:spPr>
          <a:xfrm flipV="1">
            <a:off x="26782734" y="20884174"/>
            <a:ext cx="2120441" cy="83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428436" y="2364329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118426" y="24288578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539263" y="23836127"/>
            <a:ext cx="340314" cy="45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3779808" y="5658380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479586" y="5933275"/>
            <a:ext cx="776896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227340" y="59540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439476" y="9447861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139254" y="9726246"/>
            <a:ext cx="789292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5880749" y="97232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19918959" y="11580770"/>
            <a:ext cx="1085890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8722386" y="116357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8988715" y="11865401"/>
            <a:ext cx="930244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1108952-A148-4B6F-980E-3BDBA44CA185}"/>
              </a:ext>
            </a:extLst>
          </p:cNvPr>
          <p:cNvSpPr/>
          <p:nvPr/>
        </p:nvSpPr>
        <p:spPr>
          <a:xfrm>
            <a:off x="33201228" y="19814235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8A2CF-12CB-4426-BF31-2DB8F1593B69}"/>
              </a:ext>
            </a:extLst>
          </p:cNvPr>
          <p:cNvSpPr txBox="1"/>
          <p:nvPr/>
        </p:nvSpPr>
        <p:spPr>
          <a:xfrm>
            <a:off x="33673436" y="2035696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3556B79-91E7-4C5D-9780-8AD0A84809DC}"/>
              </a:ext>
            </a:extLst>
          </p:cNvPr>
          <p:cNvCxnSpPr>
            <a:stCxn id="1279" idx="0"/>
            <a:endCxn id="30" idx="2"/>
          </p:cNvCxnSpPr>
          <p:nvPr/>
        </p:nvCxnSpPr>
        <p:spPr>
          <a:xfrm flipH="1" flipV="1">
            <a:off x="33681333" y="20251851"/>
            <a:ext cx="8689" cy="43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BBDA62-DE0E-4735-BE9C-EA71F7EAF73C}"/>
              </a:ext>
            </a:extLst>
          </p:cNvPr>
          <p:cNvCxnSpPr>
            <a:cxnSpLocks/>
            <a:stCxn id="1292" idx="3"/>
            <a:endCxn id="200" idx="1"/>
          </p:cNvCxnSpPr>
          <p:nvPr/>
        </p:nvCxnSpPr>
        <p:spPr>
          <a:xfrm flipV="1">
            <a:off x="30140517" y="24217450"/>
            <a:ext cx="877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156CBF43-9AB9-480C-A4D8-8FD85A1EA9A4}"/>
              </a:ext>
            </a:extLst>
          </p:cNvPr>
          <p:cNvCxnSpPr>
            <a:stCxn id="1279" idx="2"/>
            <a:endCxn id="1374" idx="3"/>
          </p:cNvCxnSpPr>
          <p:nvPr/>
        </p:nvCxnSpPr>
        <p:spPr>
          <a:xfrm rot="5400000">
            <a:off x="25826152" y="21342104"/>
            <a:ext cx="8084768" cy="764296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138760" y="272828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94D8B2A-BB77-4976-AFB5-B2C552ECF2E2}"/>
              </a:ext>
            </a:extLst>
          </p:cNvPr>
          <p:cNvSpPr txBox="1"/>
          <p:nvPr/>
        </p:nvSpPr>
        <p:spPr>
          <a:xfrm>
            <a:off x="29809350" y="2423418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4D4EDFCB-E781-4137-842F-BAB2A811CECF}"/>
              </a:ext>
            </a:extLst>
          </p:cNvPr>
          <p:cNvSpPr/>
          <p:nvPr/>
        </p:nvSpPr>
        <p:spPr>
          <a:xfrm>
            <a:off x="31018297" y="23855628"/>
            <a:ext cx="1745658" cy="7236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Communautés de marchands et de bourgeois »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305199" y="20847046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380099" y="20854071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6826054" y="20842418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442849" y="21101355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426442" y="23531281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375118" y="21076725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309388" y="21882851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8979641" y="21758328"/>
            <a:ext cx="16627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380099" y="23495349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0957817" y="24168040"/>
            <a:ext cx="20026" cy="206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7916679" y="21126901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213854" y="25425997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4911474" y="21362689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081736" y="21863719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257" name="Connecteur : en arc 256">
            <a:extLst>
              <a:ext uri="{FF2B5EF4-FFF2-40B4-BE49-F238E27FC236}">
                <a16:creationId xmlns:a16="http://schemas.microsoft.com/office/drawing/2014/main" id="{0281C721-B9A3-4EDD-9319-983B0288E8B3}"/>
              </a:ext>
            </a:extLst>
          </p:cNvPr>
          <p:cNvCxnSpPr>
            <a:cxnSpLocks/>
            <a:stCxn id="232" idx="2"/>
            <a:endCxn id="1376" idx="1"/>
          </p:cNvCxnSpPr>
          <p:nvPr/>
        </p:nvCxnSpPr>
        <p:spPr>
          <a:xfrm rot="5400000" flipH="1" flipV="1">
            <a:off x="9452641" y="18572046"/>
            <a:ext cx="1018893" cy="10101229"/>
          </a:xfrm>
          <a:prstGeom prst="curvedConnector4">
            <a:avLst>
              <a:gd name="adj1" fmla="val -406343"/>
              <a:gd name="adj2" fmla="val 9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ZoneTexte 266">
            <a:extLst>
              <a:ext uri="{FF2B5EF4-FFF2-40B4-BE49-F238E27FC236}">
                <a16:creationId xmlns:a16="http://schemas.microsoft.com/office/drawing/2014/main" id="{436CFC8F-1523-44B8-AC11-0DEEC2629B38}"/>
              </a:ext>
            </a:extLst>
          </p:cNvPr>
          <p:cNvSpPr txBox="1"/>
          <p:nvPr/>
        </p:nvSpPr>
        <p:spPr>
          <a:xfrm>
            <a:off x="9007761" y="27749779"/>
            <a:ext cx="124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598010" y="4204171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117105" y="51466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4F3720B-3EA9-4120-B562-3D61BB9D5FB7}"/>
              </a:ext>
            </a:extLst>
          </p:cNvPr>
          <p:cNvSpPr txBox="1"/>
          <p:nvPr/>
        </p:nvSpPr>
        <p:spPr>
          <a:xfrm>
            <a:off x="29346217" y="1042976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22C9276-C0F0-4C07-9607-710E574559BF}"/>
              </a:ext>
            </a:extLst>
          </p:cNvPr>
          <p:cNvCxnSpPr>
            <a:cxnSpLocks/>
          </p:cNvCxnSpPr>
          <p:nvPr/>
        </p:nvCxnSpPr>
        <p:spPr>
          <a:xfrm>
            <a:off x="29842823" y="10053212"/>
            <a:ext cx="898482" cy="7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0713451" y="10723752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Article du </a:t>
            </a:r>
            <a:r>
              <a:rPr lang="fr-FR" sz="900">
                <a:solidFill>
                  <a:schemeClr val="tx1"/>
                </a:solidFill>
                <a:latin typeface="Gill Sans Nova" panose="020B0602020104020203" pitchFamily="34" charset="0"/>
              </a:rPr>
              <a:t>Mercure Galant »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211294" y="6962702"/>
            <a:ext cx="1052047" cy="665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4858028" y="705577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218821" y="6250274"/>
            <a:ext cx="607720" cy="7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5834842" y="7285105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5867412" y="70349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7619411" y="6417010"/>
            <a:ext cx="9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P92 </a:t>
            </a:r>
            <a:r>
              <a:rPr lang="fr-FR" sz="900" i="1" dirty="0" err="1">
                <a:latin typeface="Gill Sans Nova" panose="020B0602020104020203" pitchFamily="34" charset="0"/>
              </a:rPr>
              <a:t>brought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into</a:t>
            </a:r>
            <a:r>
              <a:rPr lang="fr-FR" sz="9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3640415" y="7837167"/>
            <a:ext cx="976814" cy="45865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128822" y="7285105"/>
            <a:ext cx="729206" cy="552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3638040" y="7081991"/>
            <a:ext cx="9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496386" y="22511770"/>
            <a:ext cx="4812814" cy="2237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205552" y="22903924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4795630" y="4836742"/>
            <a:ext cx="1103962" cy="517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7713541" y="4845819"/>
            <a:ext cx="1088331" cy="8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44EA3A0-42AF-427C-ABC0-D71EF28A7957}"/>
              </a:ext>
            </a:extLst>
          </p:cNvPr>
          <p:cNvSpPr/>
          <p:nvPr/>
        </p:nvSpPr>
        <p:spPr>
          <a:xfrm>
            <a:off x="12989705" y="10603894"/>
            <a:ext cx="1845216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« </a:t>
            </a:r>
            <a:r>
              <a:rPr lang="fr-FR" sz="900" b="0" dirty="0">
                <a:solidFill>
                  <a:schemeClr val="tx1"/>
                </a:solidFill>
                <a:effectLst/>
              </a:rPr>
              <a:t>2020-11-18T06:16:06+0000 </a:t>
            </a:r>
            <a:r>
              <a:rPr lang="fr-FR" sz="9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3911D9-F769-4D1D-9F1F-3EF9CADCCCE9}"/>
              </a:ext>
            </a:extLst>
          </p:cNvPr>
          <p:cNvSpPr/>
          <p:nvPr/>
        </p:nvSpPr>
        <p:spPr>
          <a:xfrm>
            <a:off x="18254840" y="13087565"/>
            <a:ext cx="1845216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</a:t>
            </a:r>
            <a:r>
              <a:rPr lang="fr-FR" sz="900" b="0" dirty="0">
                <a:solidFill>
                  <a:schemeClr val="tx1"/>
                </a:solidFill>
                <a:effectLst/>
              </a:rPr>
              <a:t>2020-11-18T06:16:06+0000 </a:t>
            </a:r>
            <a:r>
              <a:rPr lang="fr-FR" sz="9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6393563" y="22634431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6237939" y="21998701"/>
            <a:ext cx="716013" cy="555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6157663" y="2215730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24982</TotalTime>
  <Words>603</Words>
  <Application>Microsoft Office PowerPoint</Application>
  <PresentationFormat>Personnalisé</PresentationFormat>
  <Paragraphs>196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968</cp:revision>
  <dcterms:created xsi:type="dcterms:W3CDTF">2020-10-20T08:06:00Z</dcterms:created>
  <dcterms:modified xsi:type="dcterms:W3CDTF">2020-11-18T13:50:21Z</dcterms:modified>
</cp:coreProperties>
</file>