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341925" cy="43216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6DA"/>
    <a:srgbClr val="9B92C8"/>
    <a:srgbClr val="E7AA81"/>
    <a:srgbClr val="E4A072"/>
    <a:srgbClr val="DD8A51"/>
    <a:srgbClr val="FFE699"/>
    <a:srgbClr val="FFB36D"/>
    <a:srgbClr val="ED9797"/>
    <a:srgbClr val="FFAA5D"/>
    <a:srgbClr val="FFA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30" d="100"/>
          <a:sy n="30" d="100"/>
        </p:scale>
        <p:origin x="86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45" y="7072706"/>
            <a:ext cx="36840636" cy="15045749"/>
          </a:xfrm>
        </p:spPr>
        <p:txBody>
          <a:bodyPr anchor="b"/>
          <a:lstStyle>
            <a:lvl1pPr algn="ctr"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41" y="22698676"/>
            <a:ext cx="32506444" cy="10433984"/>
          </a:xfrm>
        </p:spPr>
        <p:txBody>
          <a:bodyPr/>
          <a:lstStyle>
            <a:lvl1pPr marL="0" indent="0" algn="ctr">
              <a:buNone/>
              <a:defRPr sz="11376"/>
            </a:lvl1pPr>
            <a:lvl2pPr marL="2167082" indent="0" algn="ctr">
              <a:buNone/>
              <a:defRPr sz="9480"/>
            </a:lvl2pPr>
            <a:lvl3pPr marL="4334165" indent="0" algn="ctr">
              <a:buNone/>
              <a:defRPr sz="8532"/>
            </a:lvl3pPr>
            <a:lvl4pPr marL="6501247" indent="0" algn="ctr">
              <a:buNone/>
              <a:defRPr sz="7584"/>
            </a:lvl4pPr>
            <a:lvl5pPr marL="8668329" indent="0" algn="ctr">
              <a:buNone/>
              <a:defRPr sz="7584"/>
            </a:lvl5pPr>
            <a:lvl6pPr marL="10835411" indent="0" algn="ctr">
              <a:buNone/>
              <a:defRPr sz="7584"/>
            </a:lvl6pPr>
            <a:lvl7pPr marL="13002494" indent="0" algn="ctr">
              <a:buNone/>
              <a:defRPr sz="7584"/>
            </a:lvl7pPr>
            <a:lvl8pPr marL="15169576" indent="0" algn="ctr">
              <a:buNone/>
              <a:defRPr sz="7584"/>
            </a:lvl8pPr>
            <a:lvl9pPr marL="17336658" indent="0" algn="ctr">
              <a:buNone/>
              <a:defRPr sz="75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1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2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67" y="2300879"/>
            <a:ext cx="9345603" cy="3662399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60" y="2300879"/>
            <a:ext cx="27495034" cy="3662399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1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86" y="10774129"/>
            <a:ext cx="37382410" cy="17976866"/>
          </a:xfrm>
        </p:spPr>
        <p:txBody>
          <a:bodyPr anchor="b"/>
          <a:lstStyle>
            <a:lvl1pPr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86" y="28921063"/>
            <a:ext cx="37382410" cy="9453609"/>
          </a:xfrm>
        </p:spPr>
        <p:txBody>
          <a:bodyPr/>
          <a:lstStyle>
            <a:lvl1pPr marL="0" indent="0">
              <a:buNone/>
              <a:defRPr sz="11376">
                <a:solidFill>
                  <a:schemeClr val="tx1"/>
                </a:solidFill>
              </a:defRPr>
            </a:lvl1pPr>
            <a:lvl2pPr marL="2167082" indent="0">
              <a:buNone/>
              <a:defRPr sz="9480">
                <a:solidFill>
                  <a:schemeClr val="tx1">
                    <a:tint val="75000"/>
                  </a:schemeClr>
                </a:solidFill>
              </a:defRPr>
            </a:lvl2pPr>
            <a:lvl3pPr marL="4334165" indent="0">
              <a:buNone/>
              <a:defRPr sz="8532">
                <a:solidFill>
                  <a:schemeClr val="tx1">
                    <a:tint val="75000"/>
                  </a:schemeClr>
                </a:solidFill>
              </a:defRPr>
            </a:lvl3pPr>
            <a:lvl4pPr marL="6501247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4pPr>
            <a:lvl5pPr marL="8668329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5pPr>
            <a:lvl6pPr marL="10835411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6pPr>
            <a:lvl7pPr marL="13002494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7pPr>
            <a:lvl8pPr marL="15169576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8pPr>
            <a:lvl9pPr marL="17336658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1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7" y="11504396"/>
            <a:ext cx="18420318" cy="27420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0" y="11504396"/>
            <a:ext cx="18420318" cy="27420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300889"/>
            <a:ext cx="37382410" cy="83531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07" y="10594051"/>
            <a:ext cx="18335663" cy="5191981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07" y="15786032"/>
            <a:ext cx="18335663" cy="232188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10594051"/>
            <a:ext cx="18425963" cy="5191981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5786032"/>
            <a:ext cx="18425963" cy="232188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32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6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881101"/>
            <a:ext cx="13978899" cy="1008385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63" y="6222387"/>
            <a:ext cx="21941850" cy="30711735"/>
          </a:xfrm>
        </p:spPr>
        <p:txBody>
          <a:bodyPr/>
          <a:lstStyle>
            <a:lvl1pPr>
              <a:defRPr sz="15168"/>
            </a:lvl1pPr>
            <a:lvl2pPr>
              <a:defRPr sz="13272"/>
            </a:lvl2pPr>
            <a:lvl3pPr>
              <a:defRPr sz="11376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3" y="12964954"/>
            <a:ext cx="13978899" cy="24019181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2881101"/>
            <a:ext cx="13978899" cy="1008385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63" y="6222387"/>
            <a:ext cx="21941850" cy="30711735"/>
          </a:xfrm>
        </p:spPr>
        <p:txBody>
          <a:bodyPr anchor="t"/>
          <a:lstStyle>
            <a:lvl1pPr marL="0" indent="0">
              <a:buNone/>
              <a:defRPr sz="15168"/>
            </a:lvl1pPr>
            <a:lvl2pPr marL="2167082" indent="0">
              <a:buNone/>
              <a:defRPr sz="13272"/>
            </a:lvl2pPr>
            <a:lvl3pPr marL="4334165" indent="0">
              <a:buNone/>
              <a:defRPr sz="11376"/>
            </a:lvl3pPr>
            <a:lvl4pPr marL="6501247" indent="0">
              <a:buNone/>
              <a:defRPr sz="9480"/>
            </a:lvl4pPr>
            <a:lvl5pPr marL="8668329" indent="0">
              <a:buNone/>
              <a:defRPr sz="9480"/>
            </a:lvl5pPr>
            <a:lvl6pPr marL="10835411" indent="0">
              <a:buNone/>
              <a:defRPr sz="9480"/>
            </a:lvl6pPr>
            <a:lvl7pPr marL="13002494" indent="0">
              <a:buNone/>
              <a:defRPr sz="9480"/>
            </a:lvl7pPr>
            <a:lvl8pPr marL="15169576" indent="0">
              <a:buNone/>
              <a:defRPr sz="9480"/>
            </a:lvl8pPr>
            <a:lvl9pPr marL="17336658" indent="0">
              <a:buNone/>
              <a:defRPr sz="9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3" y="12964954"/>
            <a:ext cx="13978899" cy="24019181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7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58" y="2300889"/>
            <a:ext cx="37382410" cy="8353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58" y="11504396"/>
            <a:ext cx="37382410" cy="274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57" y="40055315"/>
            <a:ext cx="9751933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13" y="40055315"/>
            <a:ext cx="14627900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35" y="40055315"/>
            <a:ext cx="9751933" cy="2300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4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334165" rtl="0" eaLnBrk="1" latinLnBrk="0" hangingPunct="1">
        <a:lnSpc>
          <a:spcPct val="90000"/>
        </a:lnSpc>
        <a:spcBef>
          <a:spcPct val="0"/>
        </a:spcBef>
        <a:buNone/>
        <a:defRPr sz="20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541" indent="-1083541" algn="l" defTabSz="4334165" rtl="0" eaLnBrk="1" latinLnBrk="0" hangingPunct="1">
        <a:lnSpc>
          <a:spcPct val="90000"/>
        </a:lnSpc>
        <a:spcBef>
          <a:spcPts val="4740"/>
        </a:spcBef>
        <a:buFont typeface="Arial" panose="020B0604020202020204" pitchFamily="34" charset="0"/>
        <a:buChar char="•"/>
        <a:defRPr sz="13272" kern="1200">
          <a:solidFill>
            <a:schemeClr val="tx1"/>
          </a:solidFill>
          <a:latin typeface="+mn-lt"/>
          <a:ea typeface="+mn-ea"/>
          <a:cs typeface="+mn-cs"/>
        </a:defRPr>
      </a:lvl1pPr>
      <a:lvl2pPr marL="325062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11376" kern="1200">
          <a:solidFill>
            <a:schemeClr val="tx1"/>
          </a:solidFill>
          <a:latin typeface="+mn-lt"/>
          <a:ea typeface="+mn-ea"/>
          <a:cs typeface="+mn-cs"/>
        </a:defRPr>
      </a:lvl2pPr>
      <a:lvl3pPr marL="5417706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3pPr>
      <a:lvl4pPr marL="7584788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9751870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191895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4086035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6253117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8420199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1pPr>
      <a:lvl2pPr marL="2167082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4334165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3pPr>
      <a:lvl4pPr marL="6501247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8668329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0835411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3002494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5169576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7336658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61160-5E1A-440B-B3CB-81D5BEE729FD}"/>
              </a:ext>
            </a:extLst>
          </p:cNvPr>
          <p:cNvSpPr/>
          <p:nvPr/>
        </p:nvSpPr>
        <p:spPr>
          <a:xfrm>
            <a:off x="160314" y="88112"/>
            <a:ext cx="43308114" cy="4325541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/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CB161B5E-4097-42CC-9839-5B3F1E90A2BE}"/>
              </a:ext>
            </a:extLst>
          </p:cNvPr>
          <p:cNvSpPr/>
          <p:nvPr/>
        </p:nvSpPr>
        <p:spPr>
          <a:xfrm>
            <a:off x="8400476" y="7690234"/>
            <a:ext cx="13634161" cy="9498794"/>
          </a:xfrm>
          <a:prstGeom prst="roundRect">
            <a:avLst/>
          </a:prstGeom>
          <a:solidFill>
            <a:srgbClr val="FFFFFF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B98417ED-9DF7-447F-AC75-177217D35509}"/>
              </a:ext>
            </a:extLst>
          </p:cNvPr>
          <p:cNvSpPr txBox="1"/>
          <p:nvPr/>
        </p:nvSpPr>
        <p:spPr>
          <a:xfrm>
            <a:off x="8921265" y="1115936"/>
            <a:ext cx="25647510" cy="5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81" dirty="0">
                <a:latin typeface="Gill Sans Nova" panose="020B0602020104020203" pitchFamily="34" charset="0"/>
              </a:rPr>
              <a:t>MODELISATION DE DEUX ANNOTATIONS  D’UN MEME FRAGMENT DE TEXTE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B1E77B76-9688-4799-A0C1-D16ECE73648A}"/>
              </a:ext>
            </a:extLst>
          </p:cNvPr>
          <p:cNvSpPr/>
          <p:nvPr/>
        </p:nvSpPr>
        <p:spPr>
          <a:xfrm>
            <a:off x="8815526" y="15127876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Gaspard Abeille »</a:t>
            </a:r>
          </a:p>
        </p:txBody>
      </p:sp>
      <p:cxnSp>
        <p:nvCxnSpPr>
          <p:cNvPr id="281" name="Connecteur : en angle 280">
            <a:extLst>
              <a:ext uri="{FF2B5EF4-FFF2-40B4-BE49-F238E27FC236}">
                <a16:creationId xmlns:a16="http://schemas.microsoft.com/office/drawing/2014/main" id="{F2CCC9E8-D1D2-417D-9905-0670AA0E906F}"/>
              </a:ext>
            </a:extLst>
          </p:cNvPr>
          <p:cNvCxnSpPr>
            <a:cxnSpLocks/>
            <a:stCxn id="859" idx="1"/>
            <a:endCxn id="280" idx="0"/>
          </p:cNvCxnSpPr>
          <p:nvPr/>
        </p:nvCxnSpPr>
        <p:spPr>
          <a:xfrm rot="10800000" flipV="1">
            <a:off x="9236367" y="14757558"/>
            <a:ext cx="392889" cy="370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Rectangle : coins arrondis 721">
            <a:extLst>
              <a:ext uri="{FF2B5EF4-FFF2-40B4-BE49-F238E27FC236}">
                <a16:creationId xmlns:a16="http://schemas.microsoft.com/office/drawing/2014/main" id="{02DDDEBD-694F-4FBB-BAA6-9BDB3816366D}"/>
              </a:ext>
            </a:extLst>
          </p:cNvPr>
          <p:cNvSpPr/>
          <p:nvPr/>
        </p:nvSpPr>
        <p:spPr>
          <a:xfrm>
            <a:off x="23225355" y="2643140"/>
            <a:ext cx="16470323" cy="1326500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43" name="Rectangle : coins arrondis 842">
            <a:extLst>
              <a:ext uri="{FF2B5EF4-FFF2-40B4-BE49-F238E27FC236}">
                <a16:creationId xmlns:a16="http://schemas.microsoft.com/office/drawing/2014/main" id="{4FFCDB26-39A4-4A2E-A976-A953BA74760C}"/>
              </a:ext>
            </a:extLst>
          </p:cNvPr>
          <p:cNvSpPr/>
          <p:nvPr/>
        </p:nvSpPr>
        <p:spPr>
          <a:xfrm>
            <a:off x="10748067" y="10355965"/>
            <a:ext cx="1159029" cy="563924"/>
          </a:xfrm>
          <a:prstGeom prst="roundRect">
            <a:avLst/>
          </a:prstGeom>
          <a:solidFill>
            <a:srgbClr val="E0EBC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E62 String</a:t>
            </a:r>
          </a:p>
          <a:p>
            <a:pPr algn="ctr"/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xsd:DateTime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844" name="Rectangle : coins arrondis 843">
            <a:extLst>
              <a:ext uri="{FF2B5EF4-FFF2-40B4-BE49-F238E27FC236}">
                <a16:creationId xmlns:a16="http://schemas.microsoft.com/office/drawing/2014/main" id="{94A75E81-4DCE-4606-8091-BC8DAF7A5555}"/>
              </a:ext>
            </a:extLst>
          </p:cNvPr>
          <p:cNvSpPr/>
          <p:nvPr/>
        </p:nvSpPr>
        <p:spPr>
          <a:xfrm>
            <a:off x="13324661" y="10401952"/>
            <a:ext cx="1159028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C9CE794A-87A0-4373-AF28-DAA4A5B388EA}"/>
              </a:ext>
            </a:extLst>
          </p:cNvPr>
          <p:cNvSpPr/>
          <p:nvPr/>
        </p:nvSpPr>
        <p:spPr>
          <a:xfrm>
            <a:off x="13378155" y="11557727"/>
            <a:ext cx="1052046" cy="656948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9F6913E8-5922-4284-B4F7-CA2A57348BFC}"/>
              </a:ext>
            </a:extLst>
          </p:cNvPr>
          <p:cNvSpPr/>
          <p:nvPr/>
        </p:nvSpPr>
        <p:spPr>
          <a:xfrm>
            <a:off x="11028373" y="11604240"/>
            <a:ext cx="976814" cy="563922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Annotatrice n°1</a:t>
            </a:r>
          </a:p>
        </p:txBody>
      </p:sp>
      <p:cxnSp>
        <p:nvCxnSpPr>
          <p:cNvPr id="847" name="Connecteur droit avec flèche 846">
            <a:extLst>
              <a:ext uri="{FF2B5EF4-FFF2-40B4-BE49-F238E27FC236}">
                <a16:creationId xmlns:a16="http://schemas.microsoft.com/office/drawing/2014/main" id="{8B4D7560-A1C0-417C-A459-EEFD2375075F}"/>
              </a:ext>
            </a:extLst>
          </p:cNvPr>
          <p:cNvCxnSpPr>
            <a:cxnSpLocks/>
            <a:stCxn id="845" idx="1"/>
            <a:endCxn id="846" idx="3"/>
          </p:cNvCxnSpPr>
          <p:nvPr/>
        </p:nvCxnSpPr>
        <p:spPr>
          <a:xfrm flipH="1">
            <a:off x="12005187" y="11886201"/>
            <a:ext cx="1372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C460D1CA-2D01-43EA-BB23-639F8A2E2902}"/>
              </a:ext>
            </a:extLst>
          </p:cNvPr>
          <p:cNvSpPr txBox="1"/>
          <p:nvPr/>
        </p:nvSpPr>
        <p:spPr>
          <a:xfrm>
            <a:off x="12097403" y="11655369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849" name="Connecteur droit avec flèche 848">
            <a:extLst>
              <a:ext uri="{FF2B5EF4-FFF2-40B4-BE49-F238E27FC236}">
                <a16:creationId xmlns:a16="http://schemas.microsoft.com/office/drawing/2014/main" id="{43784783-02F0-485B-99B0-B948A4A1C47B}"/>
              </a:ext>
            </a:extLst>
          </p:cNvPr>
          <p:cNvCxnSpPr>
            <a:cxnSpLocks/>
            <a:stCxn id="845" idx="0"/>
            <a:endCxn id="844" idx="2"/>
          </p:cNvCxnSpPr>
          <p:nvPr/>
        </p:nvCxnSpPr>
        <p:spPr>
          <a:xfrm flipH="1" flipV="1">
            <a:off x="13904175" y="10860611"/>
            <a:ext cx="2" cy="6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ZoneTexte 849">
            <a:extLst>
              <a:ext uri="{FF2B5EF4-FFF2-40B4-BE49-F238E27FC236}">
                <a16:creationId xmlns:a16="http://schemas.microsoft.com/office/drawing/2014/main" id="{25E94776-BB7F-4F75-95EE-27907C7B31AE}"/>
              </a:ext>
            </a:extLst>
          </p:cNvPr>
          <p:cNvSpPr txBox="1"/>
          <p:nvPr/>
        </p:nvSpPr>
        <p:spPr>
          <a:xfrm>
            <a:off x="13904177" y="11118603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24BFE27-106C-4B8C-B86A-B2879DBBEC5A}"/>
              </a:ext>
            </a:extLst>
          </p:cNvPr>
          <p:cNvSpPr/>
          <p:nvPr/>
        </p:nvSpPr>
        <p:spPr>
          <a:xfrm>
            <a:off x="16068808" y="11514287"/>
            <a:ext cx="1052047" cy="706334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/>
              <a:t>L’</a:t>
            </a:r>
            <a:r>
              <a:rPr lang="fr-FR" sz="900" i="1" dirty="0" err="1"/>
              <a:t>Autheur</a:t>
            </a:r>
            <a:r>
              <a:rPr lang="fr-FR" sz="900" i="1" dirty="0"/>
              <a:t>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»)</a:t>
            </a:r>
          </a:p>
        </p:txBody>
      </p:sp>
      <p:cxnSp>
        <p:nvCxnSpPr>
          <p:cNvPr id="852" name="Connecteur droit avec flèche 851">
            <a:extLst>
              <a:ext uri="{FF2B5EF4-FFF2-40B4-BE49-F238E27FC236}">
                <a16:creationId xmlns:a16="http://schemas.microsoft.com/office/drawing/2014/main" id="{79D3AC0B-2D0A-485D-9764-870D493D630F}"/>
              </a:ext>
            </a:extLst>
          </p:cNvPr>
          <p:cNvCxnSpPr>
            <a:cxnSpLocks/>
            <a:stCxn id="845" idx="3"/>
            <a:endCxn id="851" idx="1"/>
          </p:cNvCxnSpPr>
          <p:nvPr/>
        </p:nvCxnSpPr>
        <p:spPr>
          <a:xfrm flipV="1">
            <a:off x="14430200" y="11867458"/>
            <a:ext cx="1638596" cy="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3" name="ZoneTexte 852">
            <a:extLst>
              <a:ext uri="{FF2B5EF4-FFF2-40B4-BE49-F238E27FC236}">
                <a16:creationId xmlns:a16="http://schemas.microsoft.com/office/drawing/2014/main" id="{18D20BD6-00BA-4F81-A1BC-7B3FC98090C6}"/>
              </a:ext>
            </a:extLst>
          </p:cNvPr>
          <p:cNvSpPr txBox="1"/>
          <p:nvPr/>
        </p:nvSpPr>
        <p:spPr>
          <a:xfrm>
            <a:off x="14514740" y="1163134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4D29A575-9DFB-4069-8BF7-F038E2C5069C}"/>
              </a:ext>
            </a:extLst>
          </p:cNvPr>
          <p:cNvSpPr/>
          <p:nvPr/>
        </p:nvSpPr>
        <p:spPr>
          <a:xfrm>
            <a:off x="13867744" y="13706847"/>
            <a:ext cx="935536" cy="378205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5" name="ZoneTexte 854">
            <a:extLst>
              <a:ext uri="{FF2B5EF4-FFF2-40B4-BE49-F238E27FC236}">
                <a16:creationId xmlns:a16="http://schemas.microsoft.com/office/drawing/2014/main" id="{F3E89FF2-7A35-4F1F-B525-13B4A7E9FDA5}"/>
              </a:ext>
            </a:extLst>
          </p:cNvPr>
          <p:cNvSpPr txBox="1"/>
          <p:nvPr/>
        </p:nvSpPr>
        <p:spPr>
          <a:xfrm>
            <a:off x="13382443" y="13095463"/>
            <a:ext cx="90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property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B9C892D0-2403-42B4-9860-06F79C534E7A}"/>
              </a:ext>
            </a:extLst>
          </p:cNvPr>
          <p:cNvSpPr/>
          <p:nvPr/>
        </p:nvSpPr>
        <p:spPr>
          <a:xfrm>
            <a:off x="11304912" y="13185604"/>
            <a:ext cx="1023273" cy="4908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57" name="ZoneTexte 856">
            <a:extLst>
              <a:ext uri="{FF2B5EF4-FFF2-40B4-BE49-F238E27FC236}">
                <a16:creationId xmlns:a16="http://schemas.microsoft.com/office/drawing/2014/main" id="{7DE159BD-3FF7-4C5F-830C-56DDE1451616}"/>
              </a:ext>
            </a:extLst>
          </p:cNvPr>
          <p:cNvSpPr txBox="1"/>
          <p:nvPr/>
        </p:nvSpPr>
        <p:spPr>
          <a:xfrm>
            <a:off x="16529818" y="14066754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8" name="ZoneTexte 857">
            <a:extLst>
              <a:ext uri="{FF2B5EF4-FFF2-40B4-BE49-F238E27FC236}">
                <a16:creationId xmlns:a16="http://schemas.microsoft.com/office/drawing/2014/main" id="{38568342-EA5E-4349-AF1F-0A2D8220E6F4}"/>
              </a:ext>
            </a:extLst>
          </p:cNvPr>
          <p:cNvSpPr txBox="1"/>
          <p:nvPr/>
        </p:nvSpPr>
        <p:spPr>
          <a:xfrm>
            <a:off x="9822271" y="8418120"/>
            <a:ext cx="32333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ESPACE D’ANNOTATION</a:t>
            </a:r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302F5B6A-E1B1-4577-9FDB-568E60409D48}"/>
              </a:ext>
            </a:extLst>
          </p:cNvPr>
          <p:cNvSpPr/>
          <p:nvPr/>
        </p:nvSpPr>
        <p:spPr>
          <a:xfrm>
            <a:off x="9629255" y="14529744"/>
            <a:ext cx="1013135" cy="45562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861" name="ZoneTexte 860">
            <a:extLst>
              <a:ext uri="{FF2B5EF4-FFF2-40B4-BE49-F238E27FC236}">
                <a16:creationId xmlns:a16="http://schemas.microsoft.com/office/drawing/2014/main" id="{36618155-814E-41AD-959F-C364FA058216}"/>
              </a:ext>
            </a:extLst>
          </p:cNvPr>
          <p:cNvSpPr txBox="1"/>
          <p:nvPr/>
        </p:nvSpPr>
        <p:spPr>
          <a:xfrm>
            <a:off x="10376658" y="1411833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D8CE00B4-C0E1-4F78-8908-486FC44AA631}"/>
              </a:ext>
            </a:extLst>
          </p:cNvPr>
          <p:cNvSpPr/>
          <p:nvPr/>
        </p:nvSpPr>
        <p:spPr>
          <a:xfrm>
            <a:off x="16062047" y="12871147"/>
            <a:ext cx="1058800" cy="697636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863" name="Connecteur droit avec flèche 862">
            <a:extLst>
              <a:ext uri="{FF2B5EF4-FFF2-40B4-BE49-F238E27FC236}">
                <a16:creationId xmlns:a16="http://schemas.microsoft.com/office/drawing/2014/main" id="{4148B655-1AD9-44D5-B98D-4BF32F0E04C6}"/>
              </a:ext>
            </a:extLst>
          </p:cNvPr>
          <p:cNvCxnSpPr>
            <a:cxnSpLocks/>
            <a:stCxn id="862" idx="0"/>
            <a:endCxn id="851" idx="2"/>
          </p:cNvCxnSpPr>
          <p:nvPr/>
        </p:nvCxnSpPr>
        <p:spPr>
          <a:xfrm flipV="1">
            <a:off x="16591445" y="12220617"/>
            <a:ext cx="3376" cy="65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ZoneTexte 863">
            <a:extLst>
              <a:ext uri="{FF2B5EF4-FFF2-40B4-BE49-F238E27FC236}">
                <a16:creationId xmlns:a16="http://schemas.microsoft.com/office/drawing/2014/main" id="{AB000E24-AB6A-4BF9-9CE5-6A71262B78AB}"/>
              </a:ext>
            </a:extLst>
          </p:cNvPr>
          <p:cNvSpPr txBox="1"/>
          <p:nvPr/>
        </p:nvSpPr>
        <p:spPr>
          <a:xfrm>
            <a:off x="15249579" y="12438533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865" name="Connecteur droit avec flèche 864">
            <a:extLst>
              <a:ext uri="{FF2B5EF4-FFF2-40B4-BE49-F238E27FC236}">
                <a16:creationId xmlns:a16="http://schemas.microsoft.com/office/drawing/2014/main" id="{A95D9020-5E7A-4DFC-A6AD-E7CD3BAA3F9A}"/>
              </a:ext>
            </a:extLst>
          </p:cNvPr>
          <p:cNvCxnSpPr>
            <a:cxnSpLocks/>
            <a:stCxn id="862" idx="3"/>
            <a:endCxn id="866" idx="1"/>
          </p:cNvCxnSpPr>
          <p:nvPr/>
        </p:nvCxnSpPr>
        <p:spPr>
          <a:xfrm>
            <a:off x="17120844" y="13219968"/>
            <a:ext cx="1007516" cy="1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6" name="Rectangle : coins arrondis 865">
            <a:extLst>
              <a:ext uri="{FF2B5EF4-FFF2-40B4-BE49-F238E27FC236}">
                <a16:creationId xmlns:a16="http://schemas.microsoft.com/office/drawing/2014/main" id="{0004BE61-EE52-4703-9E5C-2FBF9E7762C6}"/>
              </a:ext>
            </a:extLst>
          </p:cNvPr>
          <p:cNvSpPr/>
          <p:nvPr/>
        </p:nvSpPr>
        <p:spPr>
          <a:xfrm>
            <a:off x="18128359" y="13007228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867" name="ZoneTexte 866">
            <a:extLst>
              <a:ext uri="{FF2B5EF4-FFF2-40B4-BE49-F238E27FC236}">
                <a16:creationId xmlns:a16="http://schemas.microsoft.com/office/drawing/2014/main" id="{254DE0CC-401E-4423-80CC-0B82CDA17F3F}"/>
              </a:ext>
            </a:extLst>
          </p:cNvPr>
          <p:cNvSpPr txBox="1"/>
          <p:nvPr/>
        </p:nvSpPr>
        <p:spPr>
          <a:xfrm>
            <a:off x="17120839" y="12989453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68" name="Rectangle : coins arrondis 867">
            <a:extLst>
              <a:ext uri="{FF2B5EF4-FFF2-40B4-BE49-F238E27FC236}">
                <a16:creationId xmlns:a16="http://schemas.microsoft.com/office/drawing/2014/main" id="{2431FA9E-2138-4F69-AEAA-6E2CC89D7560}"/>
              </a:ext>
            </a:extLst>
          </p:cNvPr>
          <p:cNvSpPr/>
          <p:nvPr/>
        </p:nvSpPr>
        <p:spPr>
          <a:xfrm>
            <a:off x="20627723" y="12943937"/>
            <a:ext cx="1159029" cy="597333"/>
          </a:xfrm>
          <a:prstGeom prst="roundRect">
            <a:avLst/>
          </a:prstGeom>
          <a:solidFill>
            <a:srgbClr val="E0EBC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E62 String</a:t>
            </a:r>
          </a:p>
          <a:p>
            <a:pPr algn="ctr"/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xsd:DateTime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6CDBA8E-44D5-44B7-B3D7-E45C7CFE0AD1}"/>
              </a:ext>
            </a:extLst>
          </p:cNvPr>
          <p:cNvSpPr/>
          <p:nvPr/>
        </p:nvSpPr>
        <p:spPr>
          <a:xfrm>
            <a:off x="18097653" y="14220204"/>
            <a:ext cx="976814" cy="588025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Annotateur n°2</a:t>
            </a:r>
          </a:p>
        </p:txBody>
      </p:sp>
      <p:cxnSp>
        <p:nvCxnSpPr>
          <p:cNvPr id="870" name="Connecteur droit avec flèche 869">
            <a:extLst>
              <a:ext uri="{FF2B5EF4-FFF2-40B4-BE49-F238E27FC236}">
                <a16:creationId xmlns:a16="http://schemas.microsoft.com/office/drawing/2014/main" id="{FB87A79E-A5FF-424A-AEF7-D0895B05D7F2}"/>
              </a:ext>
            </a:extLst>
          </p:cNvPr>
          <p:cNvCxnSpPr>
            <a:cxnSpLocks/>
            <a:endCxn id="869" idx="1"/>
          </p:cNvCxnSpPr>
          <p:nvPr/>
        </p:nvCxnSpPr>
        <p:spPr>
          <a:xfrm>
            <a:off x="17094863" y="13519372"/>
            <a:ext cx="1002790" cy="99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" name="ZoneTexte 870">
            <a:extLst>
              <a:ext uri="{FF2B5EF4-FFF2-40B4-BE49-F238E27FC236}">
                <a16:creationId xmlns:a16="http://schemas.microsoft.com/office/drawing/2014/main" id="{251161F6-1A58-4229-B1B1-935EC2867FB0}"/>
              </a:ext>
            </a:extLst>
          </p:cNvPr>
          <p:cNvSpPr txBox="1"/>
          <p:nvPr/>
        </p:nvSpPr>
        <p:spPr>
          <a:xfrm>
            <a:off x="17493122" y="13811049"/>
            <a:ext cx="1023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287624EC-B3E6-4950-A4D6-6CB961E1A33C}"/>
              </a:ext>
            </a:extLst>
          </p:cNvPr>
          <p:cNvSpPr/>
          <p:nvPr/>
        </p:nvSpPr>
        <p:spPr>
          <a:xfrm>
            <a:off x="16071594" y="14618325"/>
            <a:ext cx="1023273" cy="48708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73" name="ZoneTexte 872">
            <a:extLst>
              <a:ext uri="{FF2B5EF4-FFF2-40B4-BE49-F238E27FC236}">
                <a16:creationId xmlns:a16="http://schemas.microsoft.com/office/drawing/2014/main" id="{45644DA8-B750-42B9-BC06-C00ECFA35354}"/>
              </a:ext>
            </a:extLst>
          </p:cNvPr>
          <p:cNvSpPr txBox="1"/>
          <p:nvPr/>
        </p:nvSpPr>
        <p:spPr>
          <a:xfrm>
            <a:off x="11221141" y="12680966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F912DD3B-5995-4749-BA92-1E4498B270CC}"/>
              </a:ext>
            </a:extLst>
          </p:cNvPr>
          <p:cNvSpPr/>
          <p:nvPr/>
        </p:nvSpPr>
        <p:spPr>
          <a:xfrm>
            <a:off x="16076659" y="15832267"/>
            <a:ext cx="1013135" cy="526260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875" name="Connecteur droit avec flèche 874">
            <a:extLst>
              <a:ext uri="{FF2B5EF4-FFF2-40B4-BE49-F238E27FC236}">
                <a16:creationId xmlns:a16="http://schemas.microsoft.com/office/drawing/2014/main" id="{851D158E-4AE3-4D50-9058-8D1390C4D35B}"/>
              </a:ext>
            </a:extLst>
          </p:cNvPr>
          <p:cNvCxnSpPr>
            <a:cxnSpLocks/>
            <a:stCxn id="862" idx="2"/>
            <a:endCxn id="872" idx="0"/>
          </p:cNvCxnSpPr>
          <p:nvPr/>
        </p:nvCxnSpPr>
        <p:spPr>
          <a:xfrm flipH="1">
            <a:off x="16583227" y="13568783"/>
            <a:ext cx="8220" cy="104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necteur : en arc 875">
            <a:extLst>
              <a:ext uri="{FF2B5EF4-FFF2-40B4-BE49-F238E27FC236}">
                <a16:creationId xmlns:a16="http://schemas.microsoft.com/office/drawing/2014/main" id="{24BBD175-B610-49F5-9993-76012CF5FDE4}"/>
              </a:ext>
            </a:extLst>
          </p:cNvPr>
          <p:cNvCxnSpPr>
            <a:cxnSpLocks/>
            <a:stCxn id="862" idx="2"/>
            <a:endCxn id="854" idx="2"/>
          </p:cNvCxnSpPr>
          <p:nvPr/>
        </p:nvCxnSpPr>
        <p:spPr>
          <a:xfrm rot="5400000">
            <a:off x="15205346" y="12698951"/>
            <a:ext cx="516268" cy="2255935"/>
          </a:xfrm>
          <a:prstGeom prst="curvedConnector3">
            <a:avLst>
              <a:gd name="adj1" fmla="val 144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7" name="ZoneTexte 876">
            <a:extLst>
              <a:ext uri="{FF2B5EF4-FFF2-40B4-BE49-F238E27FC236}">
                <a16:creationId xmlns:a16="http://schemas.microsoft.com/office/drawing/2014/main" id="{2770DC00-0869-407E-8C75-18A270C7356D}"/>
              </a:ext>
            </a:extLst>
          </p:cNvPr>
          <p:cNvSpPr txBox="1"/>
          <p:nvPr/>
        </p:nvSpPr>
        <p:spPr>
          <a:xfrm>
            <a:off x="14698775" y="1411253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</a:t>
            </a:r>
          </a:p>
        </p:txBody>
      </p:sp>
      <p:cxnSp>
        <p:nvCxnSpPr>
          <p:cNvPr id="878" name="Connecteur droit avec flèche 877">
            <a:extLst>
              <a:ext uri="{FF2B5EF4-FFF2-40B4-BE49-F238E27FC236}">
                <a16:creationId xmlns:a16="http://schemas.microsoft.com/office/drawing/2014/main" id="{BC382150-3A5B-48D9-A415-F7A184431AD0}"/>
              </a:ext>
            </a:extLst>
          </p:cNvPr>
          <p:cNvCxnSpPr>
            <a:cxnSpLocks/>
            <a:stCxn id="844" idx="1"/>
            <a:endCxn id="843" idx="3"/>
          </p:cNvCxnSpPr>
          <p:nvPr/>
        </p:nvCxnSpPr>
        <p:spPr>
          <a:xfrm flipH="1">
            <a:off x="11907096" y="10631273"/>
            <a:ext cx="1417577" cy="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E1F16EAD-5FC8-44DA-97C5-4ACDC6E62F86}"/>
              </a:ext>
            </a:extLst>
          </p:cNvPr>
          <p:cNvCxnSpPr>
            <a:cxnSpLocks/>
            <a:stCxn id="872" idx="2"/>
            <a:endCxn id="874" idx="0"/>
          </p:cNvCxnSpPr>
          <p:nvPr/>
        </p:nvCxnSpPr>
        <p:spPr>
          <a:xfrm flipH="1">
            <a:off x="16583223" y="15105412"/>
            <a:ext cx="4" cy="72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ZoneTexte 879">
            <a:extLst>
              <a:ext uri="{FF2B5EF4-FFF2-40B4-BE49-F238E27FC236}">
                <a16:creationId xmlns:a16="http://schemas.microsoft.com/office/drawing/2014/main" id="{5F9F782B-627B-425F-BB09-C90AD4CB7CA0}"/>
              </a:ext>
            </a:extLst>
          </p:cNvPr>
          <p:cNvSpPr txBox="1"/>
          <p:nvPr/>
        </p:nvSpPr>
        <p:spPr>
          <a:xfrm>
            <a:off x="16378838" y="1534067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D40BB04C-7FC7-4B65-BF90-290CEBFF3480}"/>
              </a:ext>
            </a:extLst>
          </p:cNvPr>
          <p:cNvSpPr/>
          <p:nvPr/>
        </p:nvSpPr>
        <p:spPr>
          <a:xfrm>
            <a:off x="14179105" y="15905690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Perrault »</a:t>
            </a:r>
          </a:p>
        </p:txBody>
      </p:sp>
      <p:cxnSp>
        <p:nvCxnSpPr>
          <p:cNvPr id="883" name="Connecteur droit avec flèche 882">
            <a:extLst>
              <a:ext uri="{FF2B5EF4-FFF2-40B4-BE49-F238E27FC236}">
                <a16:creationId xmlns:a16="http://schemas.microsoft.com/office/drawing/2014/main" id="{DABFE0E0-4A94-4985-98C5-B129E47340B0}"/>
              </a:ext>
            </a:extLst>
          </p:cNvPr>
          <p:cNvCxnSpPr>
            <a:cxnSpLocks/>
            <a:stCxn id="874" idx="1"/>
            <a:endCxn id="881" idx="3"/>
          </p:cNvCxnSpPr>
          <p:nvPr/>
        </p:nvCxnSpPr>
        <p:spPr>
          <a:xfrm flipH="1">
            <a:off x="15020779" y="16095397"/>
            <a:ext cx="1055876" cy="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4" name="Connecteur droit avec flèche 883">
            <a:extLst>
              <a:ext uri="{FF2B5EF4-FFF2-40B4-BE49-F238E27FC236}">
                <a16:creationId xmlns:a16="http://schemas.microsoft.com/office/drawing/2014/main" id="{48F84A35-D3E8-4786-A6A1-AC8C6C68FCDD}"/>
              </a:ext>
            </a:extLst>
          </p:cNvPr>
          <p:cNvCxnSpPr>
            <a:cxnSpLocks/>
            <a:stCxn id="866" idx="3"/>
            <a:endCxn id="868" idx="1"/>
          </p:cNvCxnSpPr>
          <p:nvPr/>
        </p:nvCxnSpPr>
        <p:spPr>
          <a:xfrm>
            <a:off x="19105180" y="13236552"/>
            <a:ext cx="1522541" cy="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6EDE16F1-7653-4EBD-AB03-7DFA666C1B57}"/>
              </a:ext>
            </a:extLst>
          </p:cNvPr>
          <p:cNvSpPr/>
          <p:nvPr/>
        </p:nvSpPr>
        <p:spPr>
          <a:xfrm>
            <a:off x="28773818" y="5579783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CC8C37AB-D795-418F-A73D-F516EDAA60B2}"/>
              </a:ext>
            </a:extLst>
          </p:cNvPr>
          <p:cNvSpPr txBox="1"/>
          <p:nvPr/>
        </p:nvSpPr>
        <p:spPr>
          <a:xfrm>
            <a:off x="26800212" y="1068736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fragment of</a:t>
            </a:r>
          </a:p>
        </p:txBody>
      </p:sp>
      <p:sp>
        <p:nvSpPr>
          <p:cNvPr id="887" name="ZoneTexte 886">
            <a:extLst>
              <a:ext uri="{FF2B5EF4-FFF2-40B4-BE49-F238E27FC236}">
                <a16:creationId xmlns:a16="http://schemas.microsoft.com/office/drawing/2014/main" id="{50349285-FE82-4FA5-B807-802DCBF0E4CD}"/>
              </a:ext>
            </a:extLst>
          </p:cNvPr>
          <p:cNvSpPr txBox="1"/>
          <p:nvPr/>
        </p:nvSpPr>
        <p:spPr>
          <a:xfrm>
            <a:off x="11917798" y="1040195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2E301B91-4970-4E51-8C41-8D64868F66A8}"/>
              </a:ext>
            </a:extLst>
          </p:cNvPr>
          <p:cNvSpPr/>
          <p:nvPr/>
        </p:nvSpPr>
        <p:spPr>
          <a:xfrm>
            <a:off x="32809404" y="5579783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5C1846BB-9275-4C6B-AB6E-A01109D3F240}"/>
              </a:ext>
            </a:extLst>
          </p:cNvPr>
          <p:cNvCxnSpPr>
            <a:cxnSpLocks/>
            <a:stCxn id="885" idx="2"/>
            <a:endCxn id="919" idx="0"/>
          </p:cNvCxnSpPr>
          <p:nvPr/>
        </p:nvCxnSpPr>
        <p:spPr>
          <a:xfrm flipH="1">
            <a:off x="29337337" y="6277419"/>
            <a:ext cx="6135" cy="311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ZoneTexte 890">
            <a:extLst>
              <a:ext uri="{FF2B5EF4-FFF2-40B4-BE49-F238E27FC236}">
                <a16:creationId xmlns:a16="http://schemas.microsoft.com/office/drawing/2014/main" id="{4E6F34E5-2327-47E2-A648-3AA6CAC3D326}"/>
              </a:ext>
            </a:extLst>
          </p:cNvPr>
          <p:cNvSpPr txBox="1"/>
          <p:nvPr/>
        </p:nvSpPr>
        <p:spPr>
          <a:xfrm>
            <a:off x="29207710" y="735914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3756210A-61BF-4C00-AD96-886D237A5908}"/>
              </a:ext>
            </a:extLst>
          </p:cNvPr>
          <p:cNvSpPr/>
          <p:nvPr/>
        </p:nvSpPr>
        <p:spPr>
          <a:xfrm>
            <a:off x="29873451" y="4463409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893" name="ZoneTexte 892">
            <a:extLst>
              <a:ext uri="{FF2B5EF4-FFF2-40B4-BE49-F238E27FC236}">
                <a16:creationId xmlns:a16="http://schemas.microsoft.com/office/drawing/2014/main" id="{29CFF900-A406-42EB-ADDD-DA18F378B305}"/>
              </a:ext>
            </a:extLst>
          </p:cNvPr>
          <p:cNvSpPr txBox="1"/>
          <p:nvPr/>
        </p:nvSpPr>
        <p:spPr>
          <a:xfrm>
            <a:off x="29873442" y="5293576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2D416A98-FE54-4B44-8DFC-1532B020FE3A}"/>
              </a:ext>
            </a:extLst>
          </p:cNvPr>
          <p:cNvSpPr/>
          <p:nvPr/>
        </p:nvSpPr>
        <p:spPr>
          <a:xfrm>
            <a:off x="17926947" y="18076692"/>
            <a:ext cx="9042136" cy="10740966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95" name="ZoneTexte 894">
            <a:extLst>
              <a:ext uri="{FF2B5EF4-FFF2-40B4-BE49-F238E27FC236}">
                <a16:creationId xmlns:a16="http://schemas.microsoft.com/office/drawing/2014/main" id="{9C7EDA4B-A006-4299-B3B4-B4C10F3FBF5E}"/>
              </a:ext>
            </a:extLst>
          </p:cNvPr>
          <p:cNvSpPr txBox="1"/>
          <p:nvPr/>
        </p:nvSpPr>
        <p:spPr>
          <a:xfrm>
            <a:off x="18780871" y="18585055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PERSONNES</a:t>
            </a:r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2933012" y="20596603"/>
            <a:ext cx="1062750" cy="575143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stCxn id="872" idx="3"/>
            <a:endCxn id="896" idx="0"/>
          </p:cNvCxnSpPr>
          <p:nvPr/>
        </p:nvCxnSpPr>
        <p:spPr>
          <a:xfrm>
            <a:off x="17094863" y="14861865"/>
            <a:ext cx="6369524" cy="5734734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necteur droit avec flèche 897">
            <a:extLst>
              <a:ext uri="{FF2B5EF4-FFF2-40B4-BE49-F238E27FC236}">
                <a16:creationId xmlns:a16="http://schemas.microsoft.com/office/drawing/2014/main" id="{C3DE07F9-C022-4715-A1DE-19B742F7A2BA}"/>
              </a:ext>
            </a:extLst>
          </p:cNvPr>
          <p:cNvCxnSpPr>
            <a:cxnSpLocks/>
            <a:stCxn id="942" idx="1"/>
            <a:endCxn id="919" idx="3"/>
          </p:cNvCxnSpPr>
          <p:nvPr/>
        </p:nvCxnSpPr>
        <p:spPr>
          <a:xfrm flipH="1">
            <a:off x="29863357" y="9715404"/>
            <a:ext cx="2309480" cy="2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Connecteur : en arc 898">
            <a:extLst>
              <a:ext uri="{FF2B5EF4-FFF2-40B4-BE49-F238E27FC236}">
                <a16:creationId xmlns:a16="http://schemas.microsoft.com/office/drawing/2014/main" id="{F15953D1-43EF-42CF-A328-449E5140D2D7}"/>
              </a:ext>
            </a:extLst>
          </p:cNvPr>
          <p:cNvCxnSpPr>
            <a:cxnSpLocks/>
            <a:stCxn id="845" idx="2"/>
            <a:endCxn id="856" idx="0"/>
          </p:cNvCxnSpPr>
          <p:nvPr/>
        </p:nvCxnSpPr>
        <p:spPr>
          <a:xfrm rot="5400000">
            <a:off x="12374901" y="11656323"/>
            <a:ext cx="970929" cy="20876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BF8B02EA-AEEC-4719-9CE5-C90CBC1094A8}"/>
              </a:ext>
            </a:extLst>
          </p:cNvPr>
          <p:cNvSpPr/>
          <p:nvPr/>
        </p:nvSpPr>
        <p:spPr>
          <a:xfrm>
            <a:off x="18311573" y="11579615"/>
            <a:ext cx="677142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02" name="Connecteur droit avec flèche 901">
            <a:extLst>
              <a:ext uri="{FF2B5EF4-FFF2-40B4-BE49-F238E27FC236}">
                <a16:creationId xmlns:a16="http://schemas.microsoft.com/office/drawing/2014/main" id="{FA0FDA7F-BD3C-46E0-941C-DFC2BED67411}"/>
              </a:ext>
            </a:extLst>
          </p:cNvPr>
          <p:cNvCxnSpPr>
            <a:cxnSpLocks/>
            <a:stCxn id="851" idx="3"/>
            <a:endCxn id="901" idx="1"/>
          </p:cNvCxnSpPr>
          <p:nvPr/>
        </p:nvCxnSpPr>
        <p:spPr>
          <a:xfrm flipV="1">
            <a:off x="17120855" y="11865398"/>
            <a:ext cx="1190721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3" name="ZoneTexte 902">
            <a:extLst>
              <a:ext uri="{FF2B5EF4-FFF2-40B4-BE49-F238E27FC236}">
                <a16:creationId xmlns:a16="http://schemas.microsoft.com/office/drawing/2014/main" id="{2A6A8D9E-A3D5-4580-9E70-0936F64651DD}"/>
              </a:ext>
            </a:extLst>
          </p:cNvPr>
          <p:cNvSpPr txBox="1"/>
          <p:nvPr/>
        </p:nvSpPr>
        <p:spPr>
          <a:xfrm>
            <a:off x="16946528" y="1187387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18834750" y="21840928"/>
            <a:ext cx="1062749" cy="575143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1588510" y="24229738"/>
            <a:ext cx="1013135" cy="532943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0042384" y="24301677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3720506" y="2017371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0884061" y="24496207"/>
            <a:ext cx="704449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5C62B53B-328C-4FAC-86F3-1592F46694A1}"/>
              </a:ext>
            </a:extLst>
          </p:cNvPr>
          <p:cNvSpPr/>
          <p:nvPr/>
        </p:nvSpPr>
        <p:spPr>
          <a:xfrm>
            <a:off x="36994391" y="446340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2C6A5712-C214-467E-8EF9-570E332D2D34}"/>
              </a:ext>
            </a:extLst>
          </p:cNvPr>
          <p:cNvSpPr/>
          <p:nvPr/>
        </p:nvSpPr>
        <p:spPr>
          <a:xfrm>
            <a:off x="31212658" y="3471102"/>
            <a:ext cx="1052047" cy="422255"/>
          </a:xfrm>
          <a:prstGeom prst="roundRect">
            <a:avLst/>
          </a:prstGeom>
          <a:solidFill>
            <a:srgbClr val="9496D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F18 Serial Work</a:t>
            </a:r>
          </a:p>
        </p:txBody>
      </p:sp>
      <p:cxnSp>
        <p:nvCxnSpPr>
          <p:cNvPr id="915" name="Connecteur : en angle 914">
            <a:extLst>
              <a:ext uri="{FF2B5EF4-FFF2-40B4-BE49-F238E27FC236}">
                <a16:creationId xmlns:a16="http://schemas.microsoft.com/office/drawing/2014/main" id="{BF5192B5-524F-4FE4-92DE-FE7F2492EF45}"/>
              </a:ext>
            </a:extLst>
          </p:cNvPr>
          <p:cNvCxnSpPr>
            <a:cxnSpLocks/>
            <a:stCxn id="914" idx="2"/>
            <a:endCxn id="892" idx="0"/>
          </p:cNvCxnSpPr>
          <p:nvPr/>
        </p:nvCxnSpPr>
        <p:spPr>
          <a:xfrm rot="5400000">
            <a:off x="30784044" y="3508773"/>
            <a:ext cx="570052" cy="1339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ZoneTexte 915">
            <a:extLst>
              <a:ext uri="{FF2B5EF4-FFF2-40B4-BE49-F238E27FC236}">
                <a16:creationId xmlns:a16="http://schemas.microsoft.com/office/drawing/2014/main" id="{A32EBF30-5832-4385-9066-795CE17F037B}"/>
              </a:ext>
            </a:extLst>
          </p:cNvPr>
          <p:cNvSpPr txBox="1"/>
          <p:nvPr/>
        </p:nvSpPr>
        <p:spPr>
          <a:xfrm>
            <a:off x="31451522" y="4251564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17" name="Connecteur : en angle 916">
            <a:extLst>
              <a:ext uri="{FF2B5EF4-FFF2-40B4-BE49-F238E27FC236}">
                <a16:creationId xmlns:a16="http://schemas.microsoft.com/office/drawing/2014/main" id="{774FA6B8-98BD-49E7-8D1F-4F6762E053DD}"/>
              </a:ext>
            </a:extLst>
          </p:cNvPr>
          <p:cNvCxnSpPr>
            <a:cxnSpLocks/>
            <a:stCxn id="892" idx="2"/>
            <a:endCxn id="885" idx="0"/>
          </p:cNvCxnSpPr>
          <p:nvPr/>
        </p:nvCxnSpPr>
        <p:spPr>
          <a:xfrm rot="5400000">
            <a:off x="29524404" y="4704721"/>
            <a:ext cx="694128" cy="105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Connecteur : en angle 917">
            <a:extLst>
              <a:ext uri="{FF2B5EF4-FFF2-40B4-BE49-F238E27FC236}">
                <a16:creationId xmlns:a16="http://schemas.microsoft.com/office/drawing/2014/main" id="{F1E38400-987D-437D-B646-611FDA4C76DE}"/>
              </a:ext>
            </a:extLst>
          </p:cNvPr>
          <p:cNvCxnSpPr>
            <a:cxnSpLocks/>
            <a:stCxn id="892" idx="2"/>
            <a:endCxn id="889" idx="0"/>
          </p:cNvCxnSpPr>
          <p:nvPr/>
        </p:nvCxnSpPr>
        <p:spPr>
          <a:xfrm rot="16200000" flipH="1">
            <a:off x="31520387" y="3764748"/>
            <a:ext cx="694122" cy="2935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5D44818D-0613-4854-93A4-391628977FE8}"/>
              </a:ext>
            </a:extLst>
          </p:cNvPr>
          <p:cNvSpPr/>
          <p:nvPr/>
        </p:nvSpPr>
        <p:spPr>
          <a:xfrm>
            <a:off x="28811313" y="9388274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(Article 1)</a:t>
            </a:r>
          </a:p>
        </p:txBody>
      </p:sp>
      <p:cxnSp>
        <p:nvCxnSpPr>
          <p:cNvPr id="920" name="Connecteur : en angle 919">
            <a:extLst>
              <a:ext uri="{FF2B5EF4-FFF2-40B4-BE49-F238E27FC236}">
                <a16:creationId xmlns:a16="http://schemas.microsoft.com/office/drawing/2014/main" id="{6D11BD6B-7AF8-4F2C-9A1D-254CC53C433E}"/>
              </a:ext>
            </a:extLst>
          </p:cNvPr>
          <p:cNvCxnSpPr>
            <a:cxnSpLocks/>
            <a:stCxn id="914" idx="2"/>
            <a:endCxn id="913" idx="0"/>
          </p:cNvCxnSpPr>
          <p:nvPr/>
        </p:nvCxnSpPr>
        <p:spPr>
          <a:xfrm rot="16200000" flipH="1">
            <a:off x="34344524" y="1287514"/>
            <a:ext cx="570049" cy="578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E245E22C-A801-43E0-A01E-A7589961820E}"/>
              </a:ext>
            </a:extLst>
          </p:cNvPr>
          <p:cNvSpPr/>
          <p:nvPr/>
        </p:nvSpPr>
        <p:spPr>
          <a:xfrm>
            <a:off x="36597529" y="6607175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9FD95029-0248-46B9-A13B-6BF1A10F729E}"/>
              </a:ext>
            </a:extLst>
          </p:cNvPr>
          <p:cNvSpPr/>
          <p:nvPr/>
        </p:nvSpPr>
        <p:spPr>
          <a:xfrm>
            <a:off x="38065962" y="6607175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3" name="ZoneTexte 922">
            <a:extLst>
              <a:ext uri="{FF2B5EF4-FFF2-40B4-BE49-F238E27FC236}">
                <a16:creationId xmlns:a16="http://schemas.microsoft.com/office/drawing/2014/main" id="{3B2B0D60-BFEF-4912-9539-3B14419AB601}"/>
              </a:ext>
            </a:extLst>
          </p:cNvPr>
          <p:cNvSpPr txBox="1"/>
          <p:nvPr/>
        </p:nvSpPr>
        <p:spPr>
          <a:xfrm>
            <a:off x="37167182" y="5813185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24" name="Connecteur : en angle 923">
            <a:extLst>
              <a:ext uri="{FF2B5EF4-FFF2-40B4-BE49-F238E27FC236}">
                <a16:creationId xmlns:a16="http://schemas.microsoft.com/office/drawing/2014/main" id="{805C44F8-2A06-4AC6-B2EB-5E899B18F75D}"/>
              </a:ext>
            </a:extLst>
          </p:cNvPr>
          <p:cNvCxnSpPr>
            <a:cxnSpLocks/>
            <a:stCxn id="913" idx="2"/>
            <a:endCxn id="921" idx="0"/>
          </p:cNvCxnSpPr>
          <p:nvPr/>
        </p:nvCxnSpPr>
        <p:spPr>
          <a:xfrm rot="5400000">
            <a:off x="36483042" y="5569802"/>
            <a:ext cx="1721514" cy="353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Connecteur : en angle 924">
            <a:extLst>
              <a:ext uri="{FF2B5EF4-FFF2-40B4-BE49-F238E27FC236}">
                <a16:creationId xmlns:a16="http://schemas.microsoft.com/office/drawing/2014/main" id="{2B0D3B19-2BEA-436C-B8CA-2A7337414F13}"/>
              </a:ext>
            </a:extLst>
          </p:cNvPr>
          <p:cNvCxnSpPr>
            <a:cxnSpLocks/>
            <a:stCxn id="913" idx="2"/>
            <a:endCxn id="922" idx="0"/>
          </p:cNvCxnSpPr>
          <p:nvPr/>
        </p:nvCxnSpPr>
        <p:spPr>
          <a:xfrm rot="16200000" flipH="1">
            <a:off x="37195443" y="5210632"/>
            <a:ext cx="1721514" cy="1071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D14BEABD-6028-4E13-8A7B-C7E21DE75BD1}"/>
              </a:ext>
            </a:extLst>
          </p:cNvPr>
          <p:cNvSpPr/>
          <p:nvPr/>
        </p:nvSpPr>
        <p:spPr>
          <a:xfrm>
            <a:off x="24519191" y="3864815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Document TEI »</a:t>
            </a:r>
          </a:p>
        </p:txBody>
      </p:sp>
      <p:sp>
        <p:nvSpPr>
          <p:cNvPr id="928" name="ZoneTexte 927">
            <a:extLst>
              <a:ext uri="{FF2B5EF4-FFF2-40B4-BE49-F238E27FC236}">
                <a16:creationId xmlns:a16="http://schemas.microsoft.com/office/drawing/2014/main" id="{16B5A3C1-4327-41C6-A296-7C0F7534CADC}"/>
              </a:ext>
            </a:extLst>
          </p:cNvPr>
          <p:cNvSpPr txBox="1"/>
          <p:nvPr/>
        </p:nvSpPr>
        <p:spPr>
          <a:xfrm>
            <a:off x="24113351" y="486703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C8F5E30A-1BDA-4C69-946B-91880ABEF8EB}"/>
              </a:ext>
            </a:extLst>
          </p:cNvPr>
          <p:cNvSpPr/>
          <p:nvPr/>
        </p:nvSpPr>
        <p:spPr>
          <a:xfrm>
            <a:off x="25256485" y="5647489"/>
            <a:ext cx="699781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930" name="ZoneTexte 929">
            <a:extLst>
              <a:ext uri="{FF2B5EF4-FFF2-40B4-BE49-F238E27FC236}">
                <a16:creationId xmlns:a16="http://schemas.microsoft.com/office/drawing/2014/main" id="{6E6928BA-EAED-4606-A1BD-ED216B574D39}"/>
              </a:ext>
            </a:extLst>
          </p:cNvPr>
          <p:cNvSpPr txBox="1"/>
          <p:nvPr/>
        </p:nvSpPr>
        <p:spPr>
          <a:xfrm>
            <a:off x="25869972" y="599250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31" name="Connecteur droit avec flèche 930">
            <a:extLst>
              <a:ext uri="{FF2B5EF4-FFF2-40B4-BE49-F238E27FC236}">
                <a16:creationId xmlns:a16="http://schemas.microsoft.com/office/drawing/2014/main" id="{073FA161-6737-41CC-9326-AAE266AF1DDD}"/>
              </a:ext>
            </a:extLst>
          </p:cNvPr>
          <p:cNvCxnSpPr>
            <a:cxnSpLocks/>
            <a:stCxn id="885" idx="1"/>
            <a:endCxn id="929" idx="3"/>
          </p:cNvCxnSpPr>
          <p:nvPr/>
        </p:nvCxnSpPr>
        <p:spPr>
          <a:xfrm flipH="1">
            <a:off x="25956266" y="5928601"/>
            <a:ext cx="2817552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ZoneTexte 931">
            <a:extLst>
              <a:ext uri="{FF2B5EF4-FFF2-40B4-BE49-F238E27FC236}">
                <a16:creationId xmlns:a16="http://schemas.microsoft.com/office/drawing/2014/main" id="{DE3EDB23-868F-4ABB-AA64-77A7E7461DC7}"/>
              </a:ext>
            </a:extLst>
          </p:cNvPr>
          <p:cNvSpPr txBox="1"/>
          <p:nvPr/>
        </p:nvSpPr>
        <p:spPr>
          <a:xfrm>
            <a:off x="30722782" y="600845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P130 shows </a:t>
            </a:r>
            <a:r>
              <a:rPr lang="fr-FR" sz="900" i="1" dirty="0" err="1">
                <a:latin typeface="Gill Sans Nova" panose="020B0602020104020203" pitchFamily="34" charset="0"/>
              </a:rPr>
              <a:t>features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33" name="Connecteur droit avec flèche 932">
            <a:extLst>
              <a:ext uri="{FF2B5EF4-FFF2-40B4-BE49-F238E27FC236}">
                <a16:creationId xmlns:a16="http://schemas.microsoft.com/office/drawing/2014/main" id="{DC453EE8-47F9-4F91-A251-4BB70216F2AD}"/>
              </a:ext>
            </a:extLst>
          </p:cNvPr>
          <p:cNvCxnSpPr>
            <a:cxnSpLocks/>
            <a:stCxn id="885" idx="3"/>
            <a:endCxn id="889" idx="1"/>
          </p:cNvCxnSpPr>
          <p:nvPr/>
        </p:nvCxnSpPr>
        <p:spPr>
          <a:xfrm>
            <a:off x="29913129" y="5928601"/>
            <a:ext cx="289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4B0F9EA8-C1F8-4C6F-860D-E1D6D0A822BA}"/>
              </a:ext>
            </a:extLst>
          </p:cNvPr>
          <p:cNvSpPr/>
          <p:nvPr/>
        </p:nvSpPr>
        <p:spPr>
          <a:xfrm>
            <a:off x="34063580" y="7975714"/>
            <a:ext cx="1046048" cy="68169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Original »</a:t>
            </a:r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85DCFE91-6829-46C4-84F2-06FBD433D8F2}"/>
              </a:ext>
            </a:extLst>
          </p:cNvPr>
          <p:cNvSpPr txBox="1"/>
          <p:nvPr/>
        </p:nvSpPr>
        <p:spPr>
          <a:xfrm>
            <a:off x="34543884" y="719496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7C322FD7-B4BD-4678-828E-F9A5C27E233E}"/>
              </a:ext>
            </a:extLst>
          </p:cNvPr>
          <p:cNvSpPr/>
          <p:nvPr/>
        </p:nvSpPr>
        <p:spPr>
          <a:xfrm>
            <a:off x="35203560" y="5595611"/>
            <a:ext cx="1013135" cy="66598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(URL du tome)</a:t>
            </a:r>
          </a:p>
        </p:txBody>
      </p:sp>
      <p:cxnSp>
        <p:nvCxnSpPr>
          <p:cNvPr id="937" name="Connecteur droit avec flèche 936">
            <a:extLst>
              <a:ext uri="{FF2B5EF4-FFF2-40B4-BE49-F238E27FC236}">
                <a16:creationId xmlns:a16="http://schemas.microsoft.com/office/drawing/2014/main" id="{E56EA5FB-9568-4EF1-AFA4-598171F16013}"/>
              </a:ext>
            </a:extLst>
          </p:cNvPr>
          <p:cNvCxnSpPr>
            <a:cxnSpLocks/>
            <a:stCxn id="889" idx="3"/>
            <a:endCxn id="936" idx="1"/>
          </p:cNvCxnSpPr>
          <p:nvPr/>
        </p:nvCxnSpPr>
        <p:spPr>
          <a:xfrm>
            <a:off x="33861451" y="5928601"/>
            <a:ext cx="13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Connecteur droit avec flèche 734">
            <a:extLst>
              <a:ext uri="{FF2B5EF4-FFF2-40B4-BE49-F238E27FC236}">
                <a16:creationId xmlns:a16="http://schemas.microsoft.com/office/drawing/2014/main" id="{9BBF852E-F715-4AB2-BAEF-F9440698A638}"/>
              </a:ext>
            </a:extLst>
          </p:cNvPr>
          <p:cNvCxnSpPr>
            <a:cxnSpLocks/>
            <a:stCxn id="936" idx="2"/>
            <a:endCxn id="934" idx="0"/>
          </p:cNvCxnSpPr>
          <p:nvPr/>
        </p:nvCxnSpPr>
        <p:spPr>
          <a:xfrm rot="5400000">
            <a:off x="34291305" y="6556890"/>
            <a:ext cx="1714123" cy="11235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ZoneTexte 938">
            <a:extLst>
              <a:ext uri="{FF2B5EF4-FFF2-40B4-BE49-F238E27FC236}">
                <a16:creationId xmlns:a16="http://schemas.microsoft.com/office/drawing/2014/main" id="{B56E5101-5ED9-479E-BBD7-93BE9A3ECAA0}"/>
              </a:ext>
            </a:extLst>
          </p:cNvPr>
          <p:cNvSpPr txBox="1"/>
          <p:nvPr/>
        </p:nvSpPr>
        <p:spPr>
          <a:xfrm>
            <a:off x="33833324" y="597347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has identifier</a:t>
            </a:r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C711F17E-A6EC-4DAD-AB01-7A3BC5170D11}"/>
              </a:ext>
            </a:extLst>
          </p:cNvPr>
          <p:cNvSpPr/>
          <p:nvPr/>
        </p:nvSpPr>
        <p:spPr>
          <a:xfrm>
            <a:off x="32172840" y="9504276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CECE8BB9-AA60-4D42-A085-3ACFE18371D5}"/>
              </a:ext>
            </a:extLst>
          </p:cNvPr>
          <p:cNvSpPr/>
          <p:nvPr/>
        </p:nvSpPr>
        <p:spPr>
          <a:xfrm>
            <a:off x="26928546" y="9454588"/>
            <a:ext cx="668794" cy="543321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</p:txBody>
      </p:sp>
      <p:cxnSp>
        <p:nvCxnSpPr>
          <p:cNvPr id="944" name="Connecteur droit avec flèche 943">
            <a:extLst>
              <a:ext uri="{FF2B5EF4-FFF2-40B4-BE49-F238E27FC236}">
                <a16:creationId xmlns:a16="http://schemas.microsoft.com/office/drawing/2014/main" id="{93180A92-2500-4118-808D-6535C49DB819}"/>
              </a:ext>
            </a:extLst>
          </p:cNvPr>
          <p:cNvCxnSpPr>
            <a:cxnSpLocks/>
            <a:stCxn id="919" idx="1"/>
            <a:endCxn id="943" idx="3"/>
          </p:cNvCxnSpPr>
          <p:nvPr/>
        </p:nvCxnSpPr>
        <p:spPr>
          <a:xfrm flipH="1" flipV="1">
            <a:off x="27597340" y="9726246"/>
            <a:ext cx="1213970" cy="1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5" name="ZoneTexte 944">
            <a:extLst>
              <a:ext uri="{FF2B5EF4-FFF2-40B4-BE49-F238E27FC236}">
                <a16:creationId xmlns:a16="http://schemas.microsoft.com/office/drawing/2014/main" id="{68FF8D66-4E9B-4191-A185-EF84DD2B9AED}"/>
              </a:ext>
            </a:extLst>
          </p:cNvPr>
          <p:cNvSpPr txBox="1"/>
          <p:nvPr/>
        </p:nvSpPr>
        <p:spPr>
          <a:xfrm>
            <a:off x="27513038" y="950448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46" name="ZoneTexte 945">
            <a:extLst>
              <a:ext uri="{FF2B5EF4-FFF2-40B4-BE49-F238E27FC236}">
                <a16:creationId xmlns:a16="http://schemas.microsoft.com/office/drawing/2014/main" id="{C16680F9-2E54-4256-A898-10DE406BC6FD}"/>
              </a:ext>
            </a:extLst>
          </p:cNvPr>
          <p:cNvSpPr txBox="1"/>
          <p:nvPr/>
        </p:nvSpPr>
        <p:spPr>
          <a:xfrm>
            <a:off x="30402216" y="9733928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98A773EB-291A-4050-A71E-36EA112AEEDA}"/>
              </a:ext>
            </a:extLst>
          </p:cNvPr>
          <p:cNvSpPr/>
          <p:nvPr/>
        </p:nvSpPr>
        <p:spPr>
          <a:xfrm>
            <a:off x="34104141" y="11821424"/>
            <a:ext cx="1052047" cy="665980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cxnSp>
        <p:nvCxnSpPr>
          <p:cNvPr id="948" name="Connecteur : en arc 947">
            <a:extLst>
              <a:ext uri="{FF2B5EF4-FFF2-40B4-BE49-F238E27FC236}">
                <a16:creationId xmlns:a16="http://schemas.microsoft.com/office/drawing/2014/main" id="{5921D0BB-E1F4-4143-B146-FF13A838BBBE}"/>
              </a:ext>
            </a:extLst>
          </p:cNvPr>
          <p:cNvCxnSpPr>
            <a:cxnSpLocks/>
            <a:stCxn id="942" idx="2"/>
            <a:endCxn id="947" idx="1"/>
          </p:cNvCxnSpPr>
          <p:nvPr/>
        </p:nvCxnSpPr>
        <p:spPr>
          <a:xfrm rot="16200000" flipH="1">
            <a:off x="32287559" y="10337835"/>
            <a:ext cx="2227887" cy="14052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9" name="ZoneTexte 948">
            <a:extLst>
              <a:ext uri="{FF2B5EF4-FFF2-40B4-BE49-F238E27FC236}">
                <a16:creationId xmlns:a16="http://schemas.microsoft.com/office/drawing/2014/main" id="{60183757-20C6-440A-A7ED-04420CE2E712}"/>
              </a:ext>
            </a:extLst>
          </p:cNvPr>
          <p:cNvSpPr txBox="1"/>
          <p:nvPr/>
        </p:nvSpPr>
        <p:spPr>
          <a:xfrm>
            <a:off x="32747407" y="1083722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C293EB9-8186-4053-8351-CBED9B9A2BBC}"/>
              </a:ext>
            </a:extLst>
          </p:cNvPr>
          <p:cNvSpPr/>
          <p:nvPr/>
        </p:nvSpPr>
        <p:spPr>
          <a:xfrm>
            <a:off x="34128257" y="13511022"/>
            <a:ext cx="1023273" cy="446228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951" name="Connecteur droit avec flèche 950">
            <a:extLst>
              <a:ext uri="{FF2B5EF4-FFF2-40B4-BE49-F238E27FC236}">
                <a16:creationId xmlns:a16="http://schemas.microsoft.com/office/drawing/2014/main" id="{EEA7B522-E8B3-41C7-BD82-4C22EC89F834}"/>
              </a:ext>
            </a:extLst>
          </p:cNvPr>
          <p:cNvCxnSpPr>
            <a:cxnSpLocks/>
            <a:stCxn id="947" idx="2"/>
            <a:endCxn id="950" idx="0"/>
          </p:cNvCxnSpPr>
          <p:nvPr/>
        </p:nvCxnSpPr>
        <p:spPr>
          <a:xfrm>
            <a:off x="34630165" y="12487404"/>
            <a:ext cx="9729" cy="10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ZoneTexte 951">
            <a:extLst>
              <a:ext uri="{FF2B5EF4-FFF2-40B4-BE49-F238E27FC236}">
                <a16:creationId xmlns:a16="http://schemas.microsoft.com/office/drawing/2014/main" id="{ED945225-6EEF-47CA-AD4A-D75AD1A83C55}"/>
              </a:ext>
            </a:extLst>
          </p:cNvPr>
          <p:cNvSpPr txBox="1"/>
          <p:nvPr/>
        </p:nvSpPr>
        <p:spPr>
          <a:xfrm>
            <a:off x="34399818" y="1292055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56" name="Connecteur : en arc 955">
            <a:extLst>
              <a:ext uri="{FF2B5EF4-FFF2-40B4-BE49-F238E27FC236}">
                <a16:creationId xmlns:a16="http://schemas.microsoft.com/office/drawing/2014/main" id="{A79D1ADF-E730-40FF-BE14-57B52B5153C4}"/>
              </a:ext>
            </a:extLst>
          </p:cNvPr>
          <p:cNvCxnSpPr>
            <a:stCxn id="851" idx="0"/>
            <a:endCxn id="919" idx="2"/>
          </p:cNvCxnSpPr>
          <p:nvPr/>
        </p:nvCxnSpPr>
        <p:spPr>
          <a:xfrm rot="5400000" flipH="1" flipV="1">
            <a:off x="22251896" y="4428847"/>
            <a:ext cx="1428377" cy="127425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2718077" y="15205685"/>
            <a:ext cx="457168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19780509" y="2159373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18874023" y="23228592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19362434" y="22416071"/>
            <a:ext cx="3691" cy="8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18059701" y="2265752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35" name="Rectangle : coins arrondis 1134">
            <a:extLst>
              <a:ext uri="{FF2B5EF4-FFF2-40B4-BE49-F238E27FC236}">
                <a16:creationId xmlns:a16="http://schemas.microsoft.com/office/drawing/2014/main" id="{DCC880C1-9CDC-4194-B56F-5D0695389797}"/>
              </a:ext>
            </a:extLst>
          </p:cNvPr>
          <p:cNvSpPr/>
          <p:nvPr/>
        </p:nvSpPr>
        <p:spPr>
          <a:xfrm>
            <a:off x="27400971" y="18076692"/>
            <a:ext cx="9962337" cy="929454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1139" name="Rectangle : coins arrondis 1138">
            <a:extLst>
              <a:ext uri="{FF2B5EF4-FFF2-40B4-BE49-F238E27FC236}">
                <a16:creationId xmlns:a16="http://schemas.microsoft.com/office/drawing/2014/main" id="{CBE943C3-3838-4174-9A69-C15FBC1AA9E8}"/>
              </a:ext>
            </a:extLst>
          </p:cNvPr>
          <p:cNvSpPr/>
          <p:nvPr/>
        </p:nvSpPr>
        <p:spPr>
          <a:xfrm>
            <a:off x="3582790" y="18069816"/>
            <a:ext cx="13227869" cy="1098226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stCxn id="896" idx="2"/>
            <a:endCxn id="907" idx="0"/>
          </p:cNvCxnSpPr>
          <p:nvPr/>
        </p:nvCxnSpPr>
        <p:spPr>
          <a:xfrm rot="5400000">
            <a:off x="21250735" y="22016083"/>
            <a:ext cx="3057992" cy="13693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18918987" y="20601631"/>
            <a:ext cx="1062750" cy="575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19981740" y="20884172"/>
            <a:ext cx="2951275" cy="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0578445" y="205965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rdfs:seeAlso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F45A834B-1248-42DB-AB0E-A55FD4265F24}"/>
              </a:ext>
            </a:extLst>
          </p:cNvPr>
          <p:cNvSpPr txBox="1"/>
          <p:nvPr/>
        </p:nvSpPr>
        <p:spPr>
          <a:xfrm>
            <a:off x="27934040" y="18590679"/>
            <a:ext cx="37019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CORPORATIONS/INSTITUTIONS</a:t>
            </a: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4202745" y="24190769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2624417" y="22011720"/>
            <a:ext cx="3019023" cy="1339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3619820" y="223812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3704798" y="19404479"/>
            <a:ext cx="858255" cy="441346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1714698" y="223812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3752003" y="2065508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P143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28903175" y="20455931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du Pont Neuf »)</a:t>
            </a:r>
          </a:p>
        </p:txBody>
      </p:sp>
      <p:sp>
        <p:nvSpPr>
          <p:cNvPr id="1212" name="Rectangle : coins arrondis 1211">
            <a:extLst>
              <a:ext uri="{FF2B5EF4-FFF2-40B4-BE49-F238E27FC236}">
                <a16:creationId xmlns:a16="http://schemas.microsoft.com/office/drawing/2014/main" id="{0CA2F930-EF98-4C12-BB66-1E5CBBDBECAF}"/>
              </a:ext>
            </a:extLst>
          </p:cNvPr>
          <p:cNvSpPr/>
          <p:nvPr/>
        </p:nvSpPr>
        <p:spPr>
          <a:xfrm>
            <a:off x="22824336" y="27688612"/>
            <a:ext cx="1222784" cy="747738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Ancien Régime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3423771" y="19886444"/>
            <a:ext cx="750775" cy="669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stCxn id="1231" idx="0"/>
            <a:endCxn id="896" idx="2"/>
          </p:cNvCxnSpPr>
          <p:nvPr/>
        </p:nvCxnSpPr>
        <p:spPr>
          <a:xfrm flipV="1">
            <a:off x="23433060" y="21171746"/>
            <a:ext cx="31329" cy="46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 : coins arrondis 1230">
            <a:extLst>
              <a:ext uri="{FF2B5EF4-FFF2-40B4-BE49-F238E27FC236}">
                <a16:creationId xmlns:a16="http://schemas.microsoft.com/office/drawing/2014/main" id="{DFA79B9E-C893-4685-A29D-050375314557}"/>
              </a:ext>
            </a:extLst>
          </p:cNvPr>
          <p:cNvSpPr/>
          <p:nvPr/>
        </p:nvSpPr>
        <p:spPr>
          <a:xfrm>
            <a:off x="22686798" y="25799425"/>
            <a:ext cx="1492523" cy="747738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Noms de personnes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33" name="Connecteur droit avec flèche 1232">
            <a:extLst>
              <a:ext uri="{FF2B5EF4-FFF2-40B4-BE49-F238E27FC236}">
                <a16:creationId xmlns:a16="http://schemas.microsoft.com/office/drawing/2014/main" id="{65E31D38-4600-4361-8268-481574382BF2}"/>
              </a:ext>
            </a:extLst>
          </p:cNvPr>
          <p:cNvCxnSpPr>
            <a:cxnSpLocks/>
            <a:stCxn id="1212" idx="0"/>
            <a:endCxn id="1231" idx="2"/>
          </p:cNvCxnSpPr>
          <p:nvPr/>
        </p:nvCxnSpPr>
        <p:spPr>
          <a:xfrm flipH="1" flipV="1">
            <a:off x="23433058" y="26547165"/>
            <a:ext cx="2670" cy="114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B386B6AC-6AF0-4F84-8B9E-6291013F0D6F}"/>
              </a:ext>
            </a:extLst>
          </p:cNvPr>
          <p:cNvSpPr txBox="1"/>
          <p:nvPr/>
        </p:nvSpPr>
        <p:spPr>
          <a:xfrm>
            <a:off x="23024587" y="253569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61" name="Rectangle : coins arrondis 1260">
            <a:extLst>
              <a:ext uri="{FF2B5EF4-FFF2-40B4-BE49-F238E27FC236}">
                <a16:creationId xmlns:a16="http://schemas.microsoft.com/office/drawing/2014/main" id="{C91724CF-9740-4E30-945E-B4AD6E6EBD94}"/>
              </a:ext>
            </a:extLst>
          </p:cNvPr>
          <p:cNvSpPr/>
          <p:nvPr/>
        </p:nvSpPr>
        <p:spPr>
          <a:xfrm>
            <a:off x="28805108" y="25806030"/>
            <a:ext cx="1496900" cy="713004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Corporations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67" name="Connecteur : en arc 1266">
            <a:extLst>
              <a:ext uri="{FF2B5EF4-FFF2-40B4-BE49-F238E27FC236}">
                <a16:creationId xmlns:a16="http://schemas.microsoft.com/office/drawing/2014/main" id="{D3B0DB1D-86BC-42BA-9C87-09902CAA8CF8}"/>
              </a:ext>
            </a:extLst>
          </p:cNvPr>
          <p:cNvCxnSpPr>
            <a:cxnSpLocks/>
            <a:stCxn id="1212" idx="3"/>
            <a:endCxn id="1261" idx="2"/>
          </p:cNvCxnSpPr>
          <p:nvPr/>
        </p:nvCxnSpPr>
        <p:spPr>
          <a:xfrm flipV="1">
            <a:off x="24047120" y="26519036"/>
            <a:ext cx="5506438" cy="15434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9" name="ZoneTexte 1268">
            <a:extLst>
              <a:ext uri="{FF2B5EF4-FFF2-40B4-BE49-F238E27FC236}">
                <a16:creationId xmlns:a16="http://schemas.microsoft.com/office/drawing/2014/main" id="{278ACBE8-33D5-4164-8BBC-2DBF5D1F07C8}"/>
              </a:ext>
            </a:extLst>
          </p:cNvPr>
          <p:cNvSpPr txBox="1"/>
          <p:nvPr/>
        </p:nvSpPr>
        <p:spPr>
          <a:xfrm>
            <a:off x="26728668" y="2733456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275" name="Connecteur droit avec flèche 1274">
            <a:extLst>
              <a:ext uri="{FF2B5EF4-FFF2-40B4-BE49-F238E27FC236}">
                <a16:creationId xmlns:a16="http://schemas.microsoft.com/office/drawing/2014/main" id="{39CF7ED8-3163-4F7C-92E3-C369C4AB00EA}"/>
              </a:ext>
            </a:extLst>
          </p:cNvPr>
          <p:cNvCxnSpPr>
            <a:cxnSpLocks/>
            <a:stCxn id="1292" idx="0"/>
            <a:endCxn id="1203" idx="2"/>
          </p:cNvCxnSpPr>
          <p:nvPr/>
        </p:nvCxnSpPr>
        <p:spPr>
          <a:xfrm flipV="1">
            <a:off x="29553558" y="21312415"/>
            <a:ext cx="5578" cy="259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9" name="Rectangle : coins arrondis 1278">
            <a:extLst>
              <a:ext uri="{FF2B5EF4-FFF2-40B4-BE49-F238E27FC236}">
                <a16:creationId xmlns:a16="http://schemas.microsoft.com/office/drawing/2014/main" id="{FFD28DA0-130F-4DE0-806A-11AA559C6006}"/>
              </a:ext>
            </a:extLst>
          </p:cNvPr>
          <p:cNvSpPr/>
          <p:nvPr/>
        </p:nvSpPr>
        <p:spPr>
          <a:xfrm>
            <a:off x="33261830" y="20687506"/>
            <a:ext cx="856380" cy="433699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cxnSp>
        <p:nvCxnSpPr>
          <p:cNvPr id="1281" name="Connecteur droit avec flèche 1280">
            <a:extLst>
              <a:ext uri="{FF2B5EF4-FFF2-40B4-BE49-F238E27FC236}">
                <a16:creationId xmlns:a16="http://schemas.microsoft.com/office/drawing/2014/main" id="{39AA5EA1-3D66-4F7C-97C2-0E5383A9208D}"/>
              </a:ext>
            </a:extLst>
          </p:cNvPr>
          <p:cNvCxnSpPr>
            <a:cxnSpLocks/>
            <a:stCxn id="1279" idx="1"/>
            <a:endCxn id="1203" idx="3"/>
          </p:cNvCxnSpPr>
          <p:nvPr/>
        </p:nvCxnSpPr>
        <p:spPr>
          <a:xfrm flipH="1" flipV="1">
            <a:off x="30215098" y="20884172"/>
            <a:ext cx="3046732" cy="2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0" name="ZoneTexte 1289">
            <a:extLst>
              <a:ext uri="{FF2B5EF4-FFF2-40B4-BE49-F238E27FC236}">
                <a16:creationId xmlns:a16="http://schemas.microsoft.com/office/drawing/2014/main" id="{85335EBE-FDC0-4AD1-BEC1-6ED814D5D385}"/>
              </a:ext>
            </a:extLst>
          </p:cNvPr>
          <p:cNvSpPr txBox="1"/>
          <p:nvPr/>
        </p:nvSpPr>
        <p:spPr>
          <a:xfrm>
            <a:off x="30489082" y="2065644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1292" name="Rectangle : coins arrondis 1291">
            <a:extLst>
              <a:ext uri="{FF2B5EF4-FFF2-40B4-BE49-F238E27FC236}">
                <a16:creationId xmlns:a16="http://schemas.microsoft.com/office/drawing/2014/main" id="{0F09B883-DF28-4074-96F1-E2F16E68559B}"/>
              </a:ext>
            </a:extLst>
          </p:cNvPr>
          <p:cNvSpPr/>
          <p:nvPr/>
        </p:nvSpPr>
        <p:spPr>
          <a:xfrm>
            <a:off x="28966602" y="23905642"/>
            <a:ext cx="1173915" cy="623617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</p:txBody>
      </p: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stCxn id="1261" idx="0"/>
            <a:endCxn id="1292" idx="2"/>
          </p:cNvCxnSpPr>
          <p:nvPr/>
        </p:nvCxnSpPr>
        <p:spPr>
          <a:xfrm flipV="1">
            <a:off x="29553558" y="24529259"/>
            <a:ext cx="0" cy="1276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29123809" y="2514509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01" name="ZoneTexte 1300">
            <a:extLst>
              <a:ext uri="{FF2B5EF4-FFF2-40B4-BE49-F238E27FC236}">
                <a16:creationId xmlns:a16="http://schemas.microsoft.com/office/drawing/2014/main" id="{6A0F3D55-582D-42B3-AFB6-93EDC2645C4B}"/>
              </a:ext>
            </a:extLst>
          </p:cNvPr>
          <p:cNvSpPr txBox="1"/>
          <p:nvPr/>
        </p:nvSpPr>
        <p:spPr>
          <a:xfrm>
            <a:off x="29123809" y="2343790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17" name="Rectangle : coins arrondis 1316">
            <a:extLst>
              <a:ext uri="{FF2B5EF4-FFF2-40B4-BE49-F238E27FC236}">
                <a16:creationId xmlns:a16="http://schemas.microsoft.com/office/drawing/2014/main" id="{7924702A-E0C3-4CAA-A816-0BD967F3FDE5}"/>
              </a:ext>
            </a:extLst>
          </p:cNvPr>
          <p:cNvSpPr/>
          <p:nvPr/>
        </p:nvSpPr>
        <p:spPr>
          <a:xfrm>
            <a:off x="35190945" y="2340873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19" name="ZoneTexte 1318">
            <a:extLst>
              <a:ext uri="{FF2B5EF4-FFF2-40B4-BE49-F238E27FC236}">
                <a16:creationId xmlns:a16="http://schemas.microsoft.com/office/drawing/2014/main" id="{C8DFB61F-D6E5-4B0F-A58C-AD87DC1179D1}"/>
              </a:ext>
            </a:extLst>
          </p:cNvPr>
          <p:cNvSpPr txBox="1"/>
          <p:nvPr/>
        </p:nvSpPr>
        <p:spPr>
          <a:xfrm>
            <a:off x="34169928" y="2203413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321" name="Connecteur droit avec flèche 1320">
            <a:extLst>
              <a:ext uri="{FF2B5EF4-FFF2-40B4-BE49-F238E27FC236}">
                <a16:creationId xmlns:a16="http://schemas.microsoft.com/office/drawing/2014/main" id="{EA1618ED-55DD-44C5-86C3-27B5502374D2}"/>
              </a:ext>
            </a:extLst>
          </p:cNvPr>
          <p:cNvCxnSpPr>
            <a:cxnSpLocks/>
            <a:stCxn id="1279" idx="2"/>
            <a:endCxn id="1317" idx="0"/>
          </p:cNvCxnSpPr>
          <p:nvPr/>
        </p:nvCxnSpPr>
        <p:spPr>
          <a:xfrm rot="16200000" flipH="1">
            <a:off x="33540920" y="21270303"/>
            <a:ext cx="2287532" cy="19893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5021593" y="20799804"/>
            <a:ext cx="1419389" cy="848718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0489436" y="26233201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9832937" y="25667645"/>
            <a:ext cx="132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P164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temporally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specified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4" name="ZoneTexte 1373">
            <a:extLst>
              <a:ext uri="{FF2B5EF4-FFF2-40B4-BE49-F238E27FC236}">
                <a16:creationId xmlns:a16="http://schemas.microsoft.com/office/drawing/2014/main" id="{E4C90BCE-5F84-41F7-8FCB-0D9DFA94071A}"/>
              </a:ext>
            </a:extLst>
          </p:cNvPr>
          <p:cNvSpPr txBox="1"/>
          <p:nvPr/>
        </p:nvSpPr>
        <p:spPr>
          <a:xfrm>
            <a:off x="24563050" y="29052084"/>
            <a:ext cx="148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Gill Sans Nova" panose="020B0602020104020203" pitchFamily="34" charset="0"/>
              </a:rPr>
              <a:t>P7 </a:t>
            </a:r>
            <a:r>
              <a:rPr lang="fr-FR" sz="1400" i="1" dirty="0" err="1">
                <a:latin typeface="Gill Sans Nova" panose="020B0602020104020203" pitchFamily="34" charset="0"/>
              </a:rPr>
              <a:t>took</a:t>
            </a:r>
            <a:r>
              <a:rPr lang="fr-FR" sz="1400" i="1" dirty="0">
                <a:latin typeface="Gill Sans Nova" panose="020B0602020104020203" pitchFamily="34" charset="0"/>
              </a:rPr>
              <a:t> </a:t>
            </a:r>
            <a:r>
              <a:rPr lang="fr-FR" sz="1200" i="1" dirty="0">
                <a:latin typeface="Gill Sans Nova" panose="020B0602020104020203" pitchFamily="34" charset="0"/>
              </a:rPr>
              <a:t>place</a:t>
            </a:r>
            <a:r>
              <a:rPr lang="fr-FR" sz="1400" i="1" dirty="0">
                <a:latin typeface="Gill Sans Nova" panose="020B0602020104020203" pitchFamily="34" charset="0"/>
              </a:rPr>
              <a:t> at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5012703" y="22721670"/>
            <a:ext cx="1419388" cy="783087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382" name="Connecteur : en arc 1381">
            <a:extLst>
              <a:ext uri="{FF2B5EF4-FFF2-40B4-BE49-F238E27FC236}">
                <a16:creationId xmlns:a16="http://schemas.microsoft.com/office/drawing/2014/main" id="{9E915952-E896-48EE-B8E4-E7194C99756B}"/>
              </a:ext>
            </a:extLst>
          </p:cNvPr>
          <p:cNvCxnSpPr>
            <a:cxnSpLocks/>
            <a:stCxn id="1374" idx="1"/>
            <a:endCxn id="1410" idx="2"/>
          </p:cNvCxnSpPr>
          <p:nvPr/>
        </p:nvCxnSpPr>
        <p:spPr>
          <a:xfrm rot="10800000">
            <a:off x="15722399" y="25581864"/>
            <a:ext cx="8840653" cy="3624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5722397" y="21648525"/>
            <a:ext cx="8888" cy="1073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5428173" y="220709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5097148" y="24694366"/>
            <a:ext cx="1250498" cy="88749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5722397" y="23504757"/>
            <a:ext cx="0" cy="118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5428173" y="2400831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6564803" y="23538181"/>
            <a:ext cx="1062750" cy="636758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1836146" y="20345834"/>
            <a:ext cx="2307118" cy="40637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1959067" y="21346488"/>
            <a:ext cx="12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2221430" y="26073299"/>
            <a:ext cx="1125127" cy="790961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0918276" y="24207580"/>
            <a:ext cx="1905259" cy="1826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1088008" y="24579955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01" name="Rectangle : coins arrondis 1500">
            <a:extLst>
              <a:ext uri="{FF2B5EF4-FFF2-40B4-BE49-F238E27FC236}">
                <a16:creationId xmlns:a16="http://schemas.microsoft.com/office/drawing/2014/main" id="{54C4A96F-D3CE-44FC-86FC-60609751A2AE}"/>
              </a:ext>
            </a:extLst>
          </p:cNvPr>
          <p:cNvSpPr/>
          <p:nvPr/>
        </p:nvSpPr>
        <p:spPr>
          <a:xfrm>
            <a:off x="18364808" y="25806032"/>
            <a:ext cx="1328682" cy="856483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Lieux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503" name="ZoneTexte 1502">
            <a:extLst>
              <a:ext uri="{FF2B5EF4-FFF2-40B4-BE49-F238E27FC236}">
                <a16:creationId xmlns:a16="http://schemas.microsoft.com/office/drawing/2014/main" id="{88649817-4C87-4AF5-931D-A3FB841E7E25}"/>
              </a:ext>
            </a:extLst>
          </p:cNvPr>
          <p:cNvSpPr txBox="1"/>
          <p:nvPr/>
        </p:nvSpPr>
        <p:spPr>
          <a:xfrm>
            <a:off x="19856333" y="2751894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505" name="Connecteur : en arc 1504">
            <a:extLst>
              <a:ext uri="{FF2B5EF4-FFF2-40B4-BE49-F238E27FC236}">
                <a16:creationId xmlns:a16="http://schemas.microsoft.com/office/drawing/2014/main" id="{10498906-521E-4A9D-92FF-30A15F8720A2}"/>
              </a:ext>
            </a:extLst>
          </p:cNvPr>
          <p:cNvCxnSpPr>
            <a:cxnSpLocks/>
            <a:stCxn id="1212" idx="1"/>
            <a:endCxn id="1501" idx="2"/>
          </p:cNvCxnSpPr>
          <p:nvPr/>
        </p:nvCxnSpPr>
        <p:spPr>
          <a:xfrm rot="10800000">
            <a:off x="19029152" y="26662513"/>
            <a:ext cx="3795187" cy="13999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9" name="Accolade fermante 1528">
            <a:extLst>
              <a:ext uri="{FF2B5EF4-FFF2-40B4-BE49-F238E27FC236}">
                <a16:creationId xmlns:a16="http://schemas.microsoft.com/office/drawing/2014/main" id="{56881334-0275-442D-9F99-8C682136C2E6}"/>
              </a:ext>
            </a:extLst>
          </p:cNvPr>
          <p:cNvSpPr/>
          <p:nvPr/>
        </p:nvSpPr>
        <p:spPr>
          <a:xfrm>
            <a:off x="16592609" y="20757337"/>
            <a:ext cx="452413" cy="4843736"/>
          </a:xfrm>
          <a:prstGeom prst="rightBrace">
            <a:avLst>
              <a:gd name="adj1" fmla="val 61373"/>
              <a:gd name="adj2" fmla="val 487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0" name="ZoneTexte 1549">
            <a:extLst>
              <a:ext uri="{FF2B5EF4-FFF2-40B4-BE49-F238E27FC236}">
                <a16:creationId xmlns:a16="http://schemas.microsoft.com/office/drawing/2014/main" id="{895EF3C8-77A7-4628-B5B2-A5BB59047009}"/>
              </a:ext>
            </a:extLst>
          </p:cNvPr>
          <p:cNvSpPr txBox="1"/>
          <p:nvPr/>
        </p:nvSpPr>
        <p:spPr>
          <a:xfrm>
            <a:off x="17354488" y="2483387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2" name="ZoneTexte 1551">
            <a:extLst>
              <a:ext uri="{FF2B5EF4-FFF2-40B4-BE49-F238E27FC236}">
                <a16:creationId xmlns:a16="http://schemas.microsoft.com/office/drawing/2014/main" id="{3B14D297-BEE8-45A8-A26A-D185938FC9E7}"/>
              </a:ext>
            </a:extLst>
          </p:cNvPr>
          <p:cNvSpPr txBox="1"/>
          <p:nvPr/>
        </p:nvSpPr>
        <p:spPr>
          <a:xfrm>
            <a:off x="9474047" y="18585055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LIEUX</a:t>
            </a:r>
          </a:p>
        </p:txBody>
      </p:sp>
      <p:sp>
        <p:nvSpPr>
          <p:cNvPr id="1554" name="ZoneTexte 1553">
            <a:extLst>
              <a:ext uri="{FF2B5EF4-FFF2-40B4-BE49-F238E27FC236}">
                <a16:creationId xmlns:a16="http://schemas.microsoft.com/office/drawing/2014/main" id="{24A2A07A-6964-471D-81EC-4EF77E8707A5}"/>
              </a:ext>
            </a:extLst>
          </p:cNvPr>
          <p:cNvSpPr txBox="1"/>
          <p:nvPr/>
        </p:nvSpPr>
        <p:spPr>
          <a:xfrm>
            <a:off x="8590463" y="1448913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6" name="ZoneTexte 1555">
            <a:extLst>
              <a:ext uri="{FF2B5EF4-FFF2-40B4-BE49-F238E27FC236}">
                <a16:creationId xmlns:a16="http://schemas.microsoft.com/office/drawing/2014/main" id="{57965BEA-C09D-4507-B95E-71C5B25551D9}"/>
              </a:ext>
            </a:extLst>
          </p:cNvPr>
          <p:cNvSpPr txBox="1"/>
          <p:nvPr/>
        </p:nvSpPr>
        <p:spPr>
          <a:xfrm>
            <a:off x="14803280" y="1586116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0510882" y="2424936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5232782" y="1939582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4563050" y="19625152"/>
            <a:ext cx="66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4126211" y="1966935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8879578" y="23610954"/>
            <a:ext cx="1045261" cy="450347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9924838" y="23836128"/>
            <a:ext cx="501604" cy="1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0107043" y="22460577"/>
            <a:ext cx="1062749" cy="575143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stCxn id="896" idx="1"/>
            <a:endCxn id="904" idx="3"/>
          </p:cNvCxnSpPr>
          <p:nvPr/>
        </p:nvCxnSpPr>
        <p:spPr>
          <a:xfrm flipH="1">
            <a:off x="19897496" y="20884175"/>
            <a:ext cx="3035516" cy="124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stCxn id="896" idx="1"/>
            <a:endCxn id="1602" idx="0"/>
          </p:cNvCxnSpPr>
          <p:nvPr/>
        </p:nvCxnSpPr>
        <p:spPr>
          <a:xfrm flipH="1">
            <a:off x="20638418" y="20884172"/>
            <a:ext cx="2294597" cy="15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0253607" y="2187374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3653822" y="18454210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4133926" y="18891827"/>
            <a:ext cx="1" cy="5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4069459" y="19058231"/>
            <a:ext cx="58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1650" name="Connecteur : en arc 1649">
            <a:extLst>
              <a:ext uri="{FF2B5EF4-FFF2-40B4-BE49-F238E27FC236}">
                <a16:creationId xmlns:a16="http://schemas.microsoft.com/office/drawing/2014/main" id="{1BCDEC23-A283-42CD-83CB-0F1057E40D88}"/>
              </a:ext>
            </a:extLst>
          </p:cNvPr>
          <p:cNvCxnSpPr>
            <a:cxnSpLocks/>
            <a:stCxn id="892" idx="2"/>
            <a:endCxn id="942" idx="0"/>
          </p:cNvCxnSpPr>
          <p:nvPr/>
        </p:nvCxnSpPr>
        <p:spPr>
          <a:xfrm rot="16200000" flipH="1">
            <a:off x="29239863" y="6045275"/>
            <a:ext cx="4618612" cy="2299389"/>
          </a:xfrm>
          <a:prstGeom prst="curvedConnector3">
            <a:avLst>
              <a:gd name="adj1" fmla="val 7433"/>
            </a:avLst>
          </a:prstGeom>
          <a:ln w="31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3" name="ZoneTexte 1652">
            <a:extLst>
              <a:ext uri="{FF2B5EF4-FFF2-40B4-BE49-F238E27FC236}">
                <a16:creationId xmlns:a16="http://schemas.microsoft.com/office/drawing/2014/main" id="{FFE940E1-BED7-40F2-A141-C08E430C351F}"/>
              </a:ext>
            </a:extLst>
          </p:cNvPr>
          <p:cNvSpPr txBox="1"/>
          <p:nvPr/>
        </p:nvSpPr>
        <p:spPr>
          <a:xfrm>
            <a:off x="31451522" y="7067156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member</a:t>
            </a:r>
            <a:endParaRPr lang="fr-FR" sz="900" i="1" dirty="0">
              <a:solidFill>
                <a:schemeClr val="bg2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664" name="ZoneTexte 1663">
            <a:extLst>
              <a:ext uri="{FF2B5EF4-FFF2-40B4-BE49-F238E27FC236}">
                <a16:creationId xmlns:a16="http://schemas.microsoft.com/office/drawing/2014/main" id="{E04AC912-ACC9-4B60-B904-ECF5BC99B505}"/>
              </a:ext>
            </a:extLst>
          </p:cNvPr>
          <p:cNvSpPr txBox="1"/>
          <p:nvPr/>
        </p:nvSpPr>
        <p:spPr>
          <a:xfrm>
            <a:off x="19096108" y="1302926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1687" name="Connecteur : en arc 1686">
            <a:extLst>
              <a:ext uri="{FF2B5EF4-FFF2-40B4-BE49-F238E27FC236}">
                <a16:creationId xmlns:a16="http://schemas.microsoft.com/office/drawing/2014/main" id="{A66E33F6-1B30-4A8D-8DD1-DEEEA3091FBC}"/>
              </a:ext>
            </a:extLst>
          </p:cNvPr>
          <p:cNvCxnSpPr>
            <a:stCxn id="856" idx="2"/>
            <a:endCxn id="859" idx="3"/>
          </p:cNvCxnSpPr>
          <p:nvPr/>
        </p:nvCxnSpPr>
        <p:spPr>
          <a:xfrm rot="5400000">
            <a:off x="10688896" y="13629909"/>
            <a:ext cx="1081142" cy="1174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Connecteur : en arc 1689">
            <a:extLst>
              <a:ext uri="{FF2B5EF4-FFF2-40B4-BE49-F238E27FC236}">
                <a16:creationId xmlns:a16="http://schemas.microsoft.com/office/drawing/2014/main" id="{7E5DB0E2-F2BA-4C22-8FA9-CBB16F97EAC1}"/>
              </a:ext>
            </a:extLst>
          </p:cNvPr>
          <p:cNvCxnSpPr>
            <a:cxnSpLocks/>
            <a:stCxn id="845" idx="2"/>
            <a:endCxn id="854" idx="0"/>
          </p:cNvCxnSpPr>
          <p:nvPr/>
        </p:nvCxnSpPr>
        <p:spPr>
          <a:xfrm rot="16200000" flipH="1">
            <a:off x="13373761" y="12745093"/>
            <a:ext cx="1492171" cy="4313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8" name="Connecteur : en arc 1697">
            <a:extLst>
              <a:ext uri="{FF2B5EF4-FFF2-40B4-BE49-F238E27FC236}">
                <a16:creationId xmlns:a16="http://schemas.microsoft.com/office/drawing/2014/main" id="{66741AB0-0FA7-4FAE-BA77-DE18B736B41A}"/>
              </a:ext>
            </a:extLst>
          </p:cNvPr>
          <p:cNvCxnSpPr>
            <a:stCxn id="1529" idx="1"/>
            <a:endCxn id="1501" idx="1"/>
          </p:cNvCxnSpPr>
          <p:nvPr/>
        </p:nvCxnSpPr>
        <p:spPr>
          <a:xfrm rot="10800000" flipH="1" flipV="1">
            <a:off x="17045021" y="23116672"/>
            <a:ext cx="1319787" cy="3117601"/>
          </a:xfrm>
          <a:prstGeom prst="curvedConnector3">
            <a:avLst>
              <a:gd name="adj1" fmla="val 537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18708361" y="20069865"/>
            <a:ext cx="1484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5845083" y="20842418"/>
            <a:ext cx="929018" cy="405191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5853714" y="21513227"/>
            <a:ext cx="929018" cy="405191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4023886" y="21593732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P145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27098135" y="2070927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27607190" y="2158327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P145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5829816" y="22485909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stCxn id="1728" idx="2"/>
            <a:endCxn id="1748" idx="0"/>
          </p:cNvCxnSpPr>
          <p:nvPr/>
        </p:nvCxnSpPr>
        <p:spPr>
          <a:xfrm>
            <a:off x="26318223" y="21918418"/>
            <a:ext cx="0" cy="56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5706834" y="2207158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stCxn id="896" idx="3"/>
            <a:endCxn id="1726" idx="1"/>
          </p:cNvCxnSpPr>
          <p:nvPr/>
        </p:nvCxnSpPr>
        <p:spPr>
          <a:xfrm>
            <a:off x="23995765" y="20884175"/>
            <a:ext cx="1849321" cy="16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6" name="Connecteur droit avec flèche 1765">
            <a:extLst>
              <a:ext uri="{FF2B5EF4-FFF2-40B4-BE49-F238E27FC236}">
                <a16:creationId xmlns:a16="http://schemas.microsoft.com/office/drawing/2014/main" id="{904CF09C-AFA1-411E-82EA-94F0EC5666D6}"/>
              </a:ext>
            </a:extLst>
          </p:cNvPr>
          <p:cNvCxnSpPr>
            <a:stCxn id="1726" idx="3"/>
            <a:endCxn id="1203" idx="1"/>
          </p:cNvCxnSpPr>
          <p:nvPr/>
        </p:nvCxnSpPr>
        <p:spPr>
          <a:xfrm flipV="1">
            <a:off x="26774101" y="20884172"/>
            <a:ext cx="2129072" cy="16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stCxn id="896" idx="3"/>
            <a:endCxn id="1728" idx="1"/>
          </p:cNvCxnSpPr>
          <p:nvPr/>
        </p:nvCxnSpPr>
        <p:spPr>
          <a:xfrm>
            <a:off x="23995762" y="20884172"/>
            <a:ext cx="1857952" cy="8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0" name="Connecteur droit avec flèche 1769">
            <a:extLst>
              <a:ext uri="{FF2B5EF4-FFF2-40B4-BE49-F238E27FC236}">
                <a16:creationId xmlns:a16="http://schemas.microsoft.com/office/drawing/2014/main" id="{A7C6861D-4A46-45F0-9707-06C08ED409FA}"/>
              </a:ext>
            </a:extLst>
          </p:cNvPr>
          <p:cNvCxnSpPr>
            <a:stCxn id="1728" idx="3"/>
            <a:endCxn id="1203" idx="1"/>
          </p:cNvCxnSpPr>
          <p:nvPr/>
        </p:nvCxnSpPr>
        <p:spPr>
          <a:xfrm flipV="1">
            <a:off x="26782734" y="20884174"/>
            <a:ext cx="2120441" cy="83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9428436" y="2364329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8118426" y="24288578"/>
            <a:ext cx="841674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8539263" y="23836127"/>
            <a:ext cx="340314" cy="452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9" name="Rectangle : coins arrondis 1788">
            <a:extLst>
              <a:ext uri="{FF2B5EF4-FFF2-40B4-BE49-F238E27FC236}">
                <a16:creationId xmlns:a16="http://schemas.microsoft.com/office/drawing/2014/main" id="{19D04E54-FF4B-4202-B486-72AB358BBD67}"/>
              </a:ext>
            </a:extLst>
          </p:cNvPr>
          <p:cNvSpPr/>
          <p:nvPr/>
        </p:nvSpPr>
        <p:spPr>
          <a:xfrm>
            <a:off x="23779808" y="5658380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tome</a:t>
            </a:r>
          </a:p>
        </p:txBody>
      </p:sp>
      <p:cxnSp>
        <p:nvCxnSpPr>
          <p:cNvPr id="1791" name="Connecteur droit avec flèche 1790">
            <a:extLst>
              <a:ext uri="{FF2B5EF4-FFF2-40B4-BE49-F238E27FC236}">
                <a16:creationId xmlns:a16="http://schemas.microsoft.com/office/drawing/2014/main" id="{1B470A05-E842-4651-A43F-99630C8437D2}"/>
              </a:ext>
            </a:extLst>
          </p:cNvPr>
          <p:cNvCxnSpPr>
            <a:stCxn id="929" idx="1"/>
            <a:endCxn id="1789" idx="3"/>
          </p:cNvCxnSpPr>
          <p:nvPr/>
        </p:nvCxnSpPr>
        <p:spPr>
          <a:xfrm flipH="1">
            <a:off x="24479586" y="5933275"/>
            <a:ext cx="776896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34CCAB3-A156-498E-8950-6ABA67133CA2}"/>
              </a:ext>
            </a:extLst>
          </p:cNvPr>
          <p:cNvSpPr txBox="1"/>
          <p:nvPr/>
        </p:nvSpPr>
        <p:spPr>
          <a:xfrm>
            <a:off x="24227340" y="59540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96" name="Rectangle : coins arrondis 1795">
            <a:extLst>
              <a:ext uri="{FF2B5EF4-FFF2-40B4-BE49-F238E27FC236}">
                <a16:creationId xmlns:a16="http://schemas.microsoft.com/office/drawing/2014/main" id="{50735430-FEF3-4BAF-845F-0431D64F4F81}"/>
              </a:ext>
            </a:extLst>
          </p:cNvPr>
          <p:cNvSpPr/>
          <p:nvPr/>
        </p:nvSpPr>
        <p:spPr>
          <a:xfrm>
            <a:off x="25439476" y="9447861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de l’article</a:t>
            </a:r>
          </a:p>
        </p:txBody>
      </p:sp>
      <p:cxnSp>
        <p:nvCxnSpPr>
          <p:cNvPr id="1797" name="Connecteur droit avec flèche 1796">
            <a:extLst>
              <a:ext uri="{FF2B5EF4-FFF2-40B4-BE49-F238E27FC236}">
                <a16:creationId xmlns:a16="http://schemas.microsoft.com/office/drawing/2014/main" id="{3A1D72F5-56A1-4524-B1A9-46358E209D44}"/>
              </a:ext>
            </a:extLst>
          </p:cNvPr>
          <p:cNvCxnSpPr>
            <a:cxnSpLocks/>
            <a:stCxn id="943" idx="1"/>
            <a:endCxn id="1796" idx="3"/>
          </p:cNvCxnSpPr>
          <p:nvPr/>
        </p:nvCxnSpPr>
        <p:spPr>
          <a:xfrm flipH="1">
            <a:off x="26139254" y="9726246"/>
            <a:ext cx="789292" cy="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E688EEED-D712-48EE-9E49-1AD1AA4B365D}"/>
              </a:ext>
            </a:extLst>
          </p:cNvPr>
          <p:cNvSpPr txBox="1"/>
          <p:nvPr/>
        </p:nvSpPr>
        <p:spPr>
          <a:xfrm>
            <a:off x="25880749" y="972326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809" name="Rectangle : coins arrondis 1808">
            <a:extLst>
              <a:ext uri="{FF2B5EF4-FFF2-40B4-BE49-F238E27FC236}">
                <a16:creationId xmlns:a16="http://schemas.microsoft.com/office/drawing/2014/main" id="{02BA4064-2450-49A7-A3D0-B5129743D7FB}"/>
              </a:ext>
            </a:extLst>
          </p:cNvPr>
          <p:cNvSpPr/>
          <p:nvPr/>
        </p:nvSpPr>
        <p:spPr>
          <a:xfrm>
            <a:off x="19918959" y="11580770"/>
            <a:ext cx="1085890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fragment de texte</a:t>
            </a:r>
          </a:p>
        </p:txBody>
      </p:sp>
      <p:sp>
        <p:nvSpPr>
          <p:cNvPr id="1811" name="ZoneTexte 1810">
            <a:extLst>
              <a:ext uri="{FF2B5EF4-FFF2-40B4-BE49-F238E27FC236}">
                <a16:creationId xmlns:a16="http://schemas.microsoft.com/office/drawing/2014/main" id="{0A519759-434D-417F-B319-C2243809497B}"/>
              </a:ext>
            </a:extLst>
          </p:cNvPr>
          <p:cNvSpPr txBox="1"/>
          <p:nvPr/>
        </p:nvSpPr>
        <p:spPr>
          <a:xfrm>
            <a:off x="18722386" y="1163572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813" name="Connecteur droit avec flèche 1812">
            <a:extLst>
              <a:ext uri="{FF2B5EF4-FFF2-40B4-BE49-F238E27FC236}">
                <a16:creationId xmlns:a16="http://schemas.microsoft.com/office/drawing/2014/main" id="{DD703E2A-20C1-407C-B9AD-AD49E2C6E6F1}"/>
              </a:ext>
            </a:extLst>
          </p:cNvPr>
          <p:cNvCxnSpPr>
            <a:cxnSpLocks/>
            <a:stCxn id="901" idx="3"/>
            <a:endCxn id="1809" idx="1"/>
          </p:cNvCxnSpPr>
          <p:nvPr/>
        </p:nvCxnSpPr>
        <p:spPr>
          <a:xfrm>
            <a:off x="18988715" y="11865401"/>
            <a:ext cx="930244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1108952-A148-4B6F-980E-3BDBA44CA185}"/>
              </a:ext>
            </a:extLst>
          </p:cNvPr>
          <p:cNvSpPr/>
          <p:nvPr/>
        </p:nvSpPr>
        <p:spPr>
          <a:xfrm>
            <a:off x="33201228" y="19814235"/>
            <a:ext cx="960209" cy="437614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8A2CF-12CB-4426-BF31-2DB8F1593B69}"/>
              </a:ext>
            </a:extLst>
          </p:cNvPr>
          <p:cNvSpPr txBox="1"/>
          <p:nvPr/>
        </p:nvSpPr>
        <p:spPr>
          <a:xfrm>
            <a:off x="33673436" y="20356961"/>
            <a:ext cx="584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3556B79-91E7-4C5D-9780-8AD0A84809DC}"/>
              </a:ext>
            </a:extLst>
          </p:cNvPr>
          <p:cNvCxnSpPr>
            <a:stCxn id="1279" idx="0"/>
            <a:endCxn id="30" idx="2"/>
          </p:cNvCxnSpPr>
          <p:nvPr/>
        </p:nvCxnSpPr>
        <p:spPr>
          <a:xfrm flipH="1" flipV="1">
            <a:off x="33681333" y="20251851"/>
            <a:ext cx="8689" cy="43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BD94230-BB9A-40C0-BE5A-120F77E28169}"/>
              </a:ext>
            </a:extLst>
          </p:cNvPr>
          <p:cNvSpPr/>
          <p:nvPr/>
        </p:nvSpPr>
        <p:spPr>
          <a:xfrm>
            <a:off x="25502661" y="20173719"/>
            <a:ext cx="4912529" cy="3005487"/>
          </a:xfrm>
          <a:custGeom>
            <a:avLst/>
            <a:gdLst>
              <a:gd name="connsiteX0" fmla="*/ 0 w 4912529"/>
              <a:gd name="connsiteY0" fmla="*/ 500925 h 3005487"/>
              <a:gd name="connsiteX1" fmla="*/ 500925 w 4912529"/>
              <a:gd name="connsiteY1" fmla="*/ 0 h 3005487"/>
              <a:gd name="connsiteX2" fmla="*/ 4411604 w 4912529"/>
              <a:gd name="connsiteY2" fmla="*/ 0 h 3005487"/>
              <a:gd name="connsiteX3" fmla="*/ 4912529 w 4912529"/>
              <a:gd name="connsiteY3" fmla="*/ 500925 h 3005487"/>
              <a:gd name="connsiteX4" fmla="*/ 4912529 w 4912529"/>
              <a:gd name="connsiteY4" fmla="*/ 2504562 h 3005487"/>
              <a:gd name="connsiteX5" fmla="*/ 4411604 w 4912529"/>
              <a:gd name="connsiteY5" fmla="*/ 3005487 h 3005487"/>
              <a:gd name="connsiteX6" fmla="*/ 500925 w 4912529"/>
              <a:gd name="connsiteY6" fmla="*/ 3005487 h 3005487"/>
              <a:gd name="connsiteX7" fmla="*/ 0 w 4912529"/>
              <a:gd name="connsiteY7" fmla="*/ 2504562 h 3005487"/>
              <a:gd name="connsiteX8" fmla="*/ 0 w 4912529"/>
              <a:gd name="connsiteY8" fmla="*/ 500925 h 300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2529" h="3005487" extrusionOk="0">
                <a:moveTo>
                  <a:pt x="0" y="500925"/>
                </a:moveTo>
                <a:cubicBezTo>
                  <a:pt x="-30688" y="236963"/>
                  <a:pt x="238138" y="1874"/>
                  <a:pt x="500925" y="0"/>
                </a:cubicBezTo>
                <a:cubicBezTo>
                  <a:pt x="2429322" y="-163030"/>
                  <a:pt x="3541411" y="-73027"/>
                  <a:pt x="4411604" y="0"/>
                </a:cubicBezTo>
                <a:cubicBezTo>
                  <a:pt x="4691729" y="49297"/>
                  <a:pt x="4934626" y="208573"/>
                  <a:pt x="4912529" y="500925"/>
                </a:cubicBezTo>
                <a:cubicBezTo>
                  <a:pt x="5076129" y="986035"/>
                  <a:pt x="4980082" y="2006330"/>
                  <a:pt x="4912529" y="2504562"/>
                </a:cubicBezTo>
                <a:cubicBezTo>
                  <a:pt x="4958881" y="2767782"/>
                  <a:pt x="4736819" y="3027058"/>
                  <a:pt x="4411604" y="3005487"/>
                </a:cubicBezTo>
                <a:cubicBezTo>
                  <a:pt x="3776040" y="3168769"/>
                  <a:pt x="2373172" y="3137941"/>
                  <a:pt x="500925" y="3005487"/>
                </a:cubicBezTo>
                <a:cubicBezTo>
                  <a:pt x="224491" y="2999674"/>
                  <a:pt x="16730" y="2810401"/>
                  <a:pt x="0" y="2504562"/>
                </a:cubicBezTo>
                <a:cubicBezTo>
                  <a:pt x="17112" y="2292478"/>
                  <a:pt x="45439" y="1373435"/>
                  <a:pt x="0" y="500925"/>
                </a:cubicBezTo>
                <a:close/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54397182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72E0CFD-BB25-4AF6-9AE0-6CC36D787454}"/>
              </a:ext>
            </a:extLst>
          </p:cNvPr>
          <p:cNvSpPr txBox="1"/>
          <p:nvPr/>
        </p:nvSpPr>
        <p:spPr>
          <a:xfrm>
            <a:off x="27617213" y="22903924"/>
            <a:ext cx="148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chemeClr val="bg2">
                    <a:lumMod val="75000"/>
                  </a:schemeClr>
                </a:solidFill>
                <a:latin typeface="Gill Sans Nova" panose="020B0602020104020203" pitchFamily="34" charset="0"/>
              </a:rPr>
              <a:t>OPTIONNEL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EBBDA62-DE0E-4735-BE9C-EA71F7EAF73C}"/>
              </a:ext>
            </a:extLst>
          </p:cNvPr>
          <p:cNvCxnSpPr>
            <a:cxnSpLocks/>
            <a:stCxn id="1292" idx="3"/>
            <a:endCxn id="200" idx="1"/>
          </p:cNvCxnSpPr>
          <p:nvPr/>
        </p:nvCxnSpPr>
        <p:spPr>
          <a:xfrm flipV="1">
            <a:off x="30140517" y="24217450"/>
            <a:ext cx="877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156CBF43-9AB9-480C-A4D8-8FD85A1EA9A4}"/>
              </a:ext>
            </a:extLst>
          </p:cNvPr>
          <p:cNvCxnSpPr>
            <a:stCxn id="1279" idx="2"/>
            <a:endCxn id="1374" idx="3"/>
          </p:cNvCxnSpPr>
          <p:nvPr/>
        </p:nvCxnSpPr>
        <p:spPr>
          <a:xfrm rot="5400000">
            <a:off x="25826152" y="21342104"/>
            <a:ext cx="8084768" cy="764296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4D98324-7737-4601-98E2-15E6BCD64BC4}"/>
              </a:ext>
            </a:extLst>
          </p:cNvPr>
          <p:cNvSpPr txBox="1"/>
          <p:nvPr/>
        </p:nvSpPr>
        <p:spPr>
          <a:xfrm>
            <a:off x="23138760" y="2728283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094D8B2A-BB77-4976-AFB5-B2C552ECF2E2}"/>
              </a:ext>
            </a:extLst>
          </p:cNvPr>
          <p:cNvSpPr txBox="1"/>
          <p:nvPr/>
        </p:nvSpPr>
        <p:spPr>
          <a:xfrm>
            <a:off x="29809350" y="2423418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99" name="Accolade fermante 198">
            <a:extLst>
              <a:ext uri="{FF2B5EF4-FFF2-40B4-BE49-F238E27FC236}">
                <a16:creationId xmlns:a16="http://schemas.microsoft.com/office/drawing/2014/main" id="{23401530-2A0E-4427-8682-96067A4347B0}"/>
              </a:ext>
            </a:extLst>
          </p:cNvPr>
          <p:cNvSpPr/>
          <p:nvPr/>
        </p:nvSpPr>
        <p:spPr>
          <a:xfrm rot="16200000">
            <a:off x="27667791" y="19774861"/>
            <a:ext cx="267704" cy="1904911"/>
          </a:xfrm>
          <a:prstGeom prst="rightBrace">
            <a:avLst>
              <a:gd name="adj1" fmla="val 127467"/>
              <a:gd name="adj2" fmla="val 520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Rectangle : coins arrondis 199">
            <a:extLst>
              <a:ext uri="{FF2B5EF4-FFF2-40B4-BE49-F238E27FC236}">
                <a16:creationId xmlns:a16="http://schemas.microsoft.com/office/drawing/2014/main" id="{4D4EDFCB-E781-4137-842F-BAB2A811CECF}"/>
              </a:ext>
            </a:extLst>
          </p:cNvPr>
          <p:cNvSpPr/>
          <p:nvPr/>
        </p:nvSpPr>
        <p:spPr>
          <a:xfrm>
            <a:off x="31018297" y="23855628"/>
            <a:ext cx="1745658" cy="723643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Communautés de marchands et de bourgeois »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9305199" y="20847046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4380099" y="20854071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6826054" y="20842418"/>
            <a:ext cx="1516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 </a:t>
            </a:r>
            <a:r>
              <a:rPr lang="fr-FR" sz="900" i="1" dirty="0" err="1">
                <a:latin typeface="Gill Sans Nova" panose="020B0602020104020203" pitchFamily="34" charset="0"/>
              </a:rPr>
              <a:t>consists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5442849" y="21101355"/>
            <a:ext cx="3862350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10426442" y="23531281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7375118" y="21076725"/>
            <a:ext cx="2182517" cy="27403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9309388" y="21882851"/>
            <a:ext cx="2175617" cy="1121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8979641" y="21758328"/>
            <a:ext cx="16627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4380099" y="23495349"/>
            <a:ext cx="1062750" cy="636758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Gouvernement d’</a:t>
            </a:r>
            <a:r>
              <a:rPr lang="fr-FR" sz="900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stCxn id="43" idx="2"/>
            <a:endCxn id="1326" idx="0"/>
          </p:cNvCxnSpPr>
          <p:nvPr/>
        </p:nvCxnSpPr>
        <p:spPr>
          <a:xfrm>
            <a:off x="10957817" y="24168040"/>
            <a:ext cx="20026" cy="206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cxnSpLocks/>
            <a:stCxn id="232" idx="2"/>
            <a:endCxn id="43" idx="2"/>
          </p:cNvCxnSpPr>
          <p:nvPr/>
        </p:nvCxnSpPr>
        <p:spPr>
          <a:xfrm rot="16200000" flipH="1">
            <a:off x="7916679" y="21126901"/>
            <a:ext cx="35933" cy="6046343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7213854" y="25425997"/>
            <a:ext cx="1324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cxnSpLocks/>
            <a:stCxn id="18" idx="2"/>
            <a:endCxn id="232" idx="0"/>
          </p:cNvCxnSpPr>
          <p:nvPr/>
        </p:nvCxnSpPr>
        <p:spPr>
          <a:xfrm>
            <a:off x="4911474" y="21362689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4081736" y="21863719"/>
            <a:ext cx="9606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257" name="Connecteur : en arc 256">
            <a:extLst>
              <a:ext uri="{FF2B5EF4-FFF2-40B4-BE49-F238E27FC236}">
                <a16:creationId xmlns:a16="http://schemas.microsoft.com/office/drawing/2014/main" id="{0281C721-B9A3-4EDD-9319-983B0288E8B3}"/>
              </a:ext>
            </a:extLst>
          </p:cNvPr>
          <p:cNvCxnSpPr>
            <a:cxnSpLocks/>
            <a:stCxn id="232" idx="2"/>
            <a:endCxn id="1376" idx="1"/>
          </p:cNvCxnSpPr>
          <p:nvPr/>
        </p:nvCxnSpPr>
        <p:spPr>
          <a:xfrm rot="5400000" flipH="1" flipV="1">
            <a:off x="9452641" y="18572046"/>
            <a:ext cx="1018893" cy="10101229"/>
          </a:xfrm>
          <a:prstGeom prst="curvedConnector4">
            <a:avLst>
              <a:gd name="adj1" fmla="val -406343"/>
              <a:gd name="adj2" fmla="val 9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ZoneTexte 266">
            <a:extLst>
              <a:ext uri="{FF2B5EF4-FFF2-40B4-BE49-F238E27FC236}">
                <a16:creationId xmlns:a16="http://schemas.microsoft.com/office/drawing/2014/main" id="{436CFC8F-1523-44B8-AC11-0DEEC2629B38}"/>
              </a:ext>
            </a:extLst>
          </p:cNvPr>
          <p:cNvSpPr txBox="1"/>
          <p:nvPr/>
        </p:nvSpPr>
        <p:spPr>
          <a:xfrm>
            <a:off x="9007761" y="27749779"/>
            <a:ext cx="124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268" name="ZoneTexte 267">
            <a:extLst>
              <a:ext uri="{FF2B5EF4-FFF2-40B4-BE49-F238E27FC236}">
                <a16:creationId xmlns:a16="http://schemas.microsoft.com/office/drawing/2014/main" id="{1F725DB2-0531-4FB9-9B77-2C3004070CBB}"/>
              </a:ext>
            </a:extLst>
          </p:cNvPr>
          <p:cNvSpPr txBox="1"/>
          <p:nvPr/>
        </p:nvSpPr>
        <p:spPr>
          <a:xfrm>
            <a:off x="27105618" y="2029521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P144.1 </a:t>
            </a:r>
            <a:r>
              <a:rPr lang="fr-FR" sz="900" i="1" dirty="0" err="1">
                <a:latin typeface="Gill Sans Nova" panose="020B0602020104020203" pitchFamily="34" charset="0"/>
              </a:rPr>
              <a:t>kind</a:t>
            </a:r>
            <a:r>
              <a:rPr lang="fr-FR" sz="900" i="1" dirty="0">
                <a:latin typeface="Gill Sans Nova" panose="020B0602020104020203" pitchFamily="34" charset="0"/>
              </a:rPr>
              <a:t> of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17D53C07-2C39-41A7-BF83-0326882B9302}"/>
              </a:ext>
            </a:extLst>
          </p:cNvPr>
          <p:cNvSpPr/>
          <p:nvPr/>
        </p:nvSpPr>
        <p:spPr>
          <a:xfrm>
            <a:off x="26598010" y="4204171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Livraison du Mercure Galant »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E6F1C7A-C0B2-4CA7-87BD-B8DCEE1355A9}"/>
              </a:ext>
            </a:extLst>
          </p:cNvPr>
          <p:cNvSpPr txBox="1"/>
          <p:nvPr/>
        </p:nvSpPr>
        <p:spPr>
          <a:xfrm>
            <a:off x="27117105" y="514662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B4F3720B-3EA9-4120-B562-3D61BB9D5FB7}"/>
              </a:ext>
            </a:extLst>
          </p:cNvPr>
          <p:cNvSpPr txBox="1"/>
          <p:nvPr/>
        </p:nvSpPr>
        <p:spPr>
          <a:xfrm>
            <a:off x="29346217" y="1042976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222C9276-C0F0-4C07-9607-710E574559BF}"/>
              </a:ext>
            </a:extLst>
          </p:cNvPr>
          <p:cNvCxnSpPr>
            <a:cxnSpLocks/>
          </p:cNvCxnSpPr>
          <p:nvPr/>
        </p:nvCxnSpPr>
        <p:spPr>
          <a:xfrm>
            <a:off x="29842823" y="10053212"/>
            <a:ext cx="898482" cy="7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E8C496EE-D5E9-435A-9B61-1CA3D291F299}"/>
              </a:ext>
            </a:extLst>
          </p:cNvPr>
          <p:cNvSpPr/>
          <p:nvPr/>
        </p:nvSpPr>
        <p:spPr>
          <a:xfrm>
            <a:off x="30713451" y="10723752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Article du </a:t>
            </a:r>
            <a:r>
              <a:rPr lang="fr-FR" sz="900">
                <a:solidFill>
                  <a:schemeClr val="tx1"/>
                </a:solidFill>
                <a:latin typeface="Gill Sans Nova" panose="020B0602020104020203" pitchFamily="34" charset="0"/>
              </a:rPr>
              <a:t>Mercure Galant »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F0973BD2-5791-4B69-92DD-DDC5E4C02D77}"/>
              </a:ext>
            </a:extLst>
          </p:cNvPr>
          <p:cNvSpPr/>
          <p:nvPr/>
        </p:nvSpPr>
        <p:spPr>
          <a:xfrm>
            <a:off x="27211294" y="6962702"/>
            <a:ext cx="1052047" cy="6659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Beginning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of Existence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064A9CBD-E352-42F1-A05C-0AB6D08774C6}"/>
              </a:ext>
            </a:extLst>
          </p:cNvPr>
          <p:cNvSpPr/>
          <p:nvPr/>
        </p:nvSpPr>
        <p:spPr>
          <a:xfrm>
            <a:off x="24858028" y="7055777"/>
            <a:ext cx="976814" cy="4586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B47F3C41-FE45-4C1E-B52B-3B231B04F0F7}"/>
              </a:ext>
            </a:extLst>
          </p:cNvPr>
          <p:cNvCxnSpPr>
            <a:cxnSpLocks/>
          </p:cNvCxnSpPr>
          <p:nvPr/>
        </p:nvCxnSpPr>
        <p:spPr>
          <a:xfrm flipV="1">
            <a:off x="28218821" y="6250274"/>
            <a:ext cx="607720" cy="7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65C4FD4C-6066-4CF6-85CB-55DC36A5EBB1}"/>
              </a:ext>
            </a:extLst>
          </p:cNvPr>
          <p:cNvCxnSpPr>
            <a:stCxn id="300" idx="1"/>
            <a:endCxn id="305" idx="3"/>
          </p:cNvCxnSpPr>
          <p:nvPr/>
        </p:nvCxnSpPr>
        <p:spPr>
          <a:xfrm flipH="1" flipV="1">
            <a:off x="25834842" y="7285105"/>
            <a:ext cx="1376452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EB1E6F8-C471-4916-A2A7-D21E9AF50D29}"/>
              </a:ext>
            </a:extLst>
          </p:cNvPr>
          <p:cNvSpPr txBox="1"/>
          <p:nvPr/>
        </p:nvSpPr>
        <p:spPr>
          <a:xfrm>
            <a:off x="25867412" y="7034904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D97C9065-F969-4723-BBC2-9A23DD4DC14B}"/>
              </a:ext>
            </a:extLst>
          </p:cNvPr>
          <p:cNvSpPr txBox="1"/>
          <p:nvPr/>
        </p:nvSpPr>
        <p:spPr>
          <a:xfrm>
            <a:off x="27619411" y="6417010"/>
            <a:ext cx="9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P92 </a:t>
            </a:r>
            <a:r>
              <a:rPr lang="fr-FR" sz="900" i="1" dirty="0" err="1">
                <a:latin typeface="Gill Sans Nova" panose="020B0602020104020203" pitchFamily="34" charset="0"/>
              </a:rPr>
              <a:t>brought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into</a:t>
            </a:r>
            <a:r>
              <a:rPr lang="fr-FR" sz="900" i="1" dirty="0">
                <a:latin typeface="Gill Sans Nova" panose="020B0602020104020203" pitchFamily="34" charset="0"/>
              </a:rPr>
              <a:t> existence</a:t>
            </a:r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158019D3-31C6-4759-AA6A-F4526287CEE9}"/>
              </a:ext>
            </a:extLst>
          </p:cNvPr>
          <p:cNvSpPr/>
          <p:nvPr/>
        </p:nvSpPr>
        <p:spPr>
          <a:xfrm>
            <a:off x="23640415" y="7837167"/>
            <a:ext cx="976814" cy="45865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1672-01 »</a:t>
            </a:r>
          </a:p>
        </p:txBody>
      </p: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1A1698C-A8C1-4041-A2F8-00ABF52A32CF}"/>
              </a:ext>
            </a:extLst>
          </p:cNvPr>
          <p:cNvCxnSpPr>
            <a:stCxn id="305" idx="1"/>
            <a:endCxn id="319" idx="0"/>
          </p:cNvCxnSpPr>
          <p:nvPr/>
        </p:nvCxnSpPr>
        <p:spPr>
          <a:xfrm rot="10800000" flipV="1">
            <a:off x="24128822" y="7285105"/>
            <a:ext cx="729206" cy="552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5FDA39D-27A0-4A78-9FC1-B7E5D03559DC}"/>
              </a:ext>
            </a:extLst>
          </p:cNvPr>
          <p:cNvSpPr txBox="1"/>
          <p:nvPr/>
        </p:nvSpPr>
        <p:spPr>
          <a:xfrm>
            <a:off x="23638040" y="7081991"/>
            <a:ext cx="9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endCxn id="1323" idx="1"/>
          </p:cNvCxnSpPr>
          <p:nvPr/>
        </p:nvCxnSpPr>
        <p:spPr>
          <a:xfrm rot="5400000" flipH="1" flipV="1">
            <a:off x="11496386" y="22511770"/>
            <a:ext cx="4812814" cy="2237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2205552" y="22903924"/>
            <a:ext cx="124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P121 </a:t>
            </a:r>
            <a:r>
              <a:rPr lang="fr-FR" sz="900" i="1" dirty="0" err="1">
                <a:latin typeface="Gill Sans Nova" panose="020B0602020104020203" pitchFamily="34" charset="0"/>
              </a:rPr>
              <a:t>overlaps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0D6C2BEB-0044-465F-8740-423945CB2ADF}"/>
              </a:ext>
            </a:extLst>
          </p:cNvPr>
          <p:cNvCxnSpPr>
            <a:stCxn id="929" idx="0"/>
            <a:endCxn id="926" idx="2"/>
          </p:cNvCxnSpPr>
          <p:nvPr/>
        </p:nvCxnSpPr>
        <p:spPr>
          <a:xfrm rot="16200000" flipV="1">
            <a:off x="24795630" y="4836742"/>
            <a:ext cx="1103962" cy="5175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B4E7FA-7777-4CC0-8E17-624378203DD3}"/>
              </a:ext>
            </a:extLst>
          </p:cNvPr>
          <p:cNvCxnSpPr>
            <a:cxnSpLocks/>
          </p:cNvCxnSpPr>
          <p:nvPr/>
        </p:nvCxnSpPr>
        <p:spPr>
          <a:xfrm flipH="1" flipV="1">
            <a:off x="27713541" y="4845819"/>
            <a:ext cx="1088331" cy="8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24930</TotalTime>
  <Words>620</Words>
  <Application>Microsoft Office PowerPoint</Application>
  <PresentationFormat>Personnalisé</PresentationFormat>
  <Paragraphs>201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949</cp:revision>
  <dcterms:created xsi:type="dcterms:W3CDTF">2020-10-20T08:06:00Z</dcterms:created>
  <dcterms:modified xsi:type="dcterms:W3CDTF">2020-11-10T09:16:46Z</dcterms:modified>
</cp:coreProperties>
</file>