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8311813" cy="180181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A9E"/>
    <a:srgbClr val="72A2A6"/>
    <a:srgbClr val="799F91"/>
    <a:srgbClr val="6A908E"/>
    <a:srgbClr val="7FA19F"/>
    <a:srgbClr val="ABC2C1"/>
    <a:srgbClr val="8BCFCD"/>
    <a:srgbClr val="A0D8D7"/>
    <a:srgbClr val="99B2DF"/>
    <a:srgbClr val="C5D3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970" y="-8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3386" y="2948801"/>
            <a:ext cx="15565041" cy="6272977"/>
          </a:xfrm>
        </p:spPr>
        <p:txBody>
          <a:bodyPr anchor="b"/>
          <a:lstStyle>
            <a:lvl1pPr algn="ctr">
              <a:defRPr sz="12016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8977" y="9463688"/>
            <a:ext cx="13733860" cy="4350208"/>
          </a:xfrm>
        </p:spPr>
        <p:txBody>
          <a:bodyPr/>
          <a:lstStyle>
            <a:lvl1pPr marL="0" indent="0" algn="ctr">
              <a:buNone/>
              <a:defRPr sz="4806"/>
            </a:lvl1pPr>
            <a:lvl2pPr marL="915589" indent="0" algn="ctr">
              <a:buNone/>
              <a:defRPr sz="4005"/>
            </a:lvl2pPr>
            <a:lvl3pPr marL="1831177" indent="0" algn="ctr">
              <a:buNone/>
              <a:defRPr sz="3605"/>
            </a:lvl3pPr>
            <a:lvl4pPr marL="2746766" indent="0" algn="ctr">
              <a:buNone/>
              <a:defRPr sz="3204"/>
            </a:lvl4pPr>
            <a:lvl5pPr marL="3662355" indent="0" algn="ctr">
              <a:buNone/>
              <a:defRPr sz="3204"/>
            </a:lvl5pPr>
            <a:lvl6pPr marL="4577944" indent="0" algn="ctr">
              <a:buNone/>
              <a:defRPr sz="3204"/>
            </a:lvl6pPr>
            <a:lvl7pPr marL="5493532" indent="0" algn="ctr">
              <a:buNone/>
              <a:defRPr sz="3204"/>
            </a:lvl7pPr>
            <a:lvl8pPr marL="6409121" indent="0" algn="ctr">
              <a:buNone/>
              <a:defRPr sz="3204"/>
            </a:lvl8pPr>
            <a:lvl9pPr marL="7324710" indent="0" algn="ctr">
              <a:buNone/>
              <a:defRPr sz="3204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7E0D-A8E6-497A-AB1A-E5EB0041CEF8}" type="datetimeFigureOut">
              <a:rPr lang="fr-FR" smtClean="0"/>
              <a:t>18/01/2021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FC616-8087-4C06-B0DB-04AA7E5AE5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4946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7E0D-A8E6-497A-AB1A-E5EB0041CEF8}" type="datetimeFigureOut">
              <a:rPr lang="fr-FR" smtClean="0"/>
              <a:t>18/01/2021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FC616-8087-4C06-B0DB-04AA7E5AE5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1081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104392" y="959298"/>
            <a:ext cx="3948485" cy="1526952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8938" y="959298"/>
            <a:ext cx="11616556" cy="1526952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7E0D-A8E6-497A-AB1A-E5EB0041CEF8}" type="datetimeFigureOut">
              <a:rPr lang="fr-FR" smtClean="0"/>
              <a:t>18/01/2021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FC616-8087-4C06-B0DB-04AA7E5AE5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6725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7E0D-A8E6-497A-AB1A-E5EB0041CEF8}" type="datetimeFigureOut">
              <a:rPr lang="fr-FR" smtClean="0"/>
              <a:t>18/01/2021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FC616-8087-4C06-B0DB-04AA7E5AE5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9579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9401" y="4492024"/>
            <a:ext cx="15793939" cy="7495038"/>
          </a:xfrm>
        </p:spPr>
        <p:txBody>
          <a:bodyPr anchor="b"/>
          <a:lstStyle>
            <a:lvl1pPr>
              <a:defRPr sz="12016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9401" y="12057968"/>
            <a:ext cx="15793939" cy="3941464"/>
          </a:xfrm>
        </p:spPr>
        <p:txBody>
          <a:bodyPr/>
          <a:lstStyle>
            <a:lvl1pPr marL="0" indent="0">
              <a:buNone/>
              <a:defRPr sz="4806">
                <a:solidFill>
                  <a:schemeClr val="tx1"/>
                </a:solidFill>
              </a:defRPr>
            </a:lvl1pPr>
            <a:lvl2pPr marL="915589" indent="0">
              <a:buNone/>
              <a:defRPr sz="4005">
                <a:solidFill>
                  <a:schemeClr val="tx1">
                    <a:tint val="75000"/>
                  </a:schemeClr>
                </a:solidFill>
              </a:defRPr>
            </a:lvl2pPr>
            <a:lvl3pPr marL="1831177" indent="0">
              <a:buNone/>
              <a:defRPr sz="3605">
                <a:solidFill>
                  <a:schemeClr val="tx1">
                    <a:tint val="75000"/>
                  </a:schemeClr>
                </a:solidFill>
              </a:defRPr>
            </a:lvl3pPr>
            <a:lvl4pPr marL="2746766" indent="0">
              <a:buNone/>
              <a:defRPr sz="3204">
                <a:solidFill>
                  <a:schemeClr val="tx1">
                    <a:tint val="75000"/>
                  </a:schemeClr>
                </a:solidFill>
              </a:defRPr>
            </a:lvl4pPr>
            <a:lvl5pPr marL="3662355" indent="0">
              <a:buNone/>
              <a:defRPr sz="3204">
                <a:solidFill>
                  <a:schemeClr val="tx1">
                    <a:tint val="75000"/>
                  </a:schemeClr>
                </a:solidFill>
              </a:defRPr>
            </a:lvl5pPr>
            <a:lvl6pPr marL="4577944" indent="0">
              <a:buNone/>
              <a:defRPr sz="3204">
                <a:solidFill>
                  <a:schemeClr val="tx1">
                    <a:tint val="75000"/>
                  </a:schemeClr>
                </a:solidFill>
              </a:defRPr>
            </a:lvl6pPr>
            <a:lvl7pPr marL="5493532" indent="0">
              <a:buNone/>
              <a:defRPr sz="3204">
                <a:solidFill>
                  <a:schemeClr val="tx1">
                    <a:tint val="75000"/>
                  </a:schemeClr>
                </a:solidFill>
              </a:defRPr>
            </a:lvl7pPr>
            <a:lvl8pPr marL="6409121" indent="0">
              <a:buNone/>
              <a:defRPr sz="3204">
                <a:solidFill>
                  <a:schemeClr val="tx1">
                    <a:tint val="75000"/>
                  </a:schemeClr>
                </a:solidFill>
              </a:defRPr>
            </a:lvl8pPr>
            <a:lvl9pPr marL="7324710" indent="0">
              <a:buNone/>
              <a:defRPr sz="32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7E0D-A8E6-497A-AB1A-E5EB0041CEF8}" type="datetimeFigureOut">
              <a:rPr lang="fr-FR" smtClean="0"/>
              <a:t>18/01/2021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FC616-8087-4C06-B0DB-04AA7E5AE5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0653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8937" y="4796492"/>
            <a:ext cx="7782521" cy="1143233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70355" y="4796492"/>
            <a:ext cx="7782521" cy="1143233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7E0D-A8E6-497A-AB1A-E5EB0041CEF8}" type="datetimeFigureOut">
              <a:rPr lang="fr-FR" smtClean="0"/>
              <a:t>18/01/2021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FC616-8087-4C06-B0DB-04AA7E5AE5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0756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322" y="959302"/>
            <a:ext cx="15793939" cy="348267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324" y="4416945"/>
            <a:ext cx="7746754" cy="2164676"/>
          </a:xfrm>
        </p:spPr>
        <p:txBody>
          <a:bodyPr anchor="b"/>
          <a:lstStyle>
            <a:lvl1pPr marL="0" indent="0">
              <a:buNone/>
              <a:defRPr sz="4806" b="1"/>
            </a:lvl1pPr>
            <a:lvl2pPr marL="915589" indent="0">
              <a:buNone/>
              <a:defRPr sz="4005" b="1"/>
            </a:lvl2pPr>
            <a:lvl3pPr marL="1831177" indent="0">
              <a:buNone/>
              <a:defRPr sz="3605" b="1"/>
            </a:lvl3pPr>
            <a:lvl4pPr marL="2746766" indent="0">
              <a:buNone/>
              <a:defRPr sz="3204" b="1"/>
            </a:lvl4pPr>
            <a:lvl5pPr marL="3662355" indent="0">
              <a:buNone/>
              <a:defRPr sz="3204" b="1"/>
            </a:lvl5pPr>
            <a:lvl6pPr marL="4577944" indent="0">
              <a:buNone/>
              <a:defRPr sz="3204" b="1"/>
            </a:lvl6pPr>
            <a:lvl7pPr marL="5493532" indent="0">
              <a:buNone/>
              <a:defRPr sz="3204" b="1"/>
            </a:lvl7pPr>
            <a:lvl8pPr marL="6409121" indent="0">
              <a:buNone/>
              <a:defRPr sz="3204" b="1"/>
            </a:lvl8pPr>
            <a:lvl9pPr marL="7324710" indent="0">
              <a:buNone/>
              <a:defRPr sz="3204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324" y="6581620"/>
            <a:ext cx="7746754" cy="96805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70356" y="4416945"/>
            <a:ext cx="7784906" cy="2164676"/>
          </a:xfrm>
        </p:spPr>
        <p:txBody>
          <a:bodyPr anchor="b"/>
          <a:lstStyle>
            <a:lvl1pPr marL="0" indent="0">
              <a:buNone/>
              <a:defRPr sz="4806" b="1"/>
            </a:lvl1pPr>
            <a:lvl2pPr marL="915589" indent="0">
              <a:buNone/>
              <a:defRPr sz="4005" b="1"/>
            </a:lvl2pPr>
            <a:lvl3pPr marL="1831177" indent="0">
              <a:buNone/>
              <a:defRPr sz="3605" b="1"/>
            </a:lvl3pPr>
            <a:lvl4pPr marL="2746766" indent="0">
              <a:buNone/>
              <a:defRPr sz="3204" b="1"/>
            </a:lvl4pPr>
            <a:lvl5pPr marL="3662355" indent="0">
              <a:buNone/>
              <a:defRPr sz="3204" b="1"/>
            </a:lvl5pPr>
            <a:lvl6pPr marL="4577944" indent="0">
              <a:buNone/>
              <a:defRPr sz="3204" b="1"/>
            </a:lvl6pPr>
            <a:lvl7pPr marL="5493532" indent="0">
              <a:buNone/>
              <a:defRPr sz="3204" b="1"/>
            </a:lvl7pPr>
            <a:lvl8pPr marL="6409121" indent="0">
              <a:buNone/>
              <a:defRPr sz="3204" b="1"/>
            </a:lvl8pPr>
            <a:lvl9pPr marL="7324710" indent="0">
              <a:buNone/>
              <a:defRPr sz="3204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70356" y="6581620"/>
            <a:ext cx="7784906" cy="96805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7E0D-A8E6-497A-AB1A-E5EB0041CEF8}" type="datetimeFigureOut">
              <a:rPr lang="fr-FR" smtClean="0"/>
              <a:t>18/01/2021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FC616-8087-4C06-B0DB-04AA7E5AE5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3404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7E0D-A8E6-497A-AB1A-E5EB0041CEF8}" type="datetimeFigureOut">
              <a:rPr lang="fr-FR" smtClean="0"/>
              <a:t>18/01/2021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FC616-8087-4C06-B0DB-04AA7E5AE5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6194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7E0D-A8E6-497A-AB1A-E5EB0041CEF8}" type="datetimeFigureOut">
              <a:rPr lang="fr-FR" smtClean="0"/>
              <a:t>18/01/2021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FC616-8087-4C06-B0DB-04AA7E5AE5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3939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322" y="1201208"/>
            <a:ext cx="5906036" cy="4204229"/>
          </a:xfrm>
        </p:spPr>
        <p:txBody>
          <a:bodyPr anchor="b"/>
          <a:lstStyle>
            <a:lvl1pPr>
              <a:defRPr sz="640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4906" y="2594280"/>
            <a:ext cx="9270355" cy="12804547"/>
          </a:xfrm>
        </p:spPr>
        <p:txBody>
          <a:bodyPr/>
          <a:lstStyle>
            <a:lvl1pPr>
              <a:defRPr sz="6408"/>
            </a:lvl1pPr>
            <a:lvl2pPr>
              <a:defRPr sz="5607"/>
            </a:lvl2pPr>
            <a:lvl3pPr>
              <a:defRPr sz="4806"/>
            </a:lvl3pPr>
            <a:lvl4pPr>
              <a:defRPr sz="4005"/>
            </a:lvl4pPr>
            <a:lvl5pPr>
              <a:defRPr sz="4005"/>
            </a:lvl5pPr>
            <a:lvl6pPr>
              <a:defRPr sz="4005"/>
            </a:lvl6pPr>
            <a:lvl7pPr>
              <a:defRPr sz="4005"/>
            </a:lvl7pPr>
            <a:lvl8pPr>
              <a:defRPr sz="4005"/>
            </a:lvl8pPr>
            <a:lvl9pPr>
              <a:defRPr sz="4005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1322" y="5405437"/>
            <a:ext cx="5906036" cy="10014242"/>
          </a:xfrm>
        </p:spPr>
        <p:txBody>
          <a:bodyPr/>
          <a:lstStyle>
            <a:lvl1pPr marL="0" indent="0">
              <a:buNone/>
              <a:defRPr sz="3204"/>
            </a:lvl1pPr>
            <a:lvl2pPr marL="915589" indent="0">
              <a:buNone/>
              <a:defRPr sz="2804"/>
            </a:lvl2pPr>
            <a:lvl3pPr marL="1831177" indent="0">
              <a:buNone/>
              <a:defRPr sz="2403"/>
            </a:lvl3pPr>
            <a:lvl4pPr marL="2746766" indent="0">
              <a:buNone/>
              <a:defRPr sz="2003"/>
            </a:lvl4pPr>
            <a:lvl5pPr marL="3662355" indent="0">
              <a:buNone/>
              <a:defRPr sz="2003"/>
            </a:lvl5pPr>
            <a:lvl6pPr marL="4577944" indent="0">
              <a:buNone/>
              <a:defRPr sz="2003"/>
            </a:lvl6pPr>
            <a:lvl7pPr marL="5493532" indent="0">
              <a:buNone/>
              <a:defRPr sz="2003"/>
            </a:lvl7pPr>
            <a:lvl8pPr marL="6409121" indent="0">
              <a:buNone/>
              <a:defRPr sz="2003"/>
            </a:lvl8pPr>
            <a:lvl9pPr marL="7324710" indent="0">
              <a:buNone/>
              <a:defRPr sz="2003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7E0D-A8E6-497A-AB1A-E5EB0041CEF8}" type="datetimeFigureOut">
              <a:rPr lang="fr-FR" smtClean="0"/>
              <a:t>18/01/2021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FC616-8087-4C06-B0DB-04AA7E5AE5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6081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322" y="1201208"/>
            <a:ext cx="5906036" cy="4204229"/>
          </a:xfrm>
        </p:spPr>
        <p:txBody>
          <a:bodyPr anchor="b"/>
          <a:lstStyle>
            <a:lvl1pPr>
              <a:defRPr sz="640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84906" y="2594280"/>
            <a:ext cx="9270355" cy="12804547"/>
          </a:xfrm>
        </p:spPr>
        <p:txBody>
          <a:bodyPr anchor="t"/>
          <a:lstStyle>
            <a:lvl1pPr marL="0" indent="0">
              <a:buNone/>
              <a:defRPr sz="6408"/>
            </a:lvl1pPr>
            <a:lvl2pPr marL="915589" indent="0">
              <a:buNone/>
              <a:defRPr sz="5607"/>
            </a:lvl2pPr>
            <a:lvl3pPr marL="1831177" indent="0">
              <a:buNone/>
              <a:defRPr sz="4806"/>
            </a:lvl3pPr>
            <a:lvl4pPr marL="2746766" indent="0">
              <a:buNone/>
              <a:defRPr sz="4005"/>
            </a:lvl4pPr>
            <a:lvl5pPr marL="3662355" indent="0">
              <a:buNone/>
              <a:defRPr sz="4005"/>
            </a:lvl5pPr>
            <a:lvl6pPr marL="4577944" indent="0">
              <a:buNone/>
              <a:defRPr sz="4005"/>
            </a:lvl6pPr>
            <a:lvl7pPr marL="5493532" indent="0">
              <a:buNone/>
              <a:defRPr sz="4005"/>
            </a:lvl7pPr>
            <a:lvl8pPr marL="6409121" indent="0">
              <a:buNone/>
              <a:defRPr sz="4005"/>
            </a:lvl8pPr>
            <a:lvl9pPr marL="7324710" indent="0">
              <a:buNone/>
              <a:defRPr sz="4005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1322" y="5405437"/>
            <a:ext cx="5906036" cy="10014242"/>
          </a:xfrm>
        </p:spPr>
        <p:txBody>
          <a:bodyPr/>
          <a:lstStyle>
            <a:lvl1pPr marL="0" indent="0">
              <a:buNone/>
              <a:defRPr sz="3204"/>
            </a:lvl1pPr>
            <a:lvl2pPr marL="915589" indent="0">
              <a:buNone/>
              <a:defRPr sz="2804"/>
            </a:lvl2pPr>
            <a:lvl3pPr marL="1831177" indent="0">
              <a:buNone/>
              <a:defRPr sz="2403"/>
            </a:lvl3pPr>
            <a:lvl4pPr marL="2746766" indent="0">
              <a:buNone/>
              <a:defRPr sz="2003"/>
            </a:lvl4pPr>
            <a:lvl5pPr marL="3662355" indent="0">
              <a:buNone/>
              <a:defRPr sz="2003"/>
            </a:lvl5pPr>
            <a:lvl6pPr marL="4577944" indent="0">
              <a:buNone/>
              <a:defRPr sz="2003"/>
            </a:lvl6pPr>
            <a:lvl7pPr marL="5493532" indent="0">
              <a:buNone/>
              <a:defRPr sz="2003"/>
            </a:lvl7pPr>
            <a:lvl8pPr marL="6409121" indent="0">
              <a:buNone/>
              <a:defRPr sz="2003"/>
            </a:lvl8pPr>
            <a:lvl9pPr marL="7324710" indent="0">
              <a:buNone/>
              <a:defRPr sz="2003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7E0D-A8E6-497A-AB1A-E5EB0041CEF8}" type="datetimeFigureOut">
              <a:rPr lang="fr-FR" smtClean="0"/>
              <a:t>18/01/2021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FC616-8087-4C06-B0DB-04AA7E5AE5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5217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8937" y="959302"/>
            <a:ext cx="15793939" cy="3482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937" y="4796492"/>
            <a:ext cx="15793939" cy="11432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8937" y="16700137"/>
            <a:ext cx="4120158" cy="959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A7E0D-A8E6-497A-AB1A-E5EB0041CEF8}" type="datetimeFigureOut">
              <a:rPr lang="fr-FR" smtClean="0"/>
              <a:t>18/01/2021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65788" y="16700137"/>
            <a:ext cx="6180237" cy="959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32718" y="16700137"/>
            <a:ext cx="4120158" cy="959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FC616-8087-4C06-B0DB-04AA7E5AE5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8537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31177" rtl="0" eaLnBrk="1" latinLnBrk="0" hangingPunct="1">
        <a:lnSpc>
          <a:spcPct val="90000"/>
        </a:lnSpc>
        <a:spcBef>
          <a:spcPct val="0"/>
        </a:spcBef>
        <a:buNone/>
        <a:defRPr sz="881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794" indent="-457794" algn="l" defTabSz="1831177" rtl="0" eaLnBrk="1" latinLnBrk="0" hangingPunct="1">
        <a:lnSpc>
          <a:spcPct val="90000"/>
        </a:lnSpc>
        <a:spcBef>
          <a:spcPts val="2003"/>
        </a:spcBef>
        <a:buFont typeface="Arial" panose="020B0604020202020204" pitchFamily="34" charset="0"/>
        <a:buChar char="•"/>
        <a:defRPr sz="5607" kern="1200">
          <a:solidFill>
            <a:schemeClr val="tx1"/>
          </a:solidFill>
          <a:latin typeface="+mn-lt"/>
          <a:ea typeface="+mn-ea"/>
          <a:cs typeface="+mn-cs"/>
        </a:defRPr>
      </a:lvl1pPr>
      <a:lvl2pPr marL="1373383" indent="-457794" algn="l" defTabSz="1831177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4806" kern="1200">
          <a:solidFill>
            <a:schemeClr val="tx1"/>
          </a:solidFill>
          <a:latin typeface="+mn-lt"/>
          <a:ea typeface="+mn-ea"/>
          <a:cs typeface="+mn-cs"/>
        </a:defRPr>
      </a:lvl2pPr>
      <a:lvl3pPr marL="2288972" indent="-457794" algn="l" defTabSz="1831177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4005" kern="1200">
          <a:solidFill>
            <a:schemeClr val="tx1"/>
          </a:solidFill>
          <a:latin typeface="+mn-lt"/>
          <a:ea typeface="+mn-ea"/>
          <a:cs typeface="+mn-cs"/>
        </a:defRPr>
      </a:lvl3pPr>
      <a:lvl4pPr marL="3204561" indent="-457794" algn="l" defTabSz="1831177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3605" kern="1200">
          <a:solidFill>
            <a:schemeClr val="tx1"/>
          </a:solidFill>
          <a:latin typeface="+mn-lt"/>
          <a:ea typeface="+mn-ea"/>
          <a:cs typeface="+mn-cs"/>
        </a:defRPr>
      </a:lvl4pPr>
      <a:lvl5pPr marL="4120149" indent="-457794" algn="l" defTabSz="1831177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3605" kern="1200">
          <a:solidFill>
            <a:schemeClr val="tx1"/>
          </a:solidFill>
          <a:latin typeface="+mn-lt"/>
          <a:ea typeface="+mn-ea"/>
          <a:cs typeface="+mn-cs"/>
        </a:defRPr>
      </a:lvl5pPr>
      <a:lvl6pPr marL="5035738" indent="-457794" algn="l" defTabSz="1831177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3605" kern="1200">
          <a:solidFill>
            <a:schemeClr val="tx1"/>
          </a:solidFill>
          <a:latin typeface="+mn-lt"/>
          <a:ea typeface="+mn-ea"/>
          <a:cs typeface="+mn-cs"/>
        </a:defRPr>
      </a:lvl6pPr>
      <a:lvl7pPr marL="5951327" indent="-457794" algn="l" defTabSz="1831177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3605" kern="1200">
          <a:solidFill>
            <a:schemeClr val="tx1"/>
          </a:solidFill>
          <a:latin typeface="+mn-lt"/>
          <a:ea typeface="+mn-ea"/>
          <a:cs typeface="+mn-cs"/>
        </a:defRPr>
      </a:lvl7pPr>
      <a:lvl8pPr marL="6866915" indent="-457794" algn="l" defTabSz="1831177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3605" kern="1200">
          <a:solidFill>
            <a:schemeClr val="tx1"/>
          </a:solidFill>
          <a:latin typeface="+mn-lt"/>
          <a:ea typeface="+mn-ea"/>
          <a:cs typeface="+mn-cs"/>
        </a:defRPr>
      </a:lvl8pPr>
      <a:lvl9pPr marL="7782504" indent="-457794" algn="l" defTabSz="1831177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36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31177" rtl="0" eaLnBrk="1" latinLnBrk="0" hangingPunct="1">
        <a:defRPr sz="3605" kern="1200">
          <a:solidFill>
            <a:schemeClr val="tx1"/>
          </a:solidFill>
          <a:latin typeface="+mn-lt"/>
          <a:ea typeface="+mn-ea"/>
          <a:cs typeface="+mn-cs"/>
        </a:defRPr>
      </a:lvl1pPr>
      <a:lvl2pPr marL="915589" algn="l" defTabSz="1831177" rtl="0" eaLnBrk="1" latinLnBrk="0" hangingPunct="1">
        <a:defRPr sz="3605" kern="1200">
          <a:solidFill>
            <a:schemeClr val="tx1"/>
          </a:solidFill>
          <a:latin typeface="+mn-lt"/>
          <a:ea typeface="+mn-ea"/>
          <a:cs typeface="+mn-cs"/>
        </a:defRPr>
      </a:lvl2pPr>
      <a:lvl3pPr marL="1831177" algn="l" defTabSz="1831177" rtl="0" eaLnBrk="1" latinLnBrk="0" hangingPunct="1">
        <a:defRPr sz="3605" kern="1200">
          <a:solidFill>
            <a:schemeClr val="tx1"/>
          </a:solidFill>
          <a:latin typeface="+mn-lt"/>
          <a:ea typeface="+mn-ea"/>
          <a:cs typeface="+mn-cs"/>
        </a:defRPr>
      </a:lvl3pPr>
      <a:lvl4pPr marL="2746766" algn="l" defTabSz="1831177" rtl="0" eaLnBrk="1" latinLnBrk="0" hangingPunct="1">
        <a:defRPr sz="3605" kern="1200">
          <a:solidFill>
            <a:schemeClr val="tx1"/>
          </a:solidFill>
          <a:latin typeface="+mn-lt"/>
          <a:ea typeface="+mn-ea"/>
          <a:cs typeface="+mn-cs"/>
        </a:defRPr>
      </a:lvl4pPr>
      <a:lvl5pPr marL="3662355" algn="l" defTabSz="1831177" rtl="0" eaLnBrk="1" latinLnBrk="0" hangingPunct="1">
        <a:defRPr sz="3605" kern="1200">
          <a:solidFill>
            <a:schemeClr val="tx1"/>
          </a:solidFill>
          <a:latin typeface="+mn-lt"/>
          <a:ea typeface="+mn-ea"/>
          <a:cs typeface="+mn-cs"/>
        </a:defRPr>
      </a:lvl5pPr>
      <a:lvl6pPr marL="4577944" algn="l" defTabSz="1831177" rtl="0" eaLnBrk="1" latinLnBrk="0" hangingPunct="1">
        <a:defRPr sz="3605" kern="1200">
          <a:solidFill>
            <a:schemeClr val="tx1"/>
          </a:solidFill>
          <a:latin typeface="+mn-lt"/>
          <a:ea typeface="+mn-ea"/>
          <a:cs typeface="+mn-cs"/>
        </a:defRPr>
      </a:lvl6pPr>
      <a:lvl7pPr marL="5493532" algn="l" defTabSz="1831177" rtl="0" eaLnBrk="1" latinLnBrk="0" hangingPunct="1">
        <a:defRPr sz="3605" kern="1200">
          <a:solidFill>
            <a:schemeClr val="tx1"/>
          </a:solidFill>
          <a:latin typeface="+mn-lt"/>
          <a:ea typeface="+mn-ea"/>
          <a:cs typeface="+mn-cs"/>
        </a:defRPr>
      </a:lvl7pPr>
      <a:lvl8pPr marL="6409121" algn="l" defTabSz="1831177" rtl="0" eaLnBrk="1" latinLnBrk="0" hangingPunct="1">
        <a:defRPr sz="3605" kern="1200">
          <a:solidFill>
            <a:schemeClr val="tx1"/>
          </a:solidFill>
          <a:latin typeface="+mn-lt"/>
          <a:ea typeface="+mn-ea"/>
          <a:cs typeface="+mn-cs"/>
        </a:defRPr>
      </a:lvl8pPr>
      <a:lvl9pPr marL="7324710" algn="l" defTabSz="1831177" rtl="0" eaLnBrk="1" latinLnBrk="0" hangingPunct="1">
        <a:defRPr sz="36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30F4A51B-D609-4447-B2AB-6362E03A9E1E}"/>
              </a:ext>
            </a:extLst>
          </p:cNvPr>
          <p:cNvSpPr/>
          <p:nvPr/>
        </p:nvSpPr>
        <p:spPr>
          <a:xfrm>
            <a:off x="11624595" y="7904093"/>
            <a:ext cx="1052047" cy="697636"/>
          </a:xfrm>
          <a:prstGeom prst="roundRect">
            <a:avLst/>
          </a:prstGeom>
          <a:solidFill>
            <a:srgbClr val="CFD0F1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F2 Expression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(Texte)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D9A59470-FE47-4D18-A505-55A36E8264CA}"/>
              </a:ext>
            </a:extLst>
          </p:cNvPr>
          <p:cNvSpPr/>
          <p:nvPr/>
        </p:nvSpPr>
        <p:spPr>
          <a:xfrm>
            <a:off x="4738050" y="7904596"/>
            <a:ext cx="1052047" cy="697636"/>
          </a:xfrm>
          <a:prstGeom prst="roundRect">
            <a:avLst/>
          </a:prstGeom>
          <a:solidFill>
            <a:srgbClr val="CFD0F1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F2 Expression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(Air)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290F0DCC-8B95-40F1-A83E-B747B80B053E}"/>
              </a:ext>
            </a:extLst>
          </p:cNvPr>
          <p:cNvSpPr/>
          <p:nvPr/>
        </p:nvSpPr>
        <p:spPr>
          <a:xfrm>
            <a:off x="7539829" y="6499893"/>
            <a:ext cx="1052047" cy="697636"/>
          </a:xfrm>
          <a:prstGeom prst="roundRect">
            <a:avLst/>
          </a:prstGeom>
          <a:solidFill>
            <a:srgbClr val="CFD0F1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F2 Expression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(Timbre)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7D22874B-E0CA-4838-97E3-7C91F3DBE1F8}"/>
              </a:ext>
            </a:extLst>
          </p:cNvPr>
          <p:cNvSpPr/>
          <p:nvPr/>
        </p:nvSpPr>
        <p:spPr>
          <a:xfrm>
            <a:off x="13310231" y="9850245"/>
            <a:ext cx="1201439" cy="668273"/>
          </a:xfrm>
          <a:prstGeom prst="roundRect">
            <a:avLst/>
          </a:prstGeom>
          <a:solidFill>
            <a:srgbClr val="F8CECC"/>
          </a:solidFill>
          <a:ln w="28575">
            <a:solidFill>
              <a:srgbClr val="ED939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E31  Document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(Bibliographie)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68D0C344-EBCC-4C48-A2F4-650BF565A6D0}"/>
              </a:ext>
            </a:extLst>
          </p:cNvPr>
          <p:cNvSpPr/>
          <p:nvPr/>
        </p:nvSpPr>
        <p:spPr>
          <a:xfrm>
            <a:off x="4663353" y="9850246"/>
            <a:ext cx="1201439" cy="668273"/>
          </a:xfrm>
          <a:prstGeom prst="roundRect">
            <a:avLst/>
          </a:prstGeom>
          <a:solidFill>
            <a:srgbClr val="F8CECC"/>
          </a:solidFill>
          <a:ln w="28575">
            <a:solidFill>
              <a:srgbClr val="ED939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E31  Document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(Sources musicales)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87422530-3756-460C-95DD-E28130512789}"/>
              </a:ext>
            </a:extLst>
          </p:cNvPr>
          <p:cNvCxnSpPr>
            <a:stCxn id="13" idx="0"/>
            <a:endCxn id="6" idx="2"/>
          </p:cNvCxnSpPr>
          <p:nvPr/>
        </p:nvCxnSpPr>
        <p:spPr>
          <a:xfrm flipV="1">
            <a:off x="5264073" y="8602232"/>
            <a:ext cx="1" cy="1248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60E70C19-4691-4E8A-84CD-3980A544EBC2}"/>
              </a:ext>
            </a:extLst>
          </p:cNvPr>
          <p:cNvSpPr txBox="1"/>
          <p:nvPr/>
        </p:nvSpPr>
        <p:spPr>
          <a:xfrm>
            <a:off x="5258933" y="9076211"/>
            <a:ext cx="9022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P70 documents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0A0C611-B602-4DDF-B7CB-A69ED3399EC8}"/>
              </a:ext>
            </a:extLst>
          </p:cNvPr>
          <p:cNvSpPr txBox="1"/>
          <p:nvPr/>
        </p:nvSpPr>
        <p:spPr>
          <a:xfrm>
            <a:off x="12352875" y="8801053"/>
            <a:ext cx="9022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P70 documents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98D8EFFD-2765-4251-8E98-B9EF89502A2B}"/>
              </a:ext>
            </a:extLst>
          </p:cNvPr>
          <p:cNvSpPr/>
          <p:nvPr/>
        </p:nvSpPr>
        <p:spPr>
          <a:xfrm>
            <a:off x="7539829" y="4426430"/>
            <a:ext cx="1052047" cy="422255"/>
          </a:xfrm>
          <a:prstGeom prst="roundRect">
            <a:avLst/>
          </a:prstGeom>
          <a:solidFill>
            <a:srgbClr val="B8AEEC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F1 Work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732F9379-E685-4908-8E17-0297375B74F6}"/>
              </a:ext>
            </a:extLst>
          </p:cNvPr>
          <p:cNvSpPr/>
          <p:nvPr/>
        </p:nvSpPr>
        <p:spPr>
          <a:xfrm>
            <a:off x="4732909" y="6445454"/>
            <a:ext cx="1052047" cy="422255"/>
          </a:xfrm>
          <a:prstGeom prst="roundRect">
            <a:avLst/>
          </a:prstGeom>
          <a:solidFill>
            <a:srgbClr val="B8AEEC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F1 Work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4C4620ED-1E44-43C9-9182-34BD6C61C1F0}"/>
              </a:ext>
            </a:extLst>
          </p:cNvPr>
          <p:cNvSpPr/>
          <p:nvPr/>
        </p:nvSpPr>
        <p:spPr>
          <a:xfrm>
            <a:off x="10546571" y="6385890"/>
            <a:ext cx="1052047" cy="422255"/>
          </a:xfrm>
          <a:prstGeom prst="roundRect">
            <a:avLst/>
          </a:prstGeom>
          <a:solidFill>
            <a:srgbClr val="B8AEEC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F1 Work</a:t>
            </a: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B01EA80F-5CFA-472C-8A2C-8386FFBFD474}"/>
              </a:ext>
            </a:extLst>
          </p:cNvPr>
          <p:cNvCxnSpPr>
            <a:stCxn id="29" idx="2"/>
            <a:endCxn id="7" idx="0"/>
          </p:cNvCxnSpPr>
          <p:nvPr/>
        </p:nvCxnSpPr>
        <p:spPr>
          <a:xfrm>
            <a:off x="8065853" y="4848685"/>
            <a:ext cx="0" cy="1651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4485D80F-DB2A-4B28-8556-744B8807B7C4}"/>
              </a:ext>
            </a:extLst>
          </p:cNvPr>
          <p:cNvCxnSpPr>
            <a:stCxn id="30" idx="2"/>
            <a:endCxn id="6" idx="0"/>
          </p:cNvCxnSpPr>
          <p:nvPr/>
        </p:nvCxnSpPr>
        <p:spPr>
          <a:xfrm>
            <a:off x="5258933" y="6867709"/>
            <a:ext cx="5141" cy="1036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496BE45F-DC32-4150-A65C-CDF3260ACBD5}"/>
              </a:ext>
            </a:extLst>
          </p:cNvPr>
          <p:cNvSpPr txBox="1"/>
          <p:nvPr/>
        </p:nvSpPr>
        <p:spPr>
          <a:xfrm>
            <a:off x="7650296" y="5536100"/>
            <a:ext cx="81653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R3 </a:t>
            </a:r>
            <a:r>
              <a:rPr lang="fr-FR" sz="900" i="1" dirty="0" err="1">
                <a:latin typeface="Gill Sans Nova" panose="020B0602020104020203" pitchFamily="34" charset="0"/>
              </a:rPr>
              <a:t>is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realised</a:t>
            </a:r>
            <a:r>
              <a:rPr lang="fr-FR" sz="900" i="1" dirty="0">
                <a:latin typeface="Gill Sans Nova" panose="020B0602020104020203" pitchFamily="34" charset="0"/>
              </a:rPr>
              <a:t> in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8B5BA3BD-0AAC-473D-B88C-8B46AE74383D}"/>
              </a:ext>
            </a:extLst>
          </p:cNvPr>
          <p:cNvSpPr txBox="1"/>
          <p:nvPr/>
        </p:nvSpPr>
        <p:spPr>
          <a:xfrm>
            <a:off x="9961965" y="6936454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R3 </a:t>
            </a:r>
            <a:r>
              <a:rPr lang="fr-FR" sz="900" i="1" dirty="0" err="1">
                <a:latin typeface="Gill Sans Nova" panose="020B0602020104020203" pitchFamily="34" charset="0"/>
              </a:rPr>
              <a:t>is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realised</a:t>
            </a:r>
            <a:r>
              <a:rPr lang="fr-FR" sz="900" i="1" dirty="0">
                <a:latin typeface="Gill Sans Nova" panose="020B0602020104020203" pitchFamily="34" charset="0"/>
              </a:rPr>
              <a:t> in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3076195A-7F1D-431A-B0E5-EC2BE1F94AED}"/>
              </a:ext>
            </a:extLst>
          </p:cNvPr>
          <p:cNvSpPr txBox="1"/>
          <p:nvPr/>
        </p:nvSpPr>
        <p:spPr>
          <a:xfrm>
            <a:off x="4032602" y="7230965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R3 </a:t>
            </a:r>
            <a:r>
              <a:rPr lang="fr-FR" sz="900" i="1" dirty="0" err="1">
                <a:latin typeface="Gill Sans Nova" panose="020B0602020104020203" pitchFamily="34" charset="0"/>
              </a:rPr>
              <a:t>is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realised</a:t>
            </a:r>
            <a:r>
              <a:rPr lang="fr-FR" sz="900" i="1" dirty="0">
                <a:latin typeface="Gill Sans Nova" panose="020B0602020104020203" pitchFamily="34" charset="0"/>
              </a:rPr>
              <a:t> in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8D87F2C8-077D-49AA-8619-639C1004C1AC}"/>
              </a:ext>
            </a:extLst>
          </p:cNvPr>
          <p:cNvSpPr/>
          <p:nvPr/>
        </p:nvSpPr>
        <p:spPr>
          <a:xfrm>
            <a:off x="1593273" y="7913220"/>
            <a:ext cx="1212240" cy="697636"/>
          </a:xfrm>
          <a:prstGeom prst="roundRect">
            <a:avLst/>
          </a:prstGeom>
          <a:solidFill>
            <a:srgbClr val="F9C3E7"/>
          </a:solidFill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E41 Appellation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(« Tant que vivrai »)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9725A580-94F2-45E5-A269-67E36419E019}"/>
              </a:ext>
            </a:extLst>
          </p:cNvPr>
          <p:cNvCxnSpPr>
            <a:cxnSpLocks/>
            <a:stCxn id="6" idx="1"/>
            <a:endCxn id="28" idx="3"/>
          </p:cNvCxnSpPr>
          <p:nvPr/>
        </p:nvCxnSpPr>
        <p:spPr>
          <a:xfrm flipH="1">
            <a:off x="2805513" y="8253414"/>
            <a:ext cx="1932537" cy="8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27F7F63B-8AFA-4C47-A8D2-5AB1EF472296}"/>
              </a:ext>
            </a:extLst>
          </p:cNvPr>
          <p:cNvSpPr txBox="1"/>
          <p:nvPr/>
        </p:nvSpPr>
        <p:spPr>
          <a:xfrm>
            <a:off x="3075872" y="7972865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 </a:t>
            </a:r>
            <a:r>
              <a:rPr lang="fr-FR" sz="900" i="1" dirty="0" err="1">
                <a:latin typeface="Gill Sans Nova" panose="020B0602020104020203" pitchFamily="34" charset="0"/>
              </a:rPr>
              <a:t>is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identified</a:t>
            </a:r>
            <a:r>
              <a:rPr lang="fr-FR" sz="900" i="1" dirty="0">
                <a:latin typeface="Gill Sans Nova" panose="020B0602020104020203" pitchFamily="34" charset="0"/>
              </a:rPr>
              <a:t> by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0FF70E2D-B413-47C2-B3B6-5D51CF32D738}"/>
              </a:ext>
            </a:extLst>
          </p:cNvPr>
          <p:cNvSpPr/>
          <p:nvPr/>
        </p:nvSpPr>
        <p:spPr>
          <a:xfrm>
            <a:off x="11951211" y="3975026"/>
            <a:ext cx="1052047" cy="757574"/>
          </a:xfrm>
          <a:prstGeom prst="roundRect">
            <a:avLst/>
          </a:prstGeom>
          <a:solidFill>
            <a:srgbClr val="BCE1E6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F27 Work Conception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72C10DD9-B5FA-4092-B231-56D64ACEE75B}"/>
              </a:ext>
            </a:extLst>
          </p:cNvPr>
          <p:cNvSpPr txBox="1"/>
          <p:nvPr/>
        </p:nvSpPr>
        <p:spPr>
          <a:xfrm>
            <a:off x="11562715" y="4869876"/>
            <a:ext cx="935174" cy="379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R16 </a:t>
            </a:r>
            <a:r>
              <a:rPr lang="fr-FR" sz="900" i="1" dirty="0" err="1">
                <a:latin typeface="Gill Sans Nova" panose="020B0602020104020203" pitchFamily="34" charset="0"/>
              </a:rPr>
              <a:t>was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initiated</a:t>
            </a:r>
            <a:r>
              <a:rPr lang="fr-FR" sz="900" i="1" dirty="0">
                <a:latin typeface="Gill Sans Nova" panose="020B0602020104020203" pitchFamily="34" charset="0"/>
              </a:rPr>
              <a:t> by</a:t>
            </a: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73641CA4-241D-4A02-AE6A-E22A9BBB4D0A}"/>
              </a:ext>
            </a:extLst>
          </p:cNvPr>
          <p:cNvSpPr/>
          <p:nvPr/>
        </p:nvSpPr>
        <p:spPr>
          <a:xfrm>
            <a:off x="11965597" y="2641420"/>
            <a:ext cx="1023273" cy="507599"/>
          </a:xfrm>
          <a:prstGeom prst="roundRect">
            <a:avLst/>
          </a:prstGeom>
          <a:solidFill>
            <a:srgbClr val="FFE699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E21 Person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(Auteur)</a:t>
            </a:r>
          </a:p>
        </p:txBody>
      </p: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09D5B738-59A7-40F8-B2FD-BE0A16638CA8}"/>
              </a:ext>
            </a:extLst>
          </p:cNvPr>
          <p:cNvCxnSpPr>
            <a:cxnSpLocks/>
            <a:stCxn id="43" idx="0"/>
            <a:endCxn id="46" idx="2"/>
          </p:cNvCxnSpPr>
          <p:nvPr/>
        </p:nvCxnSpPr>
        <p:spPr>
          <a:xfrm flipH="1" flipV="1">
            <a:off x="12477234" y="3149019"/>
            <a:ext cx="1" cy="826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ZoneTexte 47">
            <a:extLst>
              <a:ext uri="{FF2B5EF4-FFF2-40B4-BE49-F238E27FC236}">
                <a16:creationId xmlns:a16="http://schemas.microsoft.com/office/drawing/2014/main" id="{39CD79DF-0377-4533-AB16-2A17FCC635E3}"/>
              </a:ext>
            </a:extLst>
          </p:cNvPr>
          <p:cNvSpPr txBox="1"/>
          <p:nvPr/>
        </p:nvSpPr>
        <p:spPr>
          <a:xfrm>
            <a:off x="12259894" y="3420045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 </a:t>
            </a:r>
            <a:r>
              <a:rPr lang="fr-FR" sz="900" i="1" dirty="0" err="1">
                <a:latin typeface="Gill Sans Nova" panose="020B0602020104020203" pitchFamily="34" charset="0"/>
              </a:rPr>
              <a:t>carried</a:t>
            </a:r>
            <a:r>
              <a:rPr lang="fr-FR" sz="900" i="1" dirty="0">
                <a:latin typeface="Gill Sans Nova" panose="020B0602020104020203" pitchFamily="34" charset="0"/>
              </a:rPr>
              <a:t> out by</a:t>
            </a:r>
          </a:p>
        </p:txBody>
      </p:sp>
      <p:cxnSp>
        <p:nvCxnSpPr>
          <p:cNvPr id="59" name="Connecteur : en arc 58">
            <a:extLst>
              <a:ext uri="{FF2B5EF4-FFF2-40B4-BE49-F238E27FC236}">
                <a16:creationId xmlns:a16="http://schemas.microsoft.com/office/drawing/2014/main" id="{190ED822-DB24-4407-AE82-5EC594217E66}"/>
              </a:ext>
            </a:extLst>
          </p:cNvPr>
          <p:cNvCxnSpPr>
            <a:cxnSpLocks/>
            <a:stCxn id="31" idx="2"/>
            <a:endCxn id="5" idx="0"/>
          </p:cNvCxnSpPr>
          <p:nvPr/>
        </p:nvCxnSpPr>
        <p:spPr>
          <a:xfrm rot="16200000" flipH="1">
            <a:off x="11063633" y="6817107"/>
            <a:ext cx="1095948" cy="10780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cteur : en arc 61">
            <a:extLst>
              <a:ext uri="{FF2B5EF4-FFF2-40B4-BE49-F238E27FC236}">
                <a16:creationId xmlns:a16="http://schemas.microsoft.com/office/drawing/2014/main" id="{9A2C2E1B-8175-4FD0-A548-987C7050AF60}"/>
              </a:ext>
            </a:extLst>
          </p:cNvPr>
          <p:cNvCxnSpPr>
            <a:cxnSpLocks/>
            <a:stCxn id="5" idx="0"/>
            <a:endCxn id="109" idx="2"/>
          </p:cNvCxnSpPr>
          <p:nvPr/>
        </p:nvCxnSpPr>
        <p:spPr>
          <a:xfrm rot="5400000" flipH="1" flipV="1">
            <a:off x="12052138" y="5970584"/>
            <a:ext cx="2031991" cy="183502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ZoneTexte 68">
            <a:extLst>
              <a:ext uri="{FF2B5EF4-FFF2-40B4-BE49-F238E27FC236}">
                <a16:creationId xmlns:a16="http://schemas.microsoft.com/office/drawing/2014/main" id="{756E2F83-2CCA-47FC-9A15-D2353E6E9B74}"/>
              </a:ext>
            </a:extLst>
          </p:cNvPr>
          <p:cNvSpPr txBox="1"/>
          <p:nvPr/>
        </p:nvSpPr>
        <p:spPr>
          <a:xfrm>
            <a:off x="13097049" y="6320296"/>
            <a:ext cx="71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P102 has </a:t>
            </a:r>
            <a:r>
              <a:rPr lang="fr-FR" sz="900" i="1" dirty="0" err="1">
                <a:latin typeface="Gill Sans Nova" panose="020B0602020104020203" pitchFamily="34" charset="0"/>
              </a:rPr>
              <a:t>title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70" name="Rectangle : coins arrondis 69">
            <a:extLst>
              <a:ext uri="{FF2B5EF4-FFF2-40B4-BE49-F238E27FC236}">
                <a16:creationId xmlns:a16="http://schemas.microsoft.com/office/drawing/2014/main" id="{2341C5C7-0044-46EA-87F7-1C62846BD5ED}"/>
              </a:ext>
            </a:extLst>
          </p:cNvPr>
          <p:cNvSpPr/>
          <p:nvPr/>
        </p:nvSpPr>
        <p:spPr>
          <a:xfrm>
            <a:off x="14698980" y="5837119"/>
            <a:ext cx="994078" cy="678712"/>
          </a:xfrm>
          <a:prstGeom prst="roundRect">
            <a:avLst/>
          </a:prstGeom>
          <a:solidFill>
            <a:srgbClr val="F6CACA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E55 Type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(« Chanson spirituelle »)</a:t>
            </a:r>
          </a:p>
        </p:txBody>
      </p: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5489C02A-1F9D-439F-B5AC-BCCAAAE0524D}"/>
              </a:ext>
            </a:extLst>
          </p:cNvPr>
          <p:cNvCxnSpPr>
            <a:cxnSpLocks/>
          </p:cNvCxnSpPr>
          <p:nvPr/>
        </p:nvCxnSpPr>
        <p:spPr>
          <a:xfrm flipV="1">
            <a:off x="12633757" y="6499893"/>
            <a:ext cx="2065223" cy="1472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ZoneTexte 79">
            <a:extLst>
              <a:ext uri="{FF2B5EF4-FFF2-40B4-BE49-F238E27FC236}">
                <a16:creationId xmlns:a16="http://schemas.microsoft.com/office/drawing/2014/main" id="{CEA43F8E-DB2F-4044-A1C8-6271FCD386E4}"/>
              </a:ext>
            </a:extLst>
          </p:cNvPr>
          <p:cNvSpPr txBox="1"/>
          <p:nvPr/>
        </p:nvSpPr>
        <p:spPr>
          <a:xfrm>
            <a:off x="14091127" y="6632220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P2 has type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2E13A310-6274-4B4A-AA75-7014913EA80B}"/>
              </a:ext>
            </a:extLst>
          </p:cNvPr>
          <p:cNvSpPr txBox="1"/>
          <p:nvPr/>
        </p:nvSpPr>
        <p:spPr>
          <a:xfrm>
            <a:off x="14395054" y="7330796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 err="1">
                <a:latin typeface="Gill Sans Nova" panose="020B0602020104020203" pitchFamily="34" charset="0"/>
              </a:rPr>
              <a:t>rdfs:label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7FFD7514-3D7F-41C5-BEB9-73285905C256}"/>
              </a:ext>
            </a:extLst>
          </p:cNvPr>
          <p:cNvSpPr txBox="1"/>
          <p:nvPr/>
        </p:nvSpPr>
        <p:spPr>
          <a:xfrm>
            <a:off x="15492077" y="7459973"/>
            <a:ext cx="9940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>
                <a:latin typeface="Gill Sans Nova" panose="020B0602020104020203" pitchFamily="34" charset="0"/>
              </a:rPr>
              <a:t>« Page [AVII] »</a:t>
            </a:r>
          </a:p>
        </p:txBody>
      </p:sp>
      <p:sp>
        <p:nvSpPr>
          <p:cNvPr id="91" name="Rectangle : coins arrondis 90">
            <a:extLst>
              <a:ext uri="{FF2B5EF4-FFF2-40B4-BE49-F238E27FC236}">
                <a16:creationId xmlns:a16="http://schemas.microsoft.com/office/drawing/2014/main" id="{2A53B3E5-DF2A-499D-8B5F-D33739F8B0E7}"/>
              </a:ext>
            </a:extLst>
          </p:cNvPr>
          <p:cNvSpPr/>
          <p:nvPr/>
        </p:nvSpPr>
        <p:spPr>
          <a:xfrm>
            <a:off x="10021465" y="9850244"/>
            <a:ext cx="933049" cy="668273"/>
          </a:xfrm>
          <a:prstGeom prst="roundRect">
            <a:avLst/>
          </a:prstGeom>
          <a:solidFill>
            <a:srgbClr val="D75FBA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F5 Item</a:t>
            </a:r>
          </a:p>
          <a:p>
            <a:pPr algn="ctr"/>
            <a:r>
              <a:rPr lang="fr-FR" sz="900" i="1" dirty="0">
                <a:solidFill>
                  <a:schemeClr val="bg1"/>
                </a:solidFill>
                <a:latin typeface="Gill Sans Nova" panose="020B0602020104020203" pitchFamily="34" charset="0"/>
              </a:rPr>
              <a:t>(Exemplaire)</a:t>
            </a:r>
          </a:p>
        </p:txBody>
      </p:sp>
      <p:cxnSp>
        <p:nvCxnSpPr>
          <p:cNvPr id="94" name="Connecteur : en arc 93">
            <a:extLst>
              <a:ext uri="{FF2B5EF4-FFF2-40B4-BE49-F238E27FC236}">
                <a16:creationId xmlns:a16="http://schemas.microsoft.com/office/drawing/2014/main" id="{18A242F5-5E42-4F83-8C3F-43BC170559D9}"/>
              </a:ext>
            </a:extLst>
          </p:cNvPr>
          <p:cNvCxnSpPr>
            <a:stCxn id="91" idx="0"/>
            <a:endCxn id="5" idx="2"/>
          </p:cNvCxnSpPr>
          <p:nvPr/>
        </p:nvCxnSpPr>
        <p:spPr>
          <a:xfrm rot="5400000" flipH="1" flipV="1">
            <a:off x="10695047" y="8394673"/>
            <a:ext cx="1248515" cy="166262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onnecteur : en arc 95">
            <a:extLst>
              <a:ext uri="{FF2B5EF4-FFF2-40B4-BE49-F238E27FC236}">
                <a16:creationId xmlns:a16="http://schemas.microsoft.com/office/drawing/2014/main" id="{10927DEA-789C-49CC-8861-C18574AF7C93}"/>
              </a:ext>
            </a:extLst>
          </p:cNvPr>
          <p:cNvCxnSpPr>
            <a:stCxn id="12" idx="0"/>
            <a:endCxn id="5" idx="2"/>
          </p:cNvCxnSpPr>
          <p:nvPr/>
        </p:nvCxnSpPr>
        <p:spPr>
          <a:xfrm rot="16200000" flipV="1">
            <a:off x="12406527" y="8345821"/>
            <a:ext cx="1248516" cy="176033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ZoneTexte 98">
            <a:extLst>
              <a:ext uri="{FF2B5EF4-FFF2-40B4-BE49-F238E27FC236}">
                <a16:creationId xmlns:a16="http://schemas.microsoft.com/office/drawing/2014/main" id="{1CA5D910-A5E3-4C64-B8D1-DBECE924631B}"/>
              </a:ext>
            </a:extLst>
          </p:cNvPr>
          <p:cNvSpPr txBox="1"/>
          <p:nvPr/>
        </p:nvSpPr>
        <p:spPr>
          <a:xfrm>
            <a:off x="11060238" y="8791864"/>
            <a:ext cx="9022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P128 carries</a:t>
            </a:r>
          </a:p>
        </p:txBody>
      </p:sp>
      <p:cxnSp>
        <p:nvCxnSpPr>
          <p:cNvPr id="103" name="Connecteur : en arc 102">
            <a:extLst>
              <a:ext uri="{FF2B5EF4-FFF2-40B4-BE49-F238E27FC236}">
                <a16:creationId xmlns:a16="http://schemas.microsoft.com/office/drawing/2014/main" id="{EBEFF779-D462-4647-B9D8-64C832401BA0}"/>
              </a:ext>
            </a:extLst>
          </p:cNvPr>
          <p:cNvCxnSpPr>
            <a:cxnSpLocks/>
            <a:stCxn id="5" idx="3"/>
            <a:endCxn id="90" idx="1"/>
          </p:cNvCxnSpPr>
          <p:nvPr/>
        </p:nvCxnSpPr>
        <p:spPr>
          <a:xfrm flipV="1">
            <a:off x="12676642" y="7575389"/>
            <a:ext cx="2815435" cy="67752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Connecteur : en arc 107">
            <a:extLst>
              <a:ext uri="{FF2B5EF4-FFF2-40B4-BE49-F238E27FC236}">
                <a16:creationId xmlns:a16="http://schemas.microsoft.com/office/drawing/2014/main" id="{55AF4389-DEED-4A19-B4F5-35BB7D692DE3}"/>
              </a:ext>
            </a:extLst>
          </p:cNvPr>
          <p:cNvCxnSpPr>
            <a:cxnSpLocks/>
            <a:stCxn id="5" idx="3"/>
            <a:endCxn id="54" idx="1"/>
          </p:cNvCxnSpPr>
          <p:nvPr/>
        </p:nvCxnSpPr>
        <p:spPr>
          <a:xfrm>
            <a:off x="12676642" y="8252911"/>
            <a:ext cx="2829658" cy="34881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Rectangle : coins arrondis 108">
            <a:extLst>
              <a:ext uri="{FF2B5EF4-FFF2-40B4-BE49-F238E27FC236}">
                <a16:creationId xmlns:a16="http://schemas.microsoft.com/office/drawing/2014/main" id="{31DC8A48-DB36-4C0D-AF75-917F1816AAED}"/>
              </a:ext>
            </a:extLst>
          </p:cNvPr>
          <p:cNvSpPr/>
          <p:nvPr/>
        </p:nvSpPr>
        <p:spPr>
          <a:xfrm>
            <a:off x="13459623" y="5165768"/>
            <a:ext cx="1052047" cy="706334"/>
          </a:xfrm>
          <a:prstGeom prst="roundRect">
            <a:avLst/>
          </a:prstGeom>
          <a:solidFill>
            <a:srgbClr val="C5D3ED"/>
          </a:solidFill>
          <a:ln w="28575">
            <a:solidFill>
              <a:srgbClr val="99B2D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E35 </a:t>
            </a:r>
            <a:r>
              <a:rPr lang="fr-FR" sz="900" dirty="0" err="1">
                <a:solidFill>
                  <a:schemeClr val="tx1"/>
                </a:solidFill>
                <a:latin typeface="Gill Sans Nova" panose="020B0602020104020203" pitchFamily="34" charset="0"/>
              </a:rPr>
              <a:t>Title</a:t>
            </a:r>
            <a:endParaRPr lang="fr-FR" sz="900" dirty="0">
              <a:solidFill>
                <a:schemeClr val="tx1"/>
              </a:solidFill>
              <a:latin typeface="Gill Sans Nova" panose="020B0602020104020203" pitchFamily="34" charset="0"/>
            </a:endParaRP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(« Tant que </a:t>
            </a:r>
            <a:r>
              <a:rPr lang="fr-FR" sz="900" i="1" dirty="0" err="1">
                <a:solidFill>
                  <a:schemeClr val="tx1"/>
                </a:solidFill>
                <a:latin typeface="Gill Sans Nova" panose="020B0602020104020203" pitchFamily="34" charset="0"/>
              </a:rPr>
              <a:t>vivray</a:t>
            </a:r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 en </a:t>
            </a:r>
            <a:r>
              <a:rPr lang="fr-FR" sz="900" i="1" dirty="0" err="1">
                <a:solidFill>
                  <a:schemeClr val="tx1"/>
                </a:solidFill>
                <a:latin typeface="Gill Sans Nova" panose="020B0602020104020203" pitchFamily="34" charset="0"/>
              </a:rPr>
              <a:t>eage</a:t>
            </a:r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 florissant »)</a:t>
            </a: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DD57F8F9-4A85-4DFA-AEAB-766E2C71021A}"/>
              </a:ext>
            </a:extLst>
          </p:cNvPr>
          <p:cNvSpPr txBox="1"/>
          <p:nvPr/>
        </p:nvSpPr>
        <p:spPr>
          <a:xfrm>
            <a:off x="14209056" y="8601728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R15 has fragment</a:t>
            </a:r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4063600F-E445-472B-93CB-10D4AB9D038E}"/>
              </a:ext>
            </a:extLst>
          </p:cNvPr>
          <p:cNvSpPr/>
          <p:nvPr/>
        </p:nvSpPr>
        <p:spPr>
          <a:xfrm>
            <a:off x="15506300" y="8248562"/>
            <a:ext cx="1052047" cy="706334"/>
          </a:xfrm>
          <a:prstGeom prst="roundRect">
            <a:avLst/>
          </a:prstGeom>
          <a:solidFill>
            <a:srgbClr val="E2E9F6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E33 </a:t>
            </a:r>
            <a:r>
              <a:rPr lang="fr-FR" sz="900" dirty="0" err="1">
                <a:solidFill>
                  <a:schemeClr val="tx1"/>
                </a:solidFill>
                <a:latin typeface="Gill Sans Nova" panose="020B0602020104020203" pitchFamily="34" charset="0"/>
              </a:rPr>
              <a:t>Linguistic</a:t>
            </a:r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 Object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(Incipit)</a:t>
            </a:r>
          </a:p>
        </p:txBody>
      </p:sp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C75AA2B1-BF99-4BA6-9C94-80FB1CD6E70C}"/>
              </a:ext>
            </a:extLst>
          </p:cNvPr>
          <p:cNvSpPr/>
          <p:nvPr/>
        </p:nvSpPr>
        <p:spPr>
          <a:xfrm>
            <a:off x="9961965" y="11449870"/>
            <a:ext cx="1052047" cy="665980"/>
          </a:xfrm>
          <a:prstGeom prst="roundRect">
            <a:avLst/>
          </a:prstGeom>
          <a:solidFill>
            <a:srgbClr val="8BCFCD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F32 Carrier Production Event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25E2B85C-D000-44EF-92B1-E5F29CCE8942}"/>
              </a:ext>
            </a:extLst>
          </p:cNvPr>
          <p:cNvCxnSpPr>
            <a:stCxn id="56" idx="0"/>
            <a:endCxn id="91" idx="2"/>
          </p:cNvCxnSpPr>
          <p:nvPr/>
        </p:nvCxnSpPr>
        <p:spPr>
          <a:xfrm flipV="1">
            <a:off x="10487989" y="10518517"/>
            <a:ext cx="1" cy="931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ZoneTexte 59">
            <a:extLst>
              <a:ext uri="{FF2B5EF4-FFF2-40B4-BE49-F238E27FC236}">
                <a16:creationId xmlns:a16="http://schemas.microsoft.com/office/drawing/2014/main" id="{55C4D6FE-696E-48F1-A339-6875118C8C75}"/>
              </a:ext>
            </a:extLst>
          </p:cNvPr>
          <p:cNvSpPr txBox="1"/>
          <p:nvPr/>
        </p:nvSpPr>
        <p:spPr>
          <a:xfrm>
            <a:off x="10426113" y="10850091"/>
            <a:ext cx="9022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R28 </a:t>
            </a:r>
            <a:r>
              <a:rPr lang="fr-FR" sz="900" i="1" dirty="0" err="1">
                <a:latin typeface="Gill Sans Nova" panose="020B0602020104020203" pitchFamily="34" charset="0"/>
              </a:rPr>
              <a:t>produced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2989E64F-4442-4CCA-A380-93FA5FEB14FA}"/>
              </a:ext>
            </a:extLst>
          </p:cNvPr>
          <p:cNvSpPr/>
          <p:nvPr/>
        </p:nvSpPr>
        <p:spPr>
          <a:xfrm>
            <a:off x="12432212" y="11553532"/>
            <a:ext cx="976814" cy="45865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E52 Time-Span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619FE696-7BE7-4795-94A2-F803F08FB4F3}"/>
              </a:ext>
            </a:extLst>
          </p:cNvPr>
          <p:cNvCxnSpPr>
            <a:stCxn id="56" idx="3"/>
            <a:endCxn id="61" idx="1"/>
          </p:cNvCxnSpPr>
          <p:nvPr/>
        </p:nvCxnSpPr>
        <p:spPr>
          <a:xfrm>
            <a:off x="11014012" y="11782860"/>
            <a:ext cx="141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ZoneTexte 62">
            <a:extLst>
              <a:ext uri="{FF2B5EF4-FFF2-40B4-BE49-F238E27FC236}">
                <a16:creationId xmlns:a16="http://schemas.microsoft.com/office/drawing/2014/main" id="{1CF77DDB-60FD-4A18-8683-AF26B27F7937}"/>
              </a:ext>
            </a:extLst>
          </p:cNvPr>
          <p:cNvSpPr txBox="1"/>
          <p:nvPr/>
        </p:nvSpPr>
        <p:spPr>
          <a:xfrm>
            <a:off x="11133387" y="11553532"/>
            <a:ext cx="11904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P4 has time-</a:t>
            </a:r>
            <a:r>
              <a:rPr lang="fr-FR" sz="900" i="1" dirty="0" err="1">
                <a:latin typeface="Gill Sans Nova" panose="020B0602020104020203" pitchFamily="34" charset="0"/>
              </a:rPr>
              <a:t>span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062BC9FA-C320-473A-A6C4-CD5468804F11}"/>
              </a:ext>
            </a:extLst>
          </p:cNvPr>
          <p:cNvSpPr/>
          <p:nvPr/>
        </p:nvSpPr>
        <p:spPr>
          <a:xfrm>
            <a:off x="10005057" y="13127451"/>
            <a:ext cx="976814" cy="588025"/>
          </a:xfrm>
          <a:prstGeom prst="roundRect">
            <a:avLst/>
          </a:prstGeom>
          <a:solidFill>
            <a:srgbClr val="FFC48F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E39 Actor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(éditeur-libraire-imprimeur)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C8CF2692-FA1F-488B-9B8A-9CFF3FA6AE85}"/>
              </a:ext>
            </a:extLst>
          </p:cNvPr>
          <p:cNvCxnSpPr>
            <a:stCxn id="66" idx="0"/>
            <a:endCxn id="56" idx="2"/>
          </p:cNvCxnSpPr>
          <p:nvPr/>
        </p:nvCxnSpPr>
        <p:spPr>
          <a:xfrm flipH="1" flipV="1">
            <a:off x="10487989" y="12115850"/>
            <a:ext cx="5475" cy="1011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ZoneTexte 70">
            <a:extLst>
              <a:ext uri="{FF2B5EF4-FFF2-40B4-BE49-F238E27FC236}">
                <a16:creationId xmlns:a16="http://schemas.microsoft.com/office/drawing/2014/main" id="{3435F56B-14ED-4798-99DA-931C82222A29}"/>
              </a:ext>
            </a:extLst>
          </p:cNvPr>
          <p:cNvSpPr txBox="1"/>
          <p:nvPr/>
        </p:nvSpPr>
        <p:spPr>
          <a:xfrm>
            <a:off x="10454535" y="12539426"/>
            <a:ext cx="10546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 </a:t>
            </a:r>
            <a:r>
              <a:rPr lang="fr-FR" sz="900" i="1" dirty="0" err="1">
                <a:latin typeface="Gill Sans Nova" panose="020B0602020104020203" pitchFamily="34" charset="0"/>
              </a:rPr>
              <a:t>carried</a:t>
            </a:r>
            <a:r>
              <a:rPr lang="fr-FR" sz="900" i="1" dirty="0">
                <a:latin typeface="Gill Sans Nova" panose="020B0602020104020203" pitchFamily="34" charset="0"/>
              </a:rPr>
              <a:t>-out by</a:t>
            </a:r>
          </a:p>
        </p:txBody>
      </p:sp>
      <p:cxnSp>
        <p:nvCxnSpPr>
          <p:cNvPr id="27" name="Connecteur : en arc 26">
            <a:extLst>
              <a:ext uri="{FF2B5EF4-FFF2-40B4-BE49-F238E27FC236}">
                <a16:creationId xmlns:a16="http://schemas.microsoft.com/office/drawing/2014/main" id="{AFA05A41-6149-4D10-A03F-D8E520C39321}"/>
              </a:ext>
            </a:extLst>
          </p:cNvPr>
          <p:cNvCxnSpPr>
            <a:cxnSpLocks/>
            <a:stCxn id="30" idx="0"/>
            <a:endCxn id="29" idx="1"/>
          </p:cNvCxnSpPr>
          <p:nvPr/>
        </p:nvCxnSpPr>
        <p:spPr>
          <a:xfrm rot="5400000" flipH="1" flipV="1">
            <a:off x="5495433" y="4401058"/>
            <a:ext cx="1807896" cy="228089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necteur : en arc 54">
            <a:extLst>
              <a:ext uri="{FF2B5EF4-FFF2-40B4-BE49-F238E27FC236}">
                <a16:creationId xmlns:a16="http://schemas.microsoft.com/office/drawing/2014/main" id="{F698438E-CC93-415A-AEC0-33EDD59079C5}"/>
              </a:ext>
            </a:extLst>
          </p:cNvPr>
          <p:cNvCxnSpPr>
            <a:cxnSpLocks/>
            <a:stCxn id="31" idx="0"/>
            <a:endCxn id="43" idx="2"/>
          </p:cNvCxnSpPr>
          <p:nvPr/>
        </p:nvCxnSpPr>
        <p:spPr>
          <a:xfrm rot="5400000" flipH="1" flipV="1">
            <a:off x="10948270" y="4856925"/>
            <a:ext cx="1653290" cy="140464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cteur : en arc 57">
            <a:extLst>
              <a:ext uri="{FF2B5EF4-FFF2-40B4-BE49-F238E27FC236}">
                <a16:creationId xmlns:a16="http://schemas.microsoft.com/office/drawing/2014/main" id="{67D778FB-70D7-45B2-A7AD-7F8DEC2EC5F9}"/>
              </a:ext>
            </a:extLst>
          </p:cNvPr>
          <p:cNvCxnSpPr>
            <a:cxnSpLocks/>
            <a:stCxn id="31" idx="0"/>
            <a:endCxn id="29" idx="3"/>
          </p:cNvCxnSpPr>
          <p:nvPr/>
        </p:nvCxnSpPr>
        <p:spPr>
          <a:xfrm rot="16200000" flipV="1">
            <a:off x="8958070" y="4271364"/>
            <a:ext cx="1748332" cy="248071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ZoneTexte 81">
            <a:extLst>
              <a:ext uri="{FF2B5EF4-FFF2-40B4-BE49-F238E27FC236}">
                <a16:creationId xmlns:a16="http://schemas.microsoft.com/office/drawing/2014/main" id="{E8E0893B-C9AF-4E88-B92A-62599AF96963}"/>
              </a:ext>
            </a:extLst>
          </p:cNvPr>
          <p:cNvSpPr txBox="1"/>
          <p:nvPr/>
        </p:nvSpPr>
        <p:spPr>
          <a:xfrm>
            <a:off x="9736340" y="5225643"/>
            <a:ext cx="915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R68 </a:t>
            </a:r>
            <a:r>
              <a:rPr lang="fr-FR" sz="900" i="1" dirty="0" err="1">
                <a:latin typeface="Gill Sans Nova" panose="020B0602020104020203" pitchFamily="34" charset="0"/>
              </a:rPr>
              <a:t>is</a:t>
            </a:r>
            <a:r>
              <a:rPr lang="fr-FR" sz="900" i="1" dirty="0">
                <a:latin typeface="Gill Sans Nova" panose="020B0602020104020203" pitchFamily="34" charset="0"/>
              </a:rPr>
              <a:t> inspiration for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A62993F2-DAFB-4DA8-90B3-965CFE09C337}"/>
              </a:ext>
            </a:extLst>
          </p:cNvPr>
          <p:cNvSpPr txBox="1"/>
          <p:nvPr/>
        </p:nvSpPr>
        <p:spPr>
          <a:xfrm>
            <a:off x="5684243" y="5247218"/>
            <a:ext cx="915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R68 </a:t>
            </a:r>
            <a:r>
              <a:rPr lang="fr-FR" sz="900" i="1" dirty="0" err="1">
                <a:latin typeface="Gill Sans Nova" panose="020B0602020104020203" pitchFamily="34" charset="0"/>
              </a:rPr>
              <a:t>is</a:t>
            </a:r>
            <a:r>
              <a:rPr lang="fr-FR" sz="900" i="1" dirty="0">
                <a:latin typeface="Gill Sans Nova" panose="020B0602020104020203" pitchFamily="34" charset="0"/>
              </a:rPr>
              <a:t> inspiration for</a:t>
            </a:r>
          </a:p>
        </p:txBody>
      </p: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9A130985-5460-48CD-9A39-E0527E37734A}"/>
              </a:ext>
            </a:extLst>
          </p:cNvPr>
          <p:cNvSpPr/>
          <p:nvPr/>
        </p:nvSpPr>
        <p:spPr>
          <a:xfrm>
            <a:off x="7539829" y="2361800"/>
            <a:ext cx="1052047" cy="757574"/>
          </a:xfrm>
          <a:prstGeom prst="roundRect">
            <a:avLst/>
          </a:prstGeom>
          <a:solidFill>
            <a:srgbClr val="669A9E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F31 Performance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79856B9B-EDE9-4A39-B2AE-D92093738CBE}"/>
              </a:ext>
            </a:extLst>
          </p:cNvPr>
          <p:cNvCxnSpPr>
            <a:stCxn id="64" idx="2"/>
            <a:endCxn id="29" idx="0"/>
          </p:cNvCxnSpPr>
          <p:nvPr/>
        </p:nvCxnSpPr>
        <p:spPr>
          <a:xfrm>
            <a:off x="8065853" y="3119374"/>
            <a:ext cx="0" cy="1307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ZoneTexte 66">
            <a:extLst>
              <a:ext uri="{FF2B5EF4-FFF2-40B4-BE49-F238E27FC236}">
                <a16:creationId xmlns:a16="http://schemas.microsoft.com/office/drawing/2014/main" id="{D951C2AC-CBCB-4DEB-9D26-E08A43C35DF6}"/>
              </a:ext>
            </a:extLst>
          </p:cNvPr>
          <p:cNvSpPr txBox="1"/>
          <p:nvPr/>
        </p:nvSpPr>
        <p:spPr>
          <a:xfrm>
            <a:off x="7492249" y="3495038"/>
            <a:ext cx="11326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R66 </a:t>
            </a:r>
            <a:r>
              <a:rPr lang="fr-FR" sz="900" i="1" dirty="0" err="1">
                <a:latin typeface="Gill Sans Nova" panose="020B0602020104020203" pitchFamily="34" charset="0"/>
              </a:rPr>
              <a:t>included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performed</a:t>
            </a:r>
            <a:r>
              <a:rPr lang="fr-FR" sz="900" i="1" dirty="0">
                <a:latin typeface="Gill Sans Nova" panose="020B0602020104020203" pitchFamily="34" charset="0"/>
              </a:rPr>
              <a:t> version of</a:t>
            </a:r>
          </a:p>
        </p:txBody>
      </p:sp>
      <p:cxnSp>
        <p:nvCxnSpPr>
          <p:cNvPr id="22" name="Connecteur : en arc 21">
            <a:extLst>
              <a:ext uri="{FF2B5EF4-FFF2-40B4-BE49-F238E27FC236}">
                <a16:creationId xmlns:a16="http://schemas.microsoft.com/office/drawing/2014/main" id="{37BA94CF-9CE1-415A-A28F-C097845CB0A6}"/>
              </a:ext>
            </a:extLst>
          </p:cNvPr>
          <p:cNvCxnSpPr>
            <a:cxnSpLocks/>
            <a:stCxn id="64" idx="1"/>
            <a:endCxn id="30" idx="0"/>
          </p:cNvCxnSpPr>
          <p:nvPr/>
        </p:nvCxnSpPr>
        <p:spPr>
          <a:xfrm rot="10800000" flipV="1">
            <a:off x="5258933" y="2740586"/>
            <a:ext cx="2280896" cy="370486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ZoneTexte 72">
            <a:extLst>
              <a:ext uri="{FF2B5EF4-FFF2-40B4-BE49-F238E27FC236}">
                <a16:creationId xmlns:a16="http://schemas.microsoft.com/office/drawing/2014/main" id="{D93F6147-BF47-49A8-97F1-A0F316225AF4}"/>
              </a:ext>
            </a:extLst>
          </p:cNvPr>
          <p:cNvSpPr txBox="1"/>
          <p:nvPr/>
        </p:nvSpPr>
        <p:spPr>
          <a:xfrm>
            <a:off x="6041712" y="3466211"/>
            <a:ext cx="915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P15 </a:t>
            </a:r>
            <a:r>
              <a:rPr lang="fr-FR" sz="900" i="1" dirty="0" err="1">
                <a:latin typeface="Gill Sans Nova" panose="020B0602020104020203" pitchFamily="34" charset="0"/>
              </a:rPr>
              <a:t>was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influenced</a:t>
            </a:r>
            <a:r>
              <a:rPr lang="fr-FR" sz="900" i="1" dirty="0">
                <a:latin typeface="Gill Sans Nova" panose="020B0602020104020203" pitchFamily="34" charset="0"/>
              </a:rPr>
              <a:t> by</a:t>
            </a:r>
          </a:p>
        </p:txBody>
      </p:sp>
    </p:spTree>
    <p:extLst>
      <p:ext uri="{BB962C8B-B14F-4D97-AF65-F5344CB8AC3E}">
        <p14:creationId xmlns:p14="http://schemas.microsoft.com/office/powerpoint/2010/main" val="9262829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659</TotalTime>
  <Words>160</Words>
  <Application>Microsoft Office PowerPoint</Application>
  <PresentationFormat>Personnalisé</PresentationFormat>
  <Paragraphs>52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Gill Sans Nova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rebecca</dc:creator>
  <cp:lastModifiedBy>rebecca</cp:lastModifiedBy>
  <cp:revision>140</cp:revision>
  <dcterms:created xsi:type="dcterms:W3CDTF">2020-12-14T12:41:13Z</dcterms:created>
  <dcterms:modified xsi:type="dcterms:W3CDTF">2021-01-18T15:17:02Z</dcterms:modified>
</cp:coreProperties>
</file>