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311813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FCD"/>
    <a:srgbClr val="A0D8D7"/>
    <a:srgbClr val="99B2DF"/>
    <a:srgbClr val="C5D3ED"/>
    <a:srgbClr val="82A1D8"/>
    <a:srgbClr val="90ABDC"/>
    <a:srgbClr val="BCCCEA"/>
    <a:srgbClr val="6A8ED0"/>
    <a:srgbClr val="D75FBA"/>
    <a:srgbClr val="D73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394" y="-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386" y="2948801"/>
            <a:ext cx="15565041" cy="6272977"/>
          </a:xfrm>
        </p:spPr>
        <p:txBody>
          <a:bodyPr anchor="b"/>
          <a:lstStyle>
            <a:lvl1pPr algn="ctr">
              <a:defRPr sz="1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9463688"/>
            <a:ext cx="13733860" cy="4350208"/>
          </a:xfrm>
        </p:spPr>
        <p:txBody>
          <a:bodyPr/>
          <a:lstStyle>
            <a:lvl1pPr marL="0" indent="0" algn="ctr">
              <a:buNone/>
              <a:defRPr sz="4806"/>
            </a:lvl1pPr>
            <a:lvl2pPr marL="915589" indent="0" algn="ctr">
              <a:buNone/>
              <a:defRPr sz="4005"/>
            </a:lvl2pPr>
            <a:lvl3pPr marL="1831177" indent="0" algn="ctr">
              <a:buNone/>
              <a:defRPr sz="3605"/>
            </a:lvl3pPr>
            <a:lvl4pPr marL="2746766" indent="0" algn="ctr">
              <a:buNone/>
              <a:defRPr sz="3204"/>
            </a:lvl4pPr>
            <a:lvl5pPr marL="3662355" indent="0" algn="ctr">
              <a:buNone/>
              <a:defRPr sz="3204"/>
            </a:lvl5pPr>
            <a:lvl6pPr marL="4577944" indent="0" algn="ctr">
              <a:buNone/>
              <a:defRPr sz="3204"/>
            </a:lvl6pPr>
            <a:lvl7pPr marL="5493532" indent="0" algn="ctr">
              <a:buNone/>
              <a:defRPr sz="3204"/>
            </a:lvl7pPr>
            <a:lvl8pPr marL="6409121" indent="0" algn="ctr">
              <a:buNone/>
              <a:defRPr sz="3204"/>
            </a:lvl8pPr>
            <a:lvl9pPr marL="7324710" indent="0" algn="ctr">
              <a:buNone/>
              <a:defRPr sz="32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94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8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2" y="959298"/>
            <a:ext cx="3948485" cy="1526952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8" y="959298"/>
            <a:ext cx="11616556" cy="1526952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7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5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1" y="4492024"/>
            <a:ext cx="15793939" cy="7495038"/>
          </a:xfrm>
        </p:spPr>
        <p:txBody>
          <a:bodyPr anchor="b"/>
          <a:lstStyle>
            <a:lvl1pPr>
              <a:defRPr sz="1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1" y="12057968"/>
            <a:ext cx="15793939" cy="3941464"/>
          </a:xfrm>
        </p:spPr>
        <p:txBody>
          <a:bodyPr/>
          <a:lstStyle>
            <a:lvl1pPr marL="0" indent="0">
              <a:buNone/>
              <a:defRPr sz="4806">
                <a:solidFill>
                  <a:schemeClr val="tx1"/>
                </a:solidFill>
              </a:defRPr>
            </a:lvl1pPr>
            <a:lvl2pPr marL="915589" indent="0">
              <a:buNone/>
              <a:defRPr sz="4005">
                <a:solidFill>
                  <a:schemeClr val="tx1">
                    <a:tint val="75000"/>
                  </a:schemeClr>
                </a:solidFill>
              </a:defRPr>
            </a:lvl2pPr>
            <a:lvl3pPr marL="1831177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3pPr>
            <a:lvl4pPr marL="2746766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4pPr>
            <a:lvl5pPr marL="3662355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5pPr>
            <a:lvl6pPr marL="4577944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6pPr>
            <a:lvl7pPr marL="5493532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7pPr>
            <a:lvl8pPr marL="6409121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8pPr>
            <a:lvl9pPr marL="7324710" indent="0">
              <a:buNone/>
              <a:defRPr sz="3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5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4796492"/>
            <a:ext cx="7782521" cy="1143233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4796492"/>
            <a:ext cx="7782521" cy="1143233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75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959302"/>
            <a:ext cx="15793939" cy="348267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4" y="4416945"/>
            <a:ext cx="7746754" cy="2164676"/>
          </a:xfrm>
        </p:spPr>
        <p:txBody>
          <a:bodyPr anchor="b"/>
          <a:lstStyle>
            <a:lvl1pPr marL="0" indent="0">
              <a:buNone/>
              <a:defRPr sz="4806" b="1"/>
            </a:lvl1pPr>
            <a:lvl2pPr marL="915589" indent="0">
              <a:buNone/>
              <a:defRPr sz="4005" b="1"/>
            </a:lvl2pPr>
            <a:lvl3pPr marL="1831177" indent="0">
              <a:buNone/>
              <a:defRPr sz="3605" b="1"/>
            </a:lvl3pPr>
            <a:lvl4pPr marL="2746766" indent="0">
              <a:buNone/>
              <a:defRPr sz="3204" b="1"/>
            </a:lvl4pPr>
            <a:lvl5pPr marL="3662355" indent="0">
              <a:buNone/>
              <a:defRPr sz="3204" b="1"/>
            </a:lvl5pPr>
            <a:lvl6pPr marL="4577944" indent="0">
              <a:buNone/>
              <a:defRPr sz="3204" b="1"/>
            </a:lvl6pPr>
            <a:lvl7pPr marL="5493532" indent="0">
              <a:buNone/>
              <a:defRPr sz="3204" b="1"/>
            </a:lvl7pPr>
            <a:lvl8pPr marL="6409121" indent="0">
              <a:buNone/>
              <a:defRPr sz="3204" b="1"/>
            </a:lvl8pPr>
            <a:lvl9pPr marL="7324710" indent="0">
              <a:buNone/>
              <a:defRPr sz="32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4" y="6581620"/>
            <a:ext cx="7746754" cy="96805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6" y="4416945"/>
            <a:ext cx="7784906" cy="2164676"/>
          </a:xfrm>
        </p:spPr>
        <p:txBody>
          <a:bodyPr anchor="b"/>
          <a:lstStyle>
            <a:lvl1pPr marL="0" indent="0">
              <a:buNone/>
              <a:defRPr sz="4806" b="1"/>
            </a:lvl1pPr>
            <a:lvl2pPr marL="915589" indent="0">
              <a:buNone/>
              <a:defRPr sz="4005" b="1"/>
            </a:lvl2pPr>
            <a:lvl3pPr marL="1831177" indent="0">
              <a:buNone/>
              <a:defRPr sz="3605" b="1"/>
            </a:lvl3pPr>
            <a:lvl4pPr marL="2746766" indent="0">
              <a:buNone/>
              <a:defRPr sz="3204" b="1"/>
            </a:lvl4pPr>
            <a:lvl5pPr marL="3662355" indent="0">
              <a:buNone/>
              <a:defRPr sz="3204" b="1"/>
            </a:lvl5pPr>
            <a:lvl6pPr marL="4577944" indent="0">
              <a:buNone/>
              <a:defRPr sz="3204" b="1"/>
            </a:lvl6pPr>
            <a:lvl7pPr marL="5493532" indent="0">
              <a:buNone/>
              <a:defRPr sz="3204" b="1"/>
            </a:lvl7pPr>
            <a:lvl8pPr marL="6409121" indent="0">
              <a:buNone/>
              <a:defRPr sz="3204" b="1"/>
            </a:lvl8pPr>
            <a:lvl9pPr marL="7324710" indent="0">
              <a:buNone/>
              <a:defRPr sz="32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6" y="6581620"/>
            <a:ext cx="7784906" cy="96805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40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19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1201208"/>
            <a:ext cx="5906036" cy="4204229"/>
          </a:xfrm>
        </p:spPr>
        <p:txBody>
          <a:bodyPr anchor="b"/>
          <a:lstStyle>
            <a:lvl1pPr>
              <a:defRPr sz="64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2594280"/>
            <a:ext cx="9270355" cy="12804547"/>
          </a:xfrm>
        </p:spPr>
        <p:txBody>
          <a:bodyPr/>
          <a:lstStyle>
            <a:lvl1pPr>
              <a:defRPr sz="6408"/>
            </a:lvl1pPr>
            <a:lvl2pPr>
              <a:defRPr sz="5607"/>
            </a:lvl2pPr>
            <a:lvl3pPr>
              <a:defRPr sz="4806"/>
            </a:lvl3pPr>
            <a:lvl4pPr>
              <a:defRPr sz="4005"/>
            </a:lvl4pPr>
            <a:lvl5pPr>
              <a:defRPr sz="4005"/>
            </a:lvl5pPr>
            <a:lvl6pPr>
              <a:defRPr sz="4005"/>
            </a:lvl6pPr>
            <a:lvl7pPr>
              <a:defRPr sz="4005"/>
            </a:lvl7pPr>
            <a:lvl8pPr>
              <a:defRPr sz="4005"/>
            </a:lvl8pPr>
            <a:lvl9pPr>
              <a:defRPr sz="400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5405437"/>
            <a:ext cx="5906036" cy="10014242"/>
          </a:xfrm>
        </p:spPr>
        <p:txBody>
          <a:bodyPr/>
          <a:lstStyle>
            <a:lvl1pPr marL="0" indent="0">
              <a:buNone/>
              <a:defRPr sz="3204"/>
            </a:lvl1pPr>
            <a:lvl2pPr marL="915589" indent="0">
              <a:buNone/>
              <a:defRPr sz="2804"/>
            </a:lvl2pPr>
            <a:lvl3pPr marL="1831177" indent="0">
              <a:buNone/>
              <a:defRPr sz="2403"/>
            </a:lvl3pPr>
            <a:lvl4pPr marL="2746766" indent="0">
              <a:buNone/>
              <a:defRPr sz="2003"/>
            </a:lvl4pPr>
            <a:lvl5pPr marL="3662355" indent="0">
              <a:buNone/>
              <a:defRPr sz="2003"/>
            </a:lvl5pPr>
            <a:lvl6pPr marL="4577944" indent="0">
              <a:buNone/>
              <a:defRPr sz="2003"/>
            </a:lvl6pPr>
            <a:lvl7pPr marL="5493532" indent="0">
              <a:buNone/>
              <a:defRPr sz="2003"/>
            </a:lvl7pPr>
            <a:lvl8pPr marL="6409121" indent="0">
              <a:buNone/>
              <a:defRPr sz="2003"/>
            </a:lvl8pPr>
            <a:lvl9pPr marL="7324710" indent="0">
              <a:buNone/>
              <a:defRPr sz="200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08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1201208"/>
            <a:ext cx="5906036" cy="4204229"/>
          </a:xfrm>
        </p:spPr>
        <p:txBody>
          <a:bodyPr anchor="b"/>
          <a:lstStyle>
            <a:lvl1pPr>
              <a:defRPr sz="64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2594280"/>
            <a:ext cx="9270355" cy="12804547"/>
          </a:xfrm>
        </p:spPr>
        <p:txBody>
          <a:bodyPr anchor="t"/>
          <a:lstStyle>
            <a:lvl1pPr marL="0" indent="0">
              <a:buNone/>
              <a:defRPr sz="6408"/>
            </a:lvl1pPr>
            <a:lvl2pPr marL="915589" indent="0">
              <a:buNone/>
              <a:defRPr sz="5607"/>
            </a:lvl2pPr>
            <a:lvl3pPr marL="1831177" indent="0">
              <a:buNone/>
              <a:defRPr sz="4806"/>
            </a:lvl3pPr>
            <a:lvl4pPr marL="2746766" indent="0">
              <a:buNone/>
              <a:defRPr sz="4005"/>
            </a:lvl4pPr>
            <a:lvl5pPr marL="3662355" indent="0">
              <a:buNone/>
              <a:defRPr sz="4005"/>
            </a:lvl5pPr>
            <a:lvl6pPr marL="4577944" indent="0">
              <a:buNone/>
              <a:defRPr sz="4005"/>
            </a:lvl6pPr>
            <a:lvl7pPr marL="5493532" indent="0">
              <a:buNone/>
              <a:defRPr sz="4005"/>
            </a:lvl7pPr>
            <a:lvl8pPr marL="6409121" indent="0">
              <a:buNone/>
              <a:defRPr sz="4005"/>
            </a:lvl8pPr>
            <a:lvl9pPr marL="7324710" indent="0">
              <a:buNone/>
              <a:defRPr sz="40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5405437"/>
            <a:ext cx="5906036" cy="10014242"/>
          </a:xfrm>
        </p:spPr>
        <p:txBody>
          <a:bodyPr/>
          <a:lstStyle>
            <a:lvl1pPr marL="0" indent="0">
              <a:buNone/>
              <a:defRPr sz="3204"/>
            </a:lvl1pPr>
            <a:lvl2pPr marL="915589" indent="0">
              <a:buNone/>
              <a:defRPr sz="2804"/>
            </a:lvl2pPr>
            <a:lvl3pPr marL="1831177" indent="0">
              <a:buNone/>
              <a:defRPr sz="2403"/>
            </a:lvl3pPr>
            <a:lvl4pPr marL="2746766" indent="0">
              <a:buNone/>
              <a:defRPr sz="2003"/>
            </a:lvl4pPr>
            <a:lvl5pPr marL="3662355" indent="0">
              <a:buNone/>
              <a:defRPr sz="2003"/>
            </a:lvl5pPr>
            <a:lvl6pPr marL="4577944" indent="0">
              <a:buNone/>
              <a:defRPr sz="2003"/>
            </a:lvl6pPr>
            <a:lvl7pPr marL="5493532" indent="0">
              <a:buNone/>
              <a:defRPr sz="2003"/>
            </a:lvl7pPr>
            <a:lvl8pPr marL="6409121" indent="0">
              <a:buNone/>
              <a:defRPr sz="2003"/>
            </a:lvl8pPr>
            <a:lvl9pPr marL="7324710" indent="0">
              <a:buNone/>
              <a:defRPr sz="200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21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959302"/>
            <a:ext cx="15793939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4796492"/>
            <a:ext cx="15793939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6700137"/>
            <a:ext cx="4120158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7E0D-A8E6-497A-AB1A-E5EB0041CEF8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6700137"/>
            <a:ext cx="6180237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6700137"/>
            <a:ext cx="4120158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FC616-8087-4C06-B0DB-04AA7E5AE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53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31177" rtl="0" eaLnBrk="1" latinLnBrk="0" hangingPunct="1">
        <a:lnSpc>
          <a:spcPct val="90000"/>
        </a:lnSpc>
        <a:spcBef>
          <a:spcPct val="0"/>
        </a:spcBef>
        <a:buNone/>
        <a:defRPr sz="8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794" indent="-457794" algn="l" defTabSz="1831177" rtl="0" eaLnBrk="1" latinLnBrk="0" hangingPunct="1">
        <a:lnSpc>
          <a:spcPct val="90000"/>
        </a:lnSpc>
        <a:spcBef>
          <a:spcPts val="2003"/>
        </a:spcBef>
        <a:buFont typeface="Arial" panose="020B0604020202020204" pitchFamily="34" charset="0"/>
        <a:buChar char="•"/>
        <a:defRPr sz="5607" kern="1200">
          <a:solidFill>
            <a:schemeClr val="tx1"/>
          </a:solidFill>
          <a:latin typeface="+mn-lt"/>
          <a:ea typeface="+mn-ea"/>
          <a:cs typeface="+mn-cs"/>
        </a:defRPr>
      </a:lvl1pPr>
      <a:lvl2pPr marL="1373383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6" kern="1200">
          <a:solidFill>
            <a:schemeClr val="tx1"/>
          </a:solidFill>
          <a:latin typeface="+mn-lt"/>
          <a:ea typeface="+mn-ea"/>
          <a:cs typeface="+mn-cs"/>
        </a:defRPr>
      </a:lvl2pPr>
      <a:lvl3pPr marL="2288972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5" kern="1200">
          <a:solidFill>
            <a:schemeClr val="tx1"/>
          </a:solidFill>
          <a:latin typeface="+mn-lt"/>
          <a:ea typeface="+mn-ea"/>
          <a:cs typeface="+mn-cs"/>
        </a:defRPr>
      </a:lvl3pPr>
      <a:lvl4pPr marL="3204561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4120149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5035738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951327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866915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782504" indent="-457794" algn="l" defTabSz="183117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1pPr>
      <a:lvl2pPr marL="915589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831177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3pPr>
      <a:lvl4pPr marL="2746766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3662355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4577944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493532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409121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324710" algn="l" defTabSz="183117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0F4A51B-D609-4447-B2AB-6362E03A9E1E}"/>
              </a:ext>
            </a:extLst>
          </p:cNvPr>
          <p:cNvSpPr/>
          <p:nvPr/>
        </p:nvSpPr>
        <p:spPr>
          <a:xfrm>
            <a:off x="11624595" y="7904093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(Texte)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9A59470-FE47-4D18-A505-55A36E8264CA}"/>
              </a:ext>
            </a:extLst>
          </p:cNvPr>
          <p:cNvSpPr/>
          <p:nvPr/>
        </p:nvSpPr>
        <p:spPr>
          <a:xfrm>
            <a:off x="4738050" y="7904596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(Air)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90F0DCC-8B95-40F1-A83E-B747B80B053E}"/>
              </a:ext>
            </a:extLst>
          </p:cNvPr>
          <p:cNvSpPr/>
          <p:nvPr/>
        </p:nvSpPr>
        <p:spPr>
          <a:xfrm>
            <a:off x="7530557" y="5747819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(Timbre)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D88289D4-209C-4D23-8BBE-6DC7265BCB83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5400000">
            <a:off x="6019360" y="6216192"/>
            <a:ext cx="1807959" cy="22664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AC0E2081-E448-44DF-A9D2-3DD7C72E550B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 rot="16200000" flipH="1">
            <a:off x="8936860" y="5565176"/>
            <a:ext cx="1807456" cy="35680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D22874B-E0CA-4838-97E3-7C91F3DBE1F8}"/>
              </a:ext>
            </a:extLst>
          </p:cNvPr>
          <p:cNvSpPr/>
          <p:nvPr/>
        </p:nvSpPr>
        <p:spPr>
          <a:xfrm>
            <a:off x="13310231" y="9850245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(Bibliographie)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8D0C344-EBCC-4C48-A2F4-650BF565A6D0}"/>
              </a:ext>
            </a:extLst>
          </p:cNvPr>
          <p:cNvSpPr/>
          <p:nvPr/>
        </p:nvSpPr>
        <p:spPr>
          <a:xfrm>
            <a:off x="4663353" y="9850246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(Sources musicales)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7422530-3756-460C-95DD-E28130512789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V="1">
            <a:off x="5264073" y="8602232"/>
            <a:ext cx="1" cy="124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F4A1A37-476A-4B1D-9F94-A1277F20FA2A}"/>
              </a:ext>
            </a:extLst>
          </p:cNvPr>
          <p:cNvSpPr txBox="1"/>
          <p:nvPr/>
        </p:nvSpPr>
        <p:spPr>
          <a:xfrm>
            <a:off x="7450461" y="746179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P165 </a:t>
            </a:r>
            <a:r>
              <a:rPr lang="fr-FR" sz="900" i="1" dirty="0" err="1">
                <a:latin typeface="Gill Sans Nova" panose="020B0602020104020203" pitchFamily="34" charset="0"/>
              </a:rPr>
              <a:t>incorporates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0E70C19-4691-4E8A-84CD-3980A544EBC2}"/>
              </a:ext>
            </a:extLst>
          </p:cNvPr>
          <p:cNvSpPr txBox="1"/>
          <p:nvPr/>
        </p:nvSpPr>
        <p:spPr>
          <a:xfrm>
            <a:off x="5258933" y="9076211"/>
            <a:ext cx="902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0A0C611-B602-4DDF-B7CB-A69ED3399EC8}"/>
              </a:ext>
            </a:extLst>
          </p:cNvPr>
          <p:cNvSpPr txBox="1"/>
          <p:nvPr/>
        </p:nvSpPr>
        <p:spPr>
          <a:xfrm>
            <a:off x="12352875" y="8801053"/>
            <a:ext cx="902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F42EAE-72DD-4A16-99AA-220B9B961E8E}"/>
              </a:ext>
            </a:extLst>
          </p:cNvPr>
          <p:cNvSpPr txBox="1"/>
          <p:nvPr/>
        </p:nvSpPr>
        <p:spPr>
          <a:xfrm>
            <a:off x="16478434" y="1444292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P129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about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8D8EFFD-2765-4251-8E98-B9EF89502A2B}"/>
              </a:ext>
            </a:extLst>
          </p:cNvPr>
          <p:cNvSpPr/>
          <p:nvPr/>
        </p:nvSpPr>
        <p:spPr>
          <a:xfrm>
            <a:off x="7530557" y="3446020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32F9379-E685-4908-8E17-0297375B74F6}"/>
              </a:ext>
            </a:extLst>
          </p:cNvPr>
          <p:cNvSpPr/>
          <p:nvPr/>
        </p:nvSpPr>
        <p:spPr>
          <a:xfrm>
            <a:off x="4732909" y="6445454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C4620ED-1E44-43C9-9182-34BD6C61C1F0}"/>
              </a:ext>
            </a:extLst>
          </p:cNvPr>
          <p:cNvSpPr/>
          <p:nvPr/>
        </p:nvSpPr>
        <p:spPr>
          <a:xfrm>
            <a:off x="10546571" y="6385890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01EA80F-5CFA-472C-8A2C-8386FFBFD474}"/>
              </a:ext>
            </a:extLst>
          </p:cNvPr>
          <p:cNvCxnSpPr>
            <a:stCxn id="29" idx="2"/>
            <a:endCxn id="7" idx="0"/>
          </p:cNvCxnSpPr>
          <p:nvPr/>
        </p:nvCxnSpPr>
        <p:spPr>
          <a:xfrm>
            <a:off x="8056581" y="3868275"/>
            <a:ext cx="0" cy="187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485D80F-DB2A-4B28-8556-744B8807B7C4}"/>
              </a:ext>
            </a:extLst>
          </p:cNvPr>
          <p:cNvCxnSpPr>
            <a:stCxn id="30" idx="2"/>
            <a:endCxn id="6" idx="0"/>
          </p:cNvCxnSpPr>
          <p:nvPr/>
        </p:nvCxnSpPr>
        <p:spPr>
          <a:xfrm>
            <a:off x="5258933" y="6867709"/>
            <a:ext cx="5141" cy="103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BE45F-DC32-4150-A65C-CDF3260ACBD5}"/>
              </a:ext>
            </a:extLst>
          </p:cNvPr>
          <p:cNvSpPr txBox="1"/>
          <p:nvPr/>
        </p:nvSpPr>
        <p:spPr>
          <a:xfrm>
            <a:off x="7641024" y="4555690"/>
            <a:ext cx="8165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B5BA3BD-0AAC-473D-B88C-8B46AE74383D}"/>
              </a:ext>
            </a:extLst>
          </p:cNvPr>
          <p:cNvSpPr txBox="1"/>
          <p:nvPr/>
        </p:nvSpPr>
        <p:spPr>
          <a:xfrm>
            <a:off x="9961965" y="693645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076195A-7F1D-431A-B0E5-EC2BE1F94AED}"/>
              </a:ext>
            </a:extLst>
          </p:cNvPr>
          <p:cNvSpPr txBox="1"/>
          <p:nvPr/>
        </p:nvSpPr>
        <p:spPr>
          <a:xfrm>
            <a:off x="4032602" y="723096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D87F2C8-077D-49AA-8619-639C1004C1AC}"/>
              </a:ext>
            </a:extLst>
          </p:cNvPr>
          <p:cNvSpPr/>
          <p:nvPr/>
        </p:nvSpPr>
        <p:spPr>
          <a:xfrm>
            <a:off x="1593273" y="7913220"/>
            <a:ext cx="1212240" cy="697636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Tant que vivrai »)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725A580-94F2-45E5-A269-67E36419E019}"/>
              </a:ext>
            </a:extLst>
          </p:cNvPr>
          <p:cNvCxnSpPr>
            <a:cxnSpLocks/>
            <a:stCxn id="6" idx="1"/>
            <a:endCxn id="28" idx="3"/>
          </p:cNvCxnSpPr>
          <p:nvPr/>
        </p:nvCxnSpPr>
        <p:spPr>
          <a:xfrm flipH="1">
            <a:off x="2805513" y="8253414"/>
            <a:ext cx="1932537" cy="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7F7F63B-8AFA-4C47-A8D2-5AB1EF472296}"/>
              </a:ext>
            </a:extLst>
          </p:cNvPr>
          <p:cNvSpPr txBox="1"/>
          <p:nvPr/>
        </p:nvSpPr>
        <p:spPr>
          <a:xfrm>
            <a:off x="3075872" y="797286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0FF70E2D-B413-47C2-B3B6-5D51CF32D738}"/>
              </a:ext>
            </a:extLst>
          </p:cNvPr>
          <p:cNvSpPr/>
          <p:nvPr/>
        </p:nvSpPr>
        <p:spPr>
          <a:xfrm>
            <a:off x="11951211" y="3975026"/>
            <a:ext cx="1052047" cy="757574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2C10DD9-B5FA-4092-B231-56D64ACEE75B}"/>
              </a:ext>
            </a:extLst>
          </p:cNvPr>
          <p:cNvSpPr txBox="1"/>
          <p:nvPr/>
        </p:nvSpPr>
        <p:spPr>
          <a:xfrm>
            <a:off x="11562715" y="4869876"/>
            <a:ext cx="935174" cy="37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3641CA4-241D-4A02-AE6A-E22A9BBB4D0A}"/>
              </a:ext>
            </a:extLst>
          </p:cNvPr>
          <p:cNvSpPr/>
          <p:nvPr/>
        </p:nvSpPr>
        <p:spPr>
          <a:xfrm>
            <a:off x="11965597" y="2641420"/>
            <a:ext cx="1023273" cy="507599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(Auteur)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09D5B738-59A7-40F8-B2FD-BE0A16638CA8}"/>
              </a:ext>
            </a:extLst>
          </p:cNvPr>
          <p:cNvCxnSpPr>
            <a:cxnSpLocks/>
            <a:stCxn id="43" idx="0"/>
            <a:endCxn id="46" idx="2"/>
          </p:cNvCxnSpPr>
          <p:nvPr/>
        </p:nvCxnSpPr>
        <p:spPr>
          <a:xfrm flipH="1" flipV="1">
            <a:off x="12477234" y="3149019"/>
            <a:ext cx="1" cy="82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39CD79DF-0377-4533-AB16-2A17FCC635E3}"/>
              </a:ext>
            </a:extLst>
          </p:cNvPr>
          <p:cNvSpPr txBox="1"/>
          <p:nvPr/>
        </p:nvSpPr>
        <p:spPr>
          <a:xfrm>
            <a:off x="12259894" y="342004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190ED822-DB24-4407-AE82-5EC594217E66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 rot="16200000" flipH="1">
            <a:off x="11063633" y="6817107"/>
            <a:ext cx="1095948" cy="10780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9A2C2E1B-8175-4FD0-A548-987C7050AF60}"/>
              </a:ext>
            </a:extLst>
          </p:cNvPr>
          <p:cNvCxnSpPr>
            <a:cxnSpLocks/>
            <a:stCxn id="5" idx="0"/>
            <a:endCxn id="109" idx="2"/>
          </p:cNvCxnSpPr>
          <p:nvPr/>
        </p:nvCxnSpPr>
        <p:spPr>
          <a:xfrm rot="5400000" flipH="1" flipV="1">
            <a:off x="12052138" y="5970584"/>
            <a:ext cx="2031991" cy="18350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756E2F83-2CCA-47FC-9A15-D2353E6E9B74}"/>
              </a:ext>
            </a:extLst>
          </p:cNvPr>
          <p:cNvSpPr txBox="1"/>
          <p:nvPr/>
        </p:nvSpPr>
        <p:spPr>
          <a:xfrm>
            <a:off x="13097049" y="6320296"/>
            <a:ext cx="7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P102 has </a:t>
            </a:r>
            <a:r>
              <a:rPr lang="fr-FR" sz="900" i="1" dirty="0" err="1">
                <a:latin typeface="Gill Sans Nova" panose="020B0602020104020203" pitchFamily="34" charset="0"/>
              </a:rPr>
              <a:t>title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2341C5C7-0044-46EA-87F7-1C62846BD5ED}"/>
              </a:ext>
            </a:extLst>
          </p:cNvPr>
          <p:cNvSpPr/>
          <p:nvPr/>
        </p:nvSpPr>
        <p:spPr>
          <a:xfrm>
            <a:off x="14698980" y="5837119"/>
            <a:ext cx="99407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Chanson spirituelle »)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5489C02A-1F9D-439F-B5AC-BCCAAAE0524D}"/>
              </a:ext>
            </a:extLst>
          </p:cNvPr>
          <p:cNvCxnSpPr>
            <a:cxnSpLocks/>
          </p:cNvCxnSpPr>
          <p:nvPr/>
        </p:nvCxnSpPr>
        <p:spPr>
          <a:xfrm flipV="1">
            <a:off x="12633757" y="6499893"/>
            <a:ext cx="2065223" cy="147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CEA43F8E-DB2F-4044-A1C8-6271FCD386E4}"/>
              </a:ext>
            </a:extLst>
          </p:cNvPr>
          <p:cNvSpPr txBox="1"/>
          <p:nvPr/>
        </p:nvSpPr>
        <p:spPr>
          <a:xfrm>
            <a:off x="14091127" y="663222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6571F2F7-4C09-49DD-BAD1-91B396DF7682}"/>
              </a:ext>
            </a:extLst>
          </p:cNvPr>
          <p:cNvSpPr/>
          <p:nvPr/>
        </p:nvSpPr>
        <p:spPr>
          <a:xfrm>
            <a:off x="16746740" y="14802158"/>
            <a:ext cx="1215696" cy="697636"/>
          </a:xfrm>
          <a:prstGeom prst="roundRect">
            <a:avLst/>
          </a:prstGeom>
          <a:solidFill>
            <a:srgbClr val="AF7F9D"/>
          </a:solidFill>
          <a:ln w="28575">
            <a:solidFill>
              <a:srgbClr val="955D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E89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Propositional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(Thème)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2E13A310-6274-4B4A-AA75-7014913EA80B}"/>
              </a:ext>
            </a:extLst>
          </p:cNvPr>
          <p:cNvSpPr txBox="1"/>
          <p:nvPr/>
        </p:nvSpPr>
        <p:spPr>
          <a:xfrm>
            <a:off x="14395054" y="733079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FFD7514-3D7F-41C5-BEB9-73285905C256}"/>
              </a:ext>
            </a:extLst>
          </p:cNvPr>
          <p:cNvSpPr txBox="1"/>
          <p:nvPr/>
        </p:nvSpPr>
        <p:spPr>
          <a:xfrm>
            <a:off x="15492077" y="7459973"/>
            <a:ext cx="994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Gill Sans Nova" panose="020B0602020104020203" pitchFamily="34" charset="0"/>
              </a:rPr>
              <a:t>« Page [AVII] »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2A53B3E5-DF2A-499D-8B5F-D33739F8B0E7}"/>
              </a:ext>
            </a:extLst>
          </p:cNvPr>
          <p:cNvSpPr/>
          <p:nvPr/>
        </p:nvSpPr>
        <p:spPr>
          <a:xfrm>
            <a:off x="10021465" y="9850244"/>
            <a:ext cx="933049" cy="668273"/>
          </a:xfrm>
          <a:prstGeom prst="roundRect">
            <a:avLst/>
          </a:prstGeom>
          <a:solidFill>
            <a:srgbClr val="D75FB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F5 Item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(Exemplaire)</a:t>
            </a:r>
          </a:p>
        </p:txBody>
      </p:sp>
      <p:cxnSp>
        <p:nvCxnSpPr>
          <p:cNvPr id="94" name="Connecteur : en arc 93">
            <a:extLst>
              <a:ext uri="{FF2B5EF4-FFF2-40B4-BE49-F238E27FC236}">
                <a16:creationId xmlns:a16="http://schemas.microsoft.com/office/drawing/2014/main" id="{18A242F5-5E42-4F83-8C3F-43BC170559D9}"/>
              </a:ext>
            </a:extLst>
          </p:cNvPr>
          <p:cNvCxnSpPr>
            <a:stCxn id="91" idx="0"/>
            <a:endCxn id="5" idx="2"/>
          </p:cNvCxnSpPr>
          <p:nvPr/>
        </p:nvCxnSpPr>
        <p:spPr>
          <a:xfrm rot="5400000" flipH="1" flipV="1">
            <a:off x="10695047" y="8394673"/>
            <a:ext cx="1248515" cy="16626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 : en arc 95">
            <a:extLst>
              <a:ext uri="{FF2B5EF4-FFF2-40B4-BE49-F238E27FC236}">
                <a16:creationId xmlns:a16="http://schemas.microsoft.com/office/drawing/2014/main" id="{10927DEA-789C-49CC-8861-C18574AF7C93}"/>
              </a:ext>
            </a:extLst>
          </p:cNvPr>
          <p:cNvCxnSpPr>
            <a:stCxn id="12" idx="0"/>
            <a:endCxn id="5" idx="2"/>
          </p:cNvCxnSpPr>
          <p:nvPr/>
        </p:nvCxnSpPr>
        <p:spPr>
          <a:xfrm rot="16200000" flipV="1">
            <a:off x="12406527" y="8345821"/>
            <a:ext cx="1248516" cy="1760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1CA5D910-A5E3-4C64-B8D1-DBECE924631B}"/>
              </a:ext>
            </a:extLst>
          </p:cNvPr>
          <p:cNvSpPr txBox="1"/>
          <p:nvPr/>
        </p:nvSpPr>
        <p:spPr>
          <a:xfrm>
            <a:off x="11060238" y="8791864"/>
            <a:ext cx="902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P128 carries</a:t>
            </a:r>
          </a:p>
        </p:txBody>
      </p:sp>
      <p:cxnSp>
        <p:nvCxnSpPr>
          <p:cNvPr id="103" name="Connecteur : en arc 102">
            <a:extLst>
              <a:ext uri="{FF2B5EF4-FFF2-40B4-BE49-F238E27FC236}">
                <a16:creationId xmlns:a16="http://schemas.microsoft.com/office/drawing/2014/main" id="{EBEFF779-D462-4647-B9D8-64C832401BA0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12676642" y="7575389"/>
            <a:ext cx="2815435" cy="6775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 : en arc 107">
            <a:extLst>
              <a:ext uri="{FF2B5EF4-FFF2-40B4-BE49-F238E27FC236}">
                <a16:creationId xmlns:a16="http://schemas.microsoft.com/office/drawing/2014/main" id="{55AF4389-DEED-4A19-B4F5-35BB7D692DE3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12676642" y="8252911"/>
            <a:ext cx="2829658" cy="3488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31DC8A48-DB36-4C0D-AF75-917F1816AAED}"/>
              </a:ext>
            </a:extLst>
          </p:cNvPr>
          <p:cNvSpPr/>
          <p:nvPr/>
        </p:nvSpPr>
        <p:spPr>
          <a:xfrm>
            <a:off x="13459623" y="5165768"/>
            <a:ext cx="1052047" cy="706334"/>
          </a:xfrm>
          <a:prstGeom prst="roundRect">
            <a:avLst/>
          </a:prstGeom>
          <a:solidFill>
            <a:srgbClr val="C5D3ED"/>
          </a:solidFill>
          <a:ln w="28575">
            <a:solidFill>
              <a:srgbClr val="99B2D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E35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Title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Tant que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vivray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en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eage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florissant »)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DD57F8F9-4A85-4DFA-AEAB-766E2C71021A}"/>
              </a:ext>
            </a:extLst>
          </p:cNvPr>
          <p:cNvSpPr txBox="1"/>
          <p:nvPr/>
        </p:nvSpPr>
        <p:spPr>
          <a:xfrm>
            <a:off x="14209056" y="860172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R15 has fragment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4063600F-E445-472B-93CB-10D4AB9D038E}"/>
              </a:ext>
            </a:extLst>
          </p:cNvPr>
          <p:cNvSpPr/>
          <p:nvPr/>
        </p:nvSpPr>
        <p:spPr>
          <a:xfrm>
            <a:off x="15506300" y="8248562"/>
            <a:ext cx="1052047" cy="706334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(Incipit)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5AA2B1-BF99-4BA6-9C94-80FB1CD6E70C}"/>
              </a:ext>
            </a:extLst>
          </p:cNvPr>
          <p:cNvSpPr/>
          <p:nvPr/>
        </p:nvSpPr>
        <p:spPr>
          <a:xfrm>
            <a:off x="9961965" y="11449870"/>
            <a:ext cx="1052047" cy="665980"/>
          </a:xfrm>
          <a:prstGeom prst="roundRect">
            <a:avLst/>
          </a:prstGeom>
          <a:solidFill>
            <a:srgbClr val="8BCFCD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F32 Carrier Production Event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5E2B85C-D000-44EF-92B1-E5F29CCE8942}"/>
              </a:ext>
            </a:extLst>
          </p:cNvPr>
          <p:cNvCxnSpPr>
            <a:stCxn id="56" idx="0"/>
            <a:endCxn id="91" idx="2"/>
          </p:cNvCxnSpPr>
          <p:nvPr/>
        </p:nvCxnSpPr>
        <p:spPr>
          <a:xfrm flipV="1">
            <a:off x="10487989" y="10518517"/>
            <a:ext cx="1" cy="93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55C4D6FE-696E-48F1-A339-6875118C8C75}"/>
              </a:ext>
            </a:extLst>
          </p:cNvPr>
          <p:cNvSpPr txBox="1"/>
          <p:nvPr/>
        </p:nvSpPr>
        <p:spPr>
          <a:xfrm>
            <a:off x="10426113" y="10850091"/>
            <a:ext cx="902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R28 </a:t>
            </a:r>
            <a:r>
              <a:rPr lang="fr-FR" sz="900" i="1" dirty="0" err="1">
                <a:latin typeface="Gill Sans Nova" panose="020B0602020104020203" pitchFamily="34" charset="0"/>
              </a:rPr>
              <a:t>produced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989E64F-4442-4CCA-A380-93FA5FEB14FA}"/>
              </a:ext>
            </a:extLst>
          </p:cNvPr>
          <p:cNvSpPr/>
          <p:nvPr/>
        </p:nvSpPr>
        <p:spPr>
          <a:xfrm>
            <a:off x="12432212" y="11553532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19FE696-7BE7-4795-94A2-F803F08FB4F3}"/>
              </a:ext>
            </a:extLst>
          </p:cNvPr>
          <p:cNvCxnSpPr>
            <a:stCxn id="56" idx="3"/>
            <a:endCxn id="61" idx="1"/>
          </p:cNvCxnSpPr>
          <p:nvPr/>
        </p:nvCxnSpPr>
        <p:spPr>
          <a:xfrm>
            <a:off x="11014012" y="11782860"/>
            <a:ext cx="141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1CF77DDB-60FD-4A18-8683-AF26B27F7937}"/>
              </a:ext>
            </a:extLst>
          </p:cNvPr>
          <p:cNvSpPr txBox="1"/>
          <p:nvPr/>
        </p:nvSpPr>
        <p:spPr>
          <a:xfrm>
            <a:off x="11133387" y="11553532"/>
            <a:ext cx="1190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062BC9FA-C320-473A-A6C4-CD5468804F11}"/>
              </a:ext>
            </a:extLst>
          </p:cNvPr>
          <p:cNvSpPr/>
          <p:nvPr/>
        </p:nvSpPr>
        <p:spPr>
          <a:xfrm>
            <a:off x="10005057" y="13127451"/>
            <a:ext cx="976814" cy="588025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(éditeur-libraire-imprimeur)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8CF2692-FA1F-488B-9B8A-9CFF3FA6AE85}"/>
              </a:ext>
            </a:extLst>
          </p:cNvPr>
          <p:cNvCxnSpPr>
            <a:stCxn id="66" idx="0"/>
            <a:endCxn id="56" idx="2"/>
          </p:cNvCxnSpPr>
          <p:nvPr/>
        </p:nvCxnSpPr>
        <p:spPr>
          <a:xfrm flipH="1" flipV="1">
            <a:off x="10487989" y="12115850"/>
            <a:ext cx="5475" cy="101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435F56B-14ED-4798-99DA-931C82222A29}"/>
              </a:ext>
            </a:extLst>
          </p:cNvPr>
          <p:cNvSpPr txBox="1"/>
          <p:nvPr/>
        </p:nvSpPr>
        <p:spPr>
          <a:xfrm>
            <a:off x="10454535" y="12539426"/>
            <a:ext cx="1054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-out by</a:t>
            </a:r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AFA05A41-6149-4D10-A03F-D8E520C39321}"/>
              </a:ext>
            </a:extLst>
          </p:cNvPr>
          <p:cNvCxnSpPr>
            <a:stCxn id="30" idx="0"/>
            <a:endCxn id="29" idx="1"/>
          </p:cNvCxnSpPr>
          <p:nvPr/>
        </p:nvCxnSpPr>
        <p:spPr>
          <a:xfrm rot="5400000" flipH="1" flipV="1">
            <a:off x="5000592" y="3915489"/>
            <a:ext cx="2788306" cy="22716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F698438E-CC93-415A-AEC0-33EDD59079C5}"/>
              </a:ext>
            </a:extLst>
          </p:cNvPr>
          <p:cNvCxnSpPr>
            <a:cxnSpLocks/>
            <a:stCxn id="31" idx="0"/>
            <a:endCxn id="43" idx="2"/>
          </p:cNvCxnSpPr>
          <p:nvPr/>
        </p:nvCxnSpPr>
        <p:spPr>
          <a:xfrm rot="5400000" flipH="1" flipV="1">
            <a:off x="10948270" y="4856925"/>
            <a:ext cx="1653290" cy="14046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 : en arc 57">
            <a:extLst>
              <a:ext uri="{FF2B5EF4-FFF2-40B4-BE49-F238E27FC236}">
                <a16:creationId xmlns:a16="http://schemas.microsoft.com/office/drawing/2014/main" id="{67D778FB-70D7-45B2-A7AD-7F8DEC2EC5F9}"/>
              </a:ext>
            </a:extLst>
          </p:cNvPr>
          <p:cNvCxnSpPr>
            <a:stCxn id="31" idx="0"/>
            <a:endCxn id="29" idx="3"/>
          </p:cNvCxnSpPr>
          <p:nvPr/>
        </p:nvCxnSpPr>
        <p:spPr>
          <a:xfrm rot="16200000" flipV="1">
            <a:off x="8463229" y="3776523"/>
            <a:ext cx="2728742" cy="24899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E8E0893B-C9AF-4E88-B92A-62599AF96963}"/>
              </a:ext>
            </a:extLst>
          </p:cNvPr>
          <p:cNvSpPr txBox="1"/>
          <p:nvPr/>
        </p:nvSpPr>
        <p:spPr>
          <a:xfrm>
            <a:off x="9700952" y="4636140"/>
            <a:ext cx="91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R68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inspiration for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A62993F2-DAFB-4DA8-90B3-965CFE09C337}"/>
              </a:ext>
            </a:extLst>
          </p:cNvPr>
          <p:cNvSpPr txBox="1"/>
          <p:nvPr/>
        </p:nvSpPr>
        <p:spPr>
          <a:xfrm>
            <a:off x="5657301" y="4642118"/>
            <a:ext cx="91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R68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inspiration for</a:t>
            </a:r>
          </a:p>
        </p:txBody>
      </p:sp>
    </p:spTree>
    <p:extLst>
      <p:ext uri="{BB962C8B-B14F-4D97-AF65-F5344CB8AC3E}">
        <p14:creationId xmlns:p14="http://schemas.microsoft.com/office/powerpoint/2010/main" val="92628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160</Words>
  <Application>Microsoft Office PowerPoint</Application>
  <PresentationFormat>Personnalisé</PresentationFormat>
  <Paragraphs>53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125</cp:revision>
  <dcterms:created xsi:type="dcterms:W3CDTF">2020-12-14T12:41:13Z</dcterms:created>
  <dcterms:modified xsi:type="dcterms:W3CDTF">2021-01-18T12:31:03Z</dcterms:modified>
</cp:coreProperties>
</file>