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43341925" cy="3601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8BC"/>
    <a:srgbClr val="26CCD0"/>
    <a:srgbClr val="DF5BCC"/>
    <a:srgbClr val="F0B5F5"/>
    <a:srgbClr val="2AAC9D"/>
    <a:srgbClr val="37CDBB"/>
    <a:srgbClr val="30C6B4"/>
    <a:srgbClr val="4DD3C3"/>
    <a:srgbClr val="5ED8C9"/>
    <a:srgbClr val="86E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>
        <p:scale>
          <a:sx n="80" d="100"/>
          <a:sy n="80" d="100"/>
        </p:scale>
        <p:origin x="-5875" y="-4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645" y="5894484"/>
            <a:ext cx="36840636" cy="12539321"/>
          </a:xfrm>
        </p:spPr>
        <p:txBody>
          <a:bodyPr anchor="b"/>
          <a:lstStyle>
            <a:lvl1pPr algn="ctr"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7741" y="18917371"/>
            <a:ext cx="32506444" cy="8695817"/>
          </a:xfrm>
        </p:spPr>
        <p:txBody>
          <a:bodyPr/>
          <a:lstStyle>
            <a:lvl1pPr marL="0" indent="0" algn="ctr">
              <a:buNone/>
              <a:defRPr sz="11376"/>
            </a:lvl1pPr>
            <a:lvl2pPr marL="2167082" indent="0" algn="ctr">
              <a:buNone/>
              <a:defRPr sz="9480"/>
            </a:lvl2pPr>
            <a:lvl3pPr marL="4334165" indent="0" algn="ctr">
              <a:buNone/>
              <a:defRPr sz="8532"/>
            </a:lvl3pPr>
            <a:lvl4pPr marL="6501247" indent="0" algn="ctr">
              <a:buNone/>
              <a:defRPr sz="7584"/>
            </a:lvl4pPr>
            <a:lvl5pPr marL="8668329" indent="0" algn="ctr">
              <a:buNone/>
              <a:defRPr sz="7584"/>
            </a:lvl5pPr>
            <a:lvl6pPr marL="10835411" indent="0" algn="ctr">
              <a:buNone/>
              <a:defRPr sz="7584"/>
            </a:lvl6pPr>
            <a:lvl7pPr marL="13002494" indent="0" algn="ctr">
              <a:buNone/>
              <a:defRPr sz="7584"/>
            </a:lvl7pPr>
            <a:lvl8pPr marL="15169576" indent="0" algn="ctr">
              <a:buNone/>
              <a:defRPr sz="7584"/>
            </a:lvl8pPr>
            <a:lvl9pPr marL="17336658" indent="0" algn="ctr">
              <a:buNone/>
              <a:defRPr sz="758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42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16569" y="1917582"/>
            <a:ext cx="9345603" cy="3052291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9760" y="1917582"/>
            <a:ext cx="27495034" cy="30522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4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186" y="8979299"/>
            <a:ext cx="37382410" cy="14982152"/>
          </a:xfrm>
        </p:spPr>
        <p:txBody>
          <a:bodyPr anchor="b"/>
          <a:lstStyle>
            <a:lvl1pPr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186" y="24103189"/>
            <a:ext cx="37382410" cy="7878760"/>
          </a:xfrm>
        </p:spPr>
        <p:txBody>
          <a:bodyPr/>
          <a:lstStyle>
            <a:lvl1pPr marL="0" indent="0">
              <a:buNone/>
              <a:defRPr sz="11376">
                <a:solidFill>
                  <a:schemeClr val="tx1"/>
                </a:solidFill>
              </a:defRPr>
            </a:lvl1pPr>
            <a:lvl2pPr marL="2167082" indent="0">
              <a:buNone/>
              <a:defRPr sz="9480">
                <a:solidFill>
                  <a:schemeClr val="tx1">
                    <a:tint val="75000"/>
                  </a:schemeClr>
                </a:solidFill>
              </a:defRPr>
            </a:lvl2pPr>
            <a:lvl3pPr marL="4334165" indent="0">
              <a:buNone/>
              <a:defRPr sz="8532">
                <a:solidFill>
                  <a:schemeClr val="tx1">
                    <a:tint val="75000"/>
                  </a:schemeClr>
                </a:solidFill>
              </a:defRPr>
            </a:lvl3pPr>
            <a:lvl4pPr marL="6501247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4pPr>
            <a:lvl5pPr marL="8668329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5pPr>
            <a:lvl6pPr marL="10835411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6pPr>
            <a:lvl7pPr marL="13002494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7pPr>
            <a:lvl8pPr marL="15169576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8pPr>
            <a:lvl9pPr marL="17336658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3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9757" y="9587912"/>
            <a:ext cx="18420318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850" y="9587912"/>
            <a:ext cx="18420318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6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1917592"/>
            <a:ext cx="37382410" cy="69616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409" y="8829219"/>
            <a:ext cx="18335663" cy="4327064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5409" y="13156283"/>
            <a:ext cx="18335663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1852" y="8829219"/>
            <a:ext cx="18425963" cy="4327064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1852" y="13156283"/>
            <a:ext cx="18425963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57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4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5" y="2401147"/>
            <a:ext cx="13978899" cy="840401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963" y="5185818"/>
            <a:ext cx="21941850" cy="25595556"/>
          </a:xfrm>
        </p:spPr>
        <p:txBody>
          <a:bodyPr/>
          <a:lstStyle>
            <a:lvl1pPr>
              <a:defRPr sz="15168"/>
            </a:lvl1pPr>
            <a:lvl2pPr>
              <a:defRPr sz="13272"/>
            </a:lvl2pPr>
            <a:lvl3pPr>
              <a:defRPr sz="11376"/>
            </a:lvl3pPr>
            <a:lvl4pPr>
              <a:defRPr sz="9480"/>
            </a:lvl4pPr>
            <a:lvl5pPr>
              <a:defRPr sz="9480"/>
            </a:lvl5pPr>
            <a:lvl6pPr>
              <a:defRPr sz="9480"/>
            </a:lvl6pPr>
            <a:lvl7pPr>
              <a:defRPr sz="9480"/>
            </a:lvl7pPr>
            <a:lvl8pPr>
              <a:defRPr sz="9480"/>
            </a:lvl8pPr>
            <a:lvl9pPr>
              <a:defRPr sz="948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5" y="10805161"/>
            <a:ext cx="13978899" cy="20017895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9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5" y="2401147"/>
            <a:ext cx="13978899" cy="840401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25963" y="5185818"/>
            <a:ext cx="21941850" cy="25595556"/>
          </a:xfrm>
        </p:spPr>
        <p:txBody>
          <a:bodyPr anchor="t"/>
          <a:lstStyle>
            <a:lvl1pPr marL="0" indent="0">
              <a:buNone/>
              <a:defRPr sz="15168"/>
            </a:lvl1pPr>
            <a:lvl2pPr marL="2167082" indent="0">
              <a:buNone/>
              <a:defRPr sz="13272"/>
            </a:lvl2pPr>
            <a:lvl3pPr marL="4334165" indent="0">
              <a:buNone/>
              <a:defRPr sz="11376"/>
            </a:lvl3pPr>
            <a:lvl4pPr marL="6501247" indent="0">
              <a:buNone/>
              <a:defRPr sz="9480"/>
            </a:lvl4pPr>
            <a:lvl5pPr marL="8668329" indent="0">
              <a:buNone/>
              <a:defRPr sz="9480"/>
            </a:lvl5pPr>
            <a:lvl6pPr marL="10835411" indent="0">
              <a:buNone/>
              <a:defRPr sz="9480"/>
            </a:lvl6pPr>
            <a:lvl7pPr marL="13002494" indent="0">
              <a:buNone/>
              <a:defRPr sz="9480"/>
            </a:lvl7pPr>
            <a:lvl8pPr marL="15169576" indent="0">
              <a:buNone/>
              <a:defRPr sz="9480"/>
            </a:lvl8pPr>
            <a:lvl9pPr marL="17336658" indent="0">
              <a:buNone/>
              <a:defRPr sz="94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5" y="10805161"/>
            <a:ext cx="13978899" cy="20017895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758" y="1917592"/>
            <a:ext cx="37382410" cy="696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58" y="9587912"/>
            <a:ext cx="37382410" cy="2285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9757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67F-7370-4214-86FB-91D90BAC4FAD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57013" y="33382618"/>
            <a:ext cx="14627900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10237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4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4334165" rtl="0" eaLnBrk="1" latinLnBrk="0" hangingPunct="1">
        <a:lnSpc>
          <a:spcPct val="90000"/>
        </a:lnSpc>
        <a:spcBef>
          <a:spcPct val="0"/>
        </a:spcBef>
        <a:buNone/>
        <a:defRPr sz="20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3541" indent="-1083541" algn="l" defTabSz="4334165" rtl="0" eaLnBrk="1" latinLnBrk="0" hangingPunct="1">
        <a:lnSpc>
          <a:spcPct val="90000"/>
        </a:lnSpc>
        <a:spcBef>
          <a:spcPts val="4740"/>
        </a:spcBef>
        <a:buFont typeface="Arial" panose="020B0604020202020204" pitchFamily="34" charset="0"/>
        <a:buChar char="•"/>
        <a:defRPr sz="13272" kern="1200">
          <a:solidFill>
            <a:schemeClr val="tx1"/>
          </a:solidFill>
          <a:latin typeface="+mn-lt"/>
          <a:ea typeface="+mn-ea"/>
          <a:cs typeface="+mn-cs"/>
        </a:defRPr>
      </a:lvl1pPr>
      <a:lvl2pPr marL="325062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11376" kern="1200">
          <a:solidFill>
            <a:schemeClr val="tx1"/>
          </a:solidFill>
          <a:latin typeface="+mn-lt"/>
          <a:ea typeface="+mn-ea"/>
          <a:cs typeface="+mn-cs"/>
        </a:defRPr>
      </a:lvl2pPr>
      <a:lvl3pPr marL="5417706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9480" kern="1200">
          <a:solidFill>
            <a:schemeClr val="tx1"/>
          </a:solidFill>
          <a:latin typeface="+mn-lt"/>
          <a:ea typeface="+mn-ea"/>
          <a:cs typeface="+mn-cs"/>
        </a:defRPr>
      </a:lvl3pPr>
      <a:lvl4pPr marL="7584788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9751870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191895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4086035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6253117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8420199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1pPr>
      <a:lvl2pPr marL="2167082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2pPr>
      <a:lvl3pPr marL="4334165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3pPr>
      <a:lvl4pPr marL="6501247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8668329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0835411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3002494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5169576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7336658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Rectangle : coins arrondis 895">
            <a:extLst>
              <a:ext uri="{FF2B5EF4-FFF2-40B4-BE49-F238E27FC236}">
                <a16:creationId xmlns:a16="http://schemas.microsoft.com/office/drawing/2014/main" id="{45E5E106-58E3-481A-B20A-43E0B1B8F26B}"/>
              </a:ext>
            </a:extLst>
          </p:cNvPr>
          <p:cNvSpPr/>
          <p:nvPr/>
        </p:nvSpPr>
        <p:spPr>
          <a:xfrm>
            <a:off x="23115265" y="20478568"/>
            <a:ext cx="1062750" cy="575143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897" name="Connecteur : en arc 896">
            <a:extLst>
              <a:ext uri="{FF2B5EF4-FFF2-40B4-BE49-F238E27FC236}">
                <a16:creationId xmlns:a16="http://schemas.microsoft.com/office/drawing/2014/main" id="{FE203B37-F849-4F74-A7F4-B8E56D0016B0}"/>
              </a:ext>
            </a:extLst>
          </p:cNvPr>
          <p:cNvCxnSpPr>
            <a:cxnSpLocks/>
            <a:endCxn id="896" idx="0"/>
          </p:cNvCxnSpPr>
          <p:nvPr/>
        </p:nvCxnSpPr>
        <p:spPr>
          <a:xfrm>
            <a:off x="16846472" y="16859854"/>
            <a:ext cx="6800168" cy="3618714"/>
          </a:xfrm>
          <a:prstGeom prst="curvedConnector2">
            <a:avLst/>
          </a:prstGeom>
          <a:ln w="38100">
            <a:solidFill>
              <a:srgbClr val="FFE699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4" name="Rectangle : coins arrondis 903">
            <a:extLst>
              <a:ext uri="{FF2B5EF4-FFF2-40B4-BE49-F238E27FC236}">
                <a16:creationId xmlns:a16="http://schemas.microsoft.com/office/drawing/2014/main" id="{2D2B4825-9A5B-450B-A0B9-662B8680898C}"/>
              </a:ext>
            </a:extLst>
          </p:cNvPr>
          <p:cNvSpPr/>
          <p:nvPr/>
        </p:nvSpPr>
        <p:spPr>
          <a:xfrm>
            <a:off x="19017008" y="21722895"/>
            <a:ext cx="1062749" cy="575143"/>
          </a:xfrm>
          <a:prstGeom prst="roundRect">
            <a:avLst/>
          </a:prstGeom>
          <a:solidFill>
            <a:srgbClr val="CAF2E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E67 Birth</a:t>
            </a:r>
          </a:p>
        </p:txBody>
      </p:sp>
      <p:sp>
        <p:nvSpPr>
          <p:cNvPr id="907" name="Rectangle : coins arrondis 906">
            <a:extLst>
              <a:ext uri="{FF2B5EF4-FFF2-40B4-BE49-F238E27FC236}">
                <a16:creationId xmlns:a16="http://schemas.microsoft.com/office/drawing/2014/main" id="{998060C4-5ED5-4CA3-8B41-F2CFECCAE962}"/>
              </a:ext>
            </a:extLst>
          </p:cNvPr>
          <p:cNvSpPr/>
          <p:nvPr/>
        </p:nvSpPr>
        <p:spPr>
          <a:xfrm>
            <a:off x="21770770" y="24111699"/>
            <a:ext cx="1013135" cy="532942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910" name="Rectangle : coins arrondis 909">
            <a:extLst>
              <a:ext uri="{FF2B5EF4-FFF2-40B4-BE49-F238E27FC236}">
                <a16:creationId xmlns:a16="http://schemas.microsoft.com/office/drawing/2014/main" id="{72C94C39-FDD8-4ED2-89FC-B36443DB9F59}"/>
              </a:ext>
            </a:extLst>
          </p:cNvPr>
          <p:cNvSpPr/>
          <p:nvPr/>
        </p:nvSpPr>
        <p:spPr>
          <a:xfrm>
            <a:off x="20224642" y="24183642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Perraut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»</a:t>
            </a:r>
          </a:p>
        </p:txBody>
      </p:sp>
      <p:sp>
        <p:nvSpPr>
          <p:cNvPr id="911" name="ZoneTexte 910">
            <a:extLst>
              <a:ext uri="{FF2B5EF4-FFF2-40B4-BE49-F238E27FC236}">
                <a16:creationId xmlns:a16="http://schemas.microsoft.com/office/drawing/2014/main" id="{6237D617-B4B6-4E8E-8533-716012E8F8A8}"/>
              </a:ext>
            </a:extLst>
          </p:cNvPr>
          <p:cNvSpPr txBox="1"/>
          <p:nvPr/>
        </p:nvSpPr>
        <p:spPr>
          <a:xfrm>
            <a:off x="24052446" y="1978993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8E458D8F-9AE0-492B-98AA-20AF8AEC1F7E}"/>
              </a:ext>
            </a:extLst>
          </p:cNvPr>
          <p:cNvCxnSpPr>
            <a:cxnSpLocks/>
            <a:stCxn id="907" idx="1"/>
            <a:endCxn id="910" idx="3"/>
          </p:cNvCxnSpPr>
          <p:nvPr/>
        </p:nvCxnSpPr>
        <p:spPr>
          <a:xfrm flipH="1">
            <a:off x="21066318" y="24378168"/>
            <a:ext cx="704449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4D75BAFB-CF29-45E9-B965-7712EBE6FA9C}"/>
              </a:ext>
            </a:extLst>
          </p:cNvPr>
          <p:cNvSpPr txBox="1"/>
          <p:nvPr/>
        </p:nvSpPr>
        <p:spPr>
          <a:xfrm>
            <a:off x="32469682" y="17203665"/>
            <a:ext cx="45716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CORPUS MERCURE GALANT</a:t>
            </a:r>
          </a:p>
        </p:txBody>
      </p:sp>
      <p:sp>
        <p:nvSpPr>
          <p:cNvPr id="1121" name="ZoneTexte 1120">
            <a:extLst>
              <a:ext uri="{FF2B5EF4-FFF2-40B4-BE49-F238E27FC236}">
                <a16:creationId xmlns:a16="http://schemas.microsoft.com/office/drawing/2014/main" id="{B2B339DE-4FEA-4F42-BF8D-8CDAA48B288A}"/>
              </a:ext>
            </a:extLst>
          </p:cNvPr>
          <p:cNvSpPr txBox="1"/>
          <p:nvPr/>
        </p:nvSpPr>
        <p:spPr>
          <a:xfrm>
            <a:off x="19962763" y="2147569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P98</a:t>
            </a:r>
          </a:p>
        </p:txBody>
      </p:sp>
      <p:sp>
        <p:nvSpPr>
          <p:cNvPr id="1127" name="Rectangle : coins arrondis 1126">
            <a:extLst>
              <a:ext uri="{FF2B5EF4-FFF2-40B4-BE49-F238E27FC236}">
                <a16:creationId xmlns:a16="http://schemas.microsoft.com/office/drawing/2014/main" id="{4A8F4731-096F-442F-BF48-4D5443492B0D}"/>
              </a:ext>
            </a:extLst>
          </p:cNvPr>
          <p:cNvSpPr/>
          <p:nvPr/>
        </p:nvSpPr>
        <p:spPr>
          <a:xfrm>
            <a:off x="19056276" y="23110556"/>
            <a:ext cx="976814" cy="45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129" name="Connecteur droit avec flèche 1128">
            <a:extLst>
              <a:ext uri="{FF2B5EF4-FFF2-40B4-BE49-F238E27FC236}">
                <a16:creationId xmlns:a16="http://schemas.microsoft.com/office/drawing/2014/main" id="{8C1D4567-E28F-4849-AA51-BECC05D232A9}"/>
              </a:ext>
            </a:extLst>
          </p:cNvPr>
          <p:cNvCxnSpPr>
            <a:cxnSpLocks/>
            <a:stCxn id="904" idx="2"/>
            <a:endCxn id="1127" idx="0"/>
          </p:cNvCxnSpPr>
          <p:nvPr/>
        </p:nvCxnSpPr>
        <p:spPr>
          <a:xfrm flipH="1">
            <a:off x="19544688" y="22298035"/>
            <a:ext cx="3692" cy="8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1" name="ZoneTexte 1130">
            <a:extLst>
              <a:ext uri="{FF2B5EF4-FFF2-40B4-BE49-F238E27FC236}">
                <a16:creationId xmlns:a16="http://schemas.microsoft.com/office/drawing/2014/main" id="{FD9E642B-AD40-4A72-B967-7C3CCD4F3B2F}"/>
              </a:ext>
            </a:extLst>
          </p:cNvPr>
          <p:cNvSpPr txBox="1"/>
          <p:nvPr/>
        </p:nvSpPr>
        <p:spPr>
          <a:xfrm>
            <a:off x="18328355" y="2258114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147" name="Connecteur : en arc 1146">
            <a:extLst>
              <a:ext uri="{FF2B5EF4-FFF2-40B4-BE49-F238E27FC236}">
                <a16:creationId xmlns:a16="http://schemas.microsoft.com/office/drawing/2014/main" id="{31941DA7-B60E-4390-BBBC-25F7C8B03A92}"/>
              </a:ext>
            </a:extLst>
          </p:cNvPr>
          <p:cNvCxnSpPr>
            <a:cxnSpLocks/>
            <a:stCxn id="896" idx="2"/>
            <a:endCxn id="907" idx="0"/>
          </p:cNvCxnSpPr>
          <p:nvPr/>
        </p:nvCxnSpPr>
        <p:spPr>
          <a:xfrm rot="5400000">
            <a:off x="21432989" y="21898043"/>
            <a:ext cx="3057992" cy="13693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7" name="Rectangle : coins arrondis 1156">
            <a:extLst>
              <a:ext uri="{FF2B5EF4-FFF2-40B4-BE49-F238E27FC236}">
                <a16:creationId xmlns:a16="http://schemas.microsoft.com/office/drawing/2014/main" id="{8F433FB9-34A5-4308-B98E-E369454A8F83}"/>
              </a:ext>
            </a:extLst>
          </p:cNvPr>
          <p:cNvSpPr/>
          <p:nvPr/>
        </p:nvSpPr>
        <p:spPr>
          <a:xfrm>
            <a:off x="19101238" y="20483596"/>
            <a:ext cx="1062750" cy="5751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Ressource externe</a:t>
            </a:r>
          </a:p>
        </p:txBody>
      </p:sp>
      <p:cxnSp>
        <p:nvCxnSpPr>
          <p:cNvPr id="1162" name="Connecteur droit avec flèche 1161">
            <a:extLst>
              <a:ext uri="{FF2B5EF4-FFF2-40B4-BE49-F238E27FC236}">
                <a16:creationId xmlns:a16="http://schemas.microsoft.com/office/drawing/2014/main" id="{510B6EA5-1881-4E65-92A0-977181E0CA82}"/>
              </a:ext>
            </a:extLst>
          </p:cNvPr>
          <p:cNvCxnSpPr>
            <a:cxnSpLocks/>
            <a:stCxn id="896" idx="1"/>
            <a:endCxn id="1157" idx="3"/>
          </p:cNvCxnSpPr>
          <p:nvPr/>
        </p:nvCxnSpPr>
        <p:spPr>
          <a:xfrm flipH="1">
            <a:off x="20164000" y="20766134"/>
            <a:ext cx="2951275" cy="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0580C4C5-A219-4552-8BD9-8FB41F81C2A3}"/>
              </a:ext>
            </a:extLst>
          </p:cNvPr>
          <p:cNvSpPr txBox="1"/>
          <p:nvPr/>
        </p:nvSpPr>
        <p:spPr>
          <a:xfrm>
            <a:off x="20760699" y="2047856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rdfs:seeAlso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75" name="Rectangle : coins arrondis 1174">
            <a:extLst>
              <a:ext uri="{FF2B5EF4-FFF2-40B4-BE49-F238E27FC236}">
                <a16:creationId xmlns:a16="http://schemas.microsoft.com/office/drawing/2014/main" id="{D42230B0-52E7-4E4D-BFAD-92714886DBE0}"/>
              </a:ext>
            </a:extLst>
          </p:cNvPr>
          <p:cNvSpPr/>
          <p:nvPr/>
        </p:nvSpPr>
        <p:spPr>
          <a:xfrm>
            <a:off x="24385003" y="24072733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(Ressources bibliographiques)</a:t>
            </a:r>
          </a:p>
        </p:txBody>
      </p:sp>
      <p:cxnSp>
        <p:nvCxnSpPr>
          <p:cNvPr id="1177" name="Connecteur : en arc 1176">
            <a:extLst>
              <a:ext uri="{FF2B5EF4-FFF2-40B4-BE49-F238E27FC236}">
                <a16:creationId xmlns:a16="http://schemas.microsoft.com/office/drawing/2014/main" id="{DD2896B1-370A-4AF8-9667-6279410AD138}"/>
              </a:ext>
            </a:extLst>
          </p:cNvPr>
          <p:cNvCxnSpPr>
            <a:cxnSpLocks/>
            <a:stCxn id="1175" idx="0"/>
            <a:endCxn id="896" idx="2"/>
          </p:cNvCxnSpPr>
          <p:nvPr/>
        </p:nvCxnSpPr>
        <p:spPr>
          <a:xfrm rot="16200000" flipV="1">
            <a:off x="22806676" y="21893684"/>
            <a:ext cx="3019021" cy="13390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ZoneTexte 1178">
            <a:extLst>
              <a:ext uri="{FF2B5EF4-FFF2-40B4-BE49-F238E27FC236}">
                <a16:creationId xmlns:a16="http://schemas.microsoft.com/office/drawing/2014/main" id="{1E1760EA-2CF5-49F4-A28C-D115C174FBA7}"/>
              </a:ext>
            </a:extLst>
          </p:cNvPr>
          <p:cNvSpPr txBox="1"/>
          <p:nvPr/>
        </p:nvSpPr>
        <p:spPr>
          <a:xfrm>
            <a:off x="23802074" y="2226321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1193" name="Rectangle : coins arrondis 1192">
            <a:extLst>
              <a:ext uri="{FF2B5EF4-FFF2-40B4-BE49-F238E27FC236}">
                <a16:creationId xmlns:a16="http://schemas.microsoft.com/office/drawing/2014/main" id="{455B075A-65EA-4C22-BF8E-A5274E1D4D17}"/>
              </a:ext>
            </a:extLst>
          </p:cNvPr>
          <p:cNvSpPr/>
          <p:nvPr/>
        </p:nvSpPr>
        <p:spPr>
          <a:xfrm>
            <a:off x="23999990" y="18774804"/>
            <a:ext cx="858255" cy="441346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sp>
        <p:nvSpPr>
          <p:cNvPr id="1197" name="ZoneTexte 1196">
            <a:extLst>
              <a:ext uri="{FF2B5EF4-FFF2-40B4-BE49-F238E27FC236}">
                <a16:creationId xmlns:a16="http://schemas.microsoft.com/office/drawing/2014/main" id="{24E1F0F4-95CE-4C9A-90F4-67EF86F911DA}"/>
              </a:ext>
            </a:extLst>
          </p:cNvPr>
          <p:cNvSpPr txBox="1"/>
          <p:nvPr/>
        </p:nvSpPr>
        <p:spPr>
          <a:xfrm>
            <a:off x="21896952" y="2226321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201" name="ZoneTexte 1200">
            <a:extLst>
              <a:ext uri="{FF2B5EF4-FFF2-40B4-BE49-F238E27FC236}">
                <a16:creationId xmlns:a16="http://schemas.microsoft.com/office/drawing/2014/main" id="{DF79B0E9-B158-4517-912F-4542AEC943BD}"/>
              </a:ext>
            </a:extLst>
          </p:cNvPr>
          <p:cNvSpPr txBox="1"/>
          <p:nvPr/>
        </p:nvSpPr>
        <p:spPr>
          <a:xfrm>
            <a:off x="24841075" y="2037617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P143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03" name="Rectangle : coins arrondis 1202">
            <a:extLst>
              <a:ext uri="{FF2B5EF4-FFF2-40B4-BE49-F238E27FC236}">
                <a16:creationId xmlns:a16="http://schemas.microsoft.com/office/drawing/2014/main" id="{1B238A1A-78B2-4AA0-8190-6BA8A4DBE274}"/>
              </a:ext>
            </a:extLst>
          </p:cNvPr>
          <p:cNvSpPr/>
          <p:nvPr/>
        </p:nvSpPr>
        <p:spPr>
          <a:xfrm>
            <a:off x="33624988" y="20145683"/>
            <a:ext cx="1311925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Marchands et artisans privilégiés selon la cour »)</a:t>
            </a:r>
          </a:p>
        </p:txBody>
      </p:sp>
      <p:cxnSp>
        <p:nvCxnSpPr>
          <p:cNvPr id="1226" name="Connecteur : en arc 1225">
            <a:extLst>
              <a:ext uri="{FF2B5EF4-FFF2-40B4-BE49-F238E27FC236}">
                <a16:creationId xmlns:a16="http://schemas.microsoft.com/office/drawing/2014/main" id="{375F96D0-0B04-47CC-BF79-EBCFEAB6F258}"/>
              </a:ext>
            </a:extLst>
          </p:cNvPr>
          <p:cNvCxnSpPr>
            <a:cxnSpLocks/>
            <a:stCxn id="1193" idx="2"/>
            <a:endCxn id="896" idx="0"/>
          </p:cNvCxnSpPr>
          <p:nvPr/>
        </p:nvCxnSpPr>
        <p:spPr>
          <a:xfrm rot="5400000">
            <a:off x="23406670" y="19456120"/>
            <a:ext cx="1262414" cy="782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Connecteur droit avec flèche 1227">
            <a:extLst>
              <a:ext uri="{FF2B5EF4-FFF2-40B4-BE49-F238E27FC236}">
                <a16:creationId xmlns:a16="http://schemas.microsoft.com/office/drawing/2014/main" id="{F30D9043-8644-417C-800B-DA3F7BE530D3}"/>
              </a:ext>
            </a:extLst>
          </p:cNvPr>
          <p:cNvCxnSpPr>
            <a:cxnSpLocks/>
            <a:endCxn id="896" idx="2"/>
          </p:cNvCxnSpPr>
          <p:nvPr/>
        </p:nvCxnSpPr>
        <p:spPr>
          <a:xfrm flipV="1">
            <a:off x="23615318" y="21053710"/>
            <a:ext cx="31329" cy="46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5" name="Connecteur droit avec flèche 1294">
            <a:extLst>
              <a:ext uri="{FF2B5EF4-FFF2-40B4-BE49-F238E27FC236}">
                <a16:creationId xmlns:a16="http://schemas.microsoft.com/office/drawing/2014/main" id="{77AA7CBC-4C77-4C00-91E4-D6B5407DAF70}"/>
              </a:ext>
            </a:extLst>
          </p:cNvPr>
          <p:cNvCxnSpPr>
            <a:cxnSpLocks/>
            <a:endCxn id="256" idx="2"/>
          </p:cNvCxnSpPr>
          <p:nvPr/>
        </p:nvCxnSpPr>
        <p:spPr>
          <a:xfrm flipV="1">
            <a:off x="32833930" y="22910497"/>
            <a:ext cx="27995" cy="249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ZoneTexte 1298">
            <a:extLst>
              <a:ext uri="{FF2B5EF4-FFF2-40B4-BE49-F238E27FC236}">
                <a16:creationId xmlns:a16="http://schemas.microsoft.com/office/drawing/2014/main" id="{FC8EBDED-D559-4E15-977D-FE6AB901BB3C}"/>
              </a:ext>
            </a:extLst>
          </p:cNvPr>
          <p:cNvSpPr txBox="1"/>
          <p:nvPr/>
        </p:nvSpPr>
        <p:spPr>
          <a:xfrm>
            <a:off x="32404177" y="2474637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23" name="Rectangle : coins arrondis 1322">
            <a:extLst>
              <a:ext uri="{FF2B5EF4-FFF2-40B4-BE49-F238E27FC236}">
                <a16:creationId xmlns:a16="http://schemas.microsoft.com/office/drawing/2014/main" id="{489C0850-DD55-4E34-B0BE-B8B8AB359DA1}"/>
              </a:ext>
            </a:extLst>
          </p:cNvPr>
          <p:cNvSpPr/>
          <p:nvPr/>
        </p:nvSpPr>
        <p:spPr>
          <a:xfrm>
            <a:off x="14580615" y="20170127"/>
            <a:ext cx="1419389" cy="848718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Royaume de France »)</a:t>
            </a:r>
          </a:p>
        </p:txBody>
      </p:sp>
      <p:sp>
        <p:nvSpPr>
          <p:cNvPr id="1326" name="Rectangle : coins arrondis 1325">
            <a:extLst>
              <a:ext uri="{FF2B5EF4-FFF2-40B4-BE49-F238E27FC236}">
                <a16:creationId xmlns:a16="http://schemas.microsoft.com/office/drawing/2014/main" id="{A5C5A051-AA36-4411-9F21-585C0A53402F}"/>
              </a:ext>
            </a:extLst>
          </p:cNvPr>
          <p:cNvSpPr/>
          <p:nvPr/>
        </p:nvSpPr>
        <p:spPr>
          <a:xfrm>
            <a:off x="10048453" y="25603528"/>
            <a:ext cx="976814" cy="45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69" name="ZoneTexte 1368">
            <a:extLst>
              <a:ext uri="{FF2B5EF4-FFF2-40B4-BE49-F238E27FC236}">
                <a16:creationId xmlns:a16="http://schemas.microsoft.com/office/drawing/2014/main" id="{A462FE29-01BE-4B48-A0F5-B80FAA426CFC}"/>
              </a:ext>
            </a:extLst>
          </p:cNvPr>
          <p:cNvSpPr txBox="1"/>
          <p:nvPr/>
        </p:nvSpPr>
        <p:spPr>
          <a:xfrm>
            <a:off x="9391952" y="25037971"/>
            <a:ext cx="132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P164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temporally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specified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376" name="Rectangle : coins arrondis 1375">
            <a:extLst>
              <a:ext uri="{FF2B5EF4-FFF2-40B4-BE49-F238E27FC236}">
                <a16:creationId xmlns:a16="http://schemas.microsoft.com/office/drawing/2014/main" id="{947FC05F-23B0-49EE-A1CD-2510CA18DB3D}"/>
              </a:ext>
            </a:extLst>
          </p:cNvPr>
          <p:cNvSpPr/>
          <p:nvPr/>
        </p:nvSpPr>
        <p:spPr>
          <a:xfrm>
            <a:off x="14571720" y="22091996"/>
            <a:ext cx="1419388" cy="783086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Gouvernement d’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 »)</a:t>
            </a:r>
          </a:p>
        </p:txBody>
      </p:sp>
      <p:cxnSp>
        <p:nvCxnSpPr>
          <p:cNvPr id="1403" name="Connecteur droit avec flèche 1402">
            <a:extLst>
              <a:ext uri="{FF2B5EF4-FFF2-40B4-BE49-F238E27FC236}">
                <a16:creationId xmlns:a16="http://schemas.microsoft.com/office/drawing/2014/main" id="{185BB789-59EB-4052-A978-468D1824E97F}"/>
              </a:ext>
            </a:extLst>
          </p:cNvPr>
          <p:cNvCxnSpPr>
            <a:cxnSpLocks/>
            <a:stCxn id="1376" idx="0"/>
            <a:endCxn id="1323" idx="2"/>
          </p:cNvCxnSpPr>
          <p:nvPr/>
        </p:nvCxnSpPr>
        <p:spPr>
          <a:xfrm flipV="1">
            <a:off x="15281420" y="21018854"/>
            <a:ext cx="8887" cy="1073145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ZoneTexte 1404">
            <a:extLst>
              <a:ext uri="{FF2B5EF4-FFF2-40B4-BE49-F238E27FC236}">
                <a16:creationId xmlns:a16="http://schemas.microsoft.com/office/drawing/2014/main" id="{868AD9B0-0081-41F6-85DB-EC09922C54A4}"/>
              </a:ext>
            </a:extLst>
          </p:cNvPr>
          <p:cNvSpPr txBox="1"/>
          <p:nvPr/>
        </p:nvSpPr>
        <p:spPr>
          <a:xfrm>
            <a:off x="14987191" y="2144130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9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10" name="Rectangle : coins arrondis 1409">
            <a:extLst>
              <a:ext uri="{FF2B5EF4-FFF2-40B4-BE49-F238E27FC236}">
                <a16:creationId xmlns:a16="http://schemas.microsoft.com/office/drawing/2014/main" id="{F653F176-6FE9-4095-B819-75B8FE56593B}"/>
              </a:ext>
            </a:extLst>
          </p:cNvPr>
          <p:cNvSpPr/>
          <p:nvPr/>
        </p:nvSpPr>
        <p:spPr>
          <a:xfrm>
            <a:off x="14656166" y="24064694"/>
            <a:ext cx="1250498" cy="887499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géographqiue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du « Gouvernement de Paris »)</a:t>
            </a:r>
          </a:p>
        </p:txBody>
      </p:sp>
      <p:cxnSp>
        <p:nvCxnSpPr>
          <p:cNvPr id="1416" name="Connecteur droit avec flèche 1415">
            <a:extLst>
              <a:ext uri="{FF2B5EF4-FFF2-40B4-BE49-F238E27FC236}">
                <a16:creationId xmlns:a16="http://schemas.microsoft.com/office/drawing/2014/main" id="{9D343846-A490-4B2F-8469-D4A520142210}"/>
              </a:ext>
            </a:extLst>
          </p:cNvPr>
          <p:cNvCxnSpPr>
            <a:cxnSpLocks/>
            <a:stCxn id="1410" idx="0"/>
            <a:endCxn id="1376" idx="2"/>
          </p:cNvCxnSpPr>
          <p:nvPr/>
        </p:nvCxnSpPr>
        <p:spPr>
          <a:xfrm flipV="1">
            <a:off x="15281414" y="22875086"/>
            <a:ext cx="0" cy="1189609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6" name="ZoneTexte 1425">
            <a:extLst>
              <a:ext uri="{FF2B5EF4-FFF2-40B4-BE49-F238E27FC236}">
                <a16:creationId xmlns:a16="http://schemas.microsoft.com/office/drawing/2014/main" id="{FFCB6F25-4111-4BBF-A626-3B44F6216A76}"/>
              </a:ext>
            </a:extLst>
          </p:cNvPr>
          <p:cNvSpPr txBox="1"/>
          <p:nvPr/>
        </p:nvSpPr>
        <p:spPr>
          <a:xfrm>
            <a:off x="14987191" y="2337863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9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36" name="Rectangle : coins arrondis 1435">
            <a:extLst>
              <a:ext uri="{FF2B5EF4-FFF2-40B4-BE49-F238E27FC236}">
                <a16:creationId xmlns:a16="http://schemas.microsoft.com/office/drawing/2014/main" id="{8447609F-F78D-45A9-B0A9-2EAC491AF91A}"/>
              </a:ext>
            </a:extLst>
          </p:cNvPr>
          <p:cNvSpPr/>
          <p:nvPr/>
        </p:nvSpPr>
        <p:spPr>
          <a:xfrm>
            <a:off x="6123820" y="22908509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 contemporaine»</a:t>
            </a:r>
          </a:p>
        </p:txBody>
      </p:sp>
      <p:cxnSp>
        <p:nvCxnSpPr>
          <p:cNvPr id="1438" name="Connecteur : en arc 1437">
            <a:extLst>
              <a:ext uri="{FF2B5EF4-FFF2-40B4-BE49-F238E27FC236}">
                <a16:creationId xmlns:a16="http://schemas.microsoft.com/office/drawing/2014/main" id="{EA5288FF-9F05-4320-8A9F-AB9C66F181CD}"/>
              </a:ext>
            </a:extLst>
          </p:cNvPr>
          <p:cNvCxnSpPr>
            <a:cxnSpLocks/>
            <a:stCxn id="43" idx="0"/>
            <a:endCxn id="1323" idx="1"/>
          </p:cNvCxnSpPr>
          <p:nvPr/>
        </p:nvCxnSpPr>
        <p:spPr>
          <a:xfrm rot="5400000" flipH="1" flipV="1">
            <a:off x="11395163" y="19716159"/>
            <a:ext cx="2307118" cy="4063776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1" name="ZoneTexte 1440">
            <a:extLst>
              <a:ext uri="{FF2B5EF4-FFF2-40B4-BE49-F238E27FC236}">
                <a16:creationId xmlns:a16="http://schemas.microsoft.com/office/drawing/2014/main" id="{6770E631-51C6-439E-A614-96CD665E4CEA}"/>
              </a:ext>
            </a:extLst>
          </p:cNvPr>
          <p:cNvSpPr txBox="1"/>
          <p:nvPr/>
        </p:nvSpPr>
        <p:spPr>
          <a:xfrm>
            <a:off x="10921289" y="21091182"/>
            <a:ext cx="12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1443" name="Rectangle : coins arrondis 1442">
            <a:extLst>
              <a:ext uri="{FF2B5EF4-FFF2-40B4-BE49-F238E27FC236}">
                <a16:creationId xmlns:a16="http://schemas.microsoft.com/office/drawing/2014/main" id="{74CEFEEC-8D68-47B8-8DEC-15D6BB5AAE30}"/>
              </a:ext>
            </a:extLst>
          </p:cNvPr>
          <p:cNvSpPr/>
          <p:nvPr/>
        </p:nvSpPr>
        <p:spPr>
          <a:xfrm>
            <a:off x="11780449" y="25443625"/>
            <a:ext cx="1125126" cy="790960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de la France actuelle)</a:t>
            </a:r>
          </a:p>
        </p:txBody>
      </p:sp>
      <p:cxnSp>
        <p:nvCxnSpPr>
          <p:cNvPr id="1446" name="Connecteur droit avec flèche 1445">
            <a:extLst>
              <a:ext uri="{FF2B5EF4-FFF2-40B4-BE49-F238E27FC236}">
                <a16:creationId xmlns:a16="http://schemas.microsoft.com/office/drawing/2014/main" id="{B3951B1A-874B-4240-A573-9612F2810A3A}"/>
              </a:ext>
            </a:extLst>
          </p:cNvPr>
          <p:cNvCxnSpPr>
            <a:cxnSpLocks/>
            <a:stCxn id="43" idx="2"/>
            <a:endCxn id="1443" idx="0"/>
          </p:cNvCxnSpPr>
          <p:nvPr/>
        </p:nvCxnSpPr>
        <p:spPr>
          <a:xfrm rot="16200000" flipH="1">
            <a:off x="10477297" y="23577909"/>
            <a:ext cx="1905259" cy="1826177"/>
          </a:xfrm>
          <a:prstGeom prst="curvedConnector3">
            <a:avLst>
              <a:gd name="adj1" fmla="val 50000"/>
            </a:avLst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9" name="ZoneTexte 1448">
            <a:extLst>
              <a:ext uri="{FF2B5EF4-FFF2-40B4-BE49-F238E27FC236}">
                <a16:creationId xmlns:a16="http://schemas.microsoft.com/office/drawing/2014/main" id="{4294E8D2-7251-4BF9-9894-2AF9CC92A69C}"/>
              </a:ext>
            </a:extLst>
          </p:cNvPr>
          <p:cNvSpPr txBox="1"/>
          <p:nvPr/>
        </p:nvSpPr>
        <p:spPr>
          <a:xfrm>
            <a:off x="10896476" y="24000177"/>
            <a:ext cx="10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</a:t>
            </a:r>
          </a:p>
        </p:txBody>
      </p:sp>
      <p:sp>
        <p:nvSpPr>
          <p:cNvPr id="1558" name="ZoneTexte 1557">
            <a:extLst>
              <a:ext uri="{FF2B5EF4-FFF2-40B4-BE49-F238E27FC236}">
                <a16:creationId xmlns:a16="http://schemas.microsoft.com/office/drawing/2014/main" id="{B57467A9-AE71-4CC6-BE91-7D3EDDA61CBA}"/>
              </a:ext>
            </a:extLst>
          </p:cNvPr>
          <p:cNvSpPr txBox="1"/>
          <p:nvPr/>
        </p:nvSpPr>
        <p:spPr>
          <a:xfrm>
            <a:off x="20693136" y="2413132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66" name="Rectangle : coins arrondis 1565">
            <a:extLst>
              <a:ext uri="{FF2B5EF4-FFF2-40B4-BE49-F238E27FC236}">
                <a16:creationId xmlns:a16="http://schemas.microsoft.com/office/drawing/2014/main" id="{847F8AC1-4245-47C6-A1C5-131BBFD96B03}"/>
              </a:ext>
            </a:extLst>
          </p:cNvPr>
          <p:cNvSpPr/>
          <p:nvPr/>
        </p:nvSpPr>
        <p:spPr>
          <a:xfrm>
            <a:off x="25527970" y="18766155"/>
            <a:ext cx="976814" cy="45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569" name="Connecteur droit avec flèche 1568">
            <a:extLst>
              <a:ext uri="{FF2B5EF4-FFF2-40B4-BE49-F238E27FC236}">
                <a16:creationId xmlns:a16="http://schemas.microsoft.com/office/drawing/2014/main" id="{B838F6C0-B709-4A04-9948-903ADE8236FB}"/>
              </a:ext>
            </a:extLst>
          </p:cNvPr>
          <p:cNvCxnSpPr>
            <a:cxnSpLocks/>
            <a:stCxn id="1193" idx="3"/>
            <a:endCxn id="1566" idx="1"/>
          </p:cNvCxnSpPr>
          <p:nvPr/>
        </p:nvCxnSpPr>
        <p:spPr>
          <a:xfrm>
            <a:off x="24858239" y="18995476"/>
            <a:ext cx="66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1" name="ZoneTexte 1570">
            <a:extLst>
              <a:ext uri="{FF2B5EF4-FFF2-40B4-BE49-F238E27FC236}">
                <a16:creationId xmlns:a16="http://schemas.microsoft.com/office/drawing/2014/main" id="{26906781-0A6A-4F3F-AF32-A3E956C9A29D}"/>
              </a:ext>
            </a:extLst>
          </p:cNvPr>
          <p:cNvSpPr txBox="1"/>
          <p:nvPr/>
        </p:nvSpPr>
        <p:spPr>
          <a:xfrm>
            <a:off x="24421400" y="1903968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sp>
        <p:nvSpPr>
          <p:cNvPr id="1585" name="Rectangle : coins arrondis 1584">
            <a:extLst>
              <a:ext uri="{FF2B5EF4-FFF2-40B4-BE49-F238E27FC236}">
                <a16:creationId xmlns:a16="http://schemas.microsoft.com/office/drawing/2014/main" id="{1B26E907-3493-4883-B689-1FEE11D76D40}"/>
              </a:ext>
            </a:extLst>
          </p:cNvPr>
          <p:cNvSpPr/>
          <p:nvPr/>
        </p:nvSpPr>
        <p:spPr>
          <a:xfrm>
            <a:off x="8438599" y="22981282"/>
            <a:ext cx="1045261" cy="450347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1587" name="Connecteur droit avec flèche 1586">
            <a:extLst>
              <a:ext uri="{FF2B5EF4-FFF2-40B4-BE49-F238E27FC236}">
                <a16:creationId xmlns:a16="http://schemas.microsoft.com/office/drawing/2014/main" id="{FBAEFA46-C2AA-4F0B-A716-DCB386D35DCD}"/>
              </a:ext>
            </a:extLst>
          </p:cNvPr>
          <p:cNvCxnSpPr>
            <a:cxnSpLocks/>
            <a:stCxn id="43" idx="1"/>
            <a:endCxn id="1585" idx="3"/>
          </p:cNvCxnSpPr>
          <p:nvPr/>
        </p:nvCxnSpPr>
        <p:spPr>
          <a:xfrm flipH="1" flipV="1">
            <a:off x="9483855" y="23206454"/>
            <a:ext cx="501604" cy="1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2" name="Rectangle : coins arrondis 1601">
            <a:extLst>
              <a:ext uri="{FF2B5EF4-FFF2-40B4-BE49-F238E27FC236}">
                <a16:creationId xmlns:a16="http://schemas.microsoft.com/office/drawing/2014/main" id="{046C4C49-26FA-4664-9AF6-7E67188F131C}"/>
              </a:ext>
            </a:extLst>
          </p:cNvPr>
          <p:cNvSpPr/>
          <p:nvPr/>
        </p:nvSpPr>
        <p:spPr>
          <a:xfrm>
            <a:off x="20289301" y="22342542"/>
            <a:ext cx="1062749" cy="575143"/>
          </a:xfrm>
          <a:prstGeom prst="roundRect">
            <a:avLst/>
          </a:prstGeom>
          <a:solidFill>
            <a:srgbClr val="B2ECD5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E69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Death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04" name="Connecteur droit avec flèche 1603">
            <a:extLst>
              <a:ext uri="{FF2B5EF4-FFF2-40B4-BE49-F238E27FC236}">
                <a16:creationId xmlns:a16="http://schemas.microsoft.com/office/drawing/2014/main" id="{998A28CC-8522-4F47-A3AD-B0D74C90296D}"/>
              </a:ext>
            </a:extLst>
          </p:cNvPr>
          <p:cNvCxnSpPr>
            <a:cxnSpLocks/>
            <a:stCxn id="896" idx="1"/>
            <a:endCxn id="904" idx="3"/>
          </p:cNvCxnSpPr>
          <p:nvPr/>
        </p:nvCxnSpPr>
        <p:spPr>
          <a:xfrm flipH="1">
            <a:off x="20079751" y="20766139"/>
            <a:ext cx="3035516" cy="124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Connecteur droit avec flèche 1605">
            <a:extLst>
              <a:ext uri="{FF2B5EF4-FFF2-40B4-BE49-F238E27FC236}">
                <a16:creationId xmlns:a16="http://schemas.microsoft.com/office/drawing/2014/main" id="{795265F6-01F1-4893-84CD-1D39AC3FEA80}"/>
              </a:ext>
            </a:extLst>
          </p:cNvPr>
          <p:cNvCxnSpPr>
            <a:cxnSpLocks/>
            <a:stCxn id="896" idx="1"/>
            <a:endCxn id="1602" idx="0"/>
          </p:cNvCxnSpPr>
          <p:nvPr/>
        </p:nvCxnSpPr>
        <p:spPr>
          <a:xfrm flipH="1">
            <a:off x="20820676" y="20766133"/>
            <a:ext cx="2294597" cy="157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8" name="ZoneTexte 1607">
            <a:extLst>
              <a:ext uri="{FF2B5EF4-FFF2-40B4-BE49-F238E27FC236}">
                <a16:creationId xmlns:a16="http://schemas.microsoft.com/office/drawing/2014/main" id="{E0870508-620F-448E-AF5E-58263C15F0F2}"/>
              </a:ext>
            </a:extLst>
          </p:cNvPr>
          <p:cNvSpPr txBox="1"/>
          <p:nvPr/>
        </p:nvSpPr>
        <p:spPr>
          <a:xfrm>
            <a:off x="20435862" y="2175570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P100</a:t>
            </a:r>
          </a:p>
        </p:txBody>
      </p:sp>
      <p:sp>
        <p:nvSpPr>
          <p:cNvPr id="1610" name="Rectangle : coins arrondis 1609">
            <a:extLst>
              <a:ext uri="{FF2B5EF4-FFF2-40B4-BE49-F238E27FC236}">
                <a16:creationId xmlns:a16="http://schemas.microsoft.com/office/drawing/2014/main" id="{1E601DA8-C857-402C-919B-BFD6E9F66025}"/>
              </a:ext>
            </a:extLst>
          </p:cNvPr>
          <p:cNvSpPr/>
          <p:nvPr/>
        </p:nvSpPr>
        <p:spPr>
          <a:xfrm>
            <a:off x="23949014" y="17824533"/>
            <a:ext cx="960209" cy="43761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cxnSp>
        <p:nvCxnSpPr>
          <p:cNvPr id="1618" name="Connecteur droit avec flèche 1617">
            <a:extLst>
              <a:ext uri="{FF2B5EF4-FFF2-40B4-BE49-F238E27FC236}">
                <a16:creationId xmlns:a16="http://schemas.microsoft.com/office/drawing/2014/main" id="{435F6A2C-F274-4A6D-9D44-CA65B7FDDFE0}"/>
              </a:ext>
            </a:extLst>
          </p:cNvPr>
          <p:cNvCxnSpPr>
            <a:cxnSpLocks/>
            <a:stCxn id="1193" idx="0"/>
            <a:endCxn id="1610" idx="2"/>
          </p:cNvCxnSpPr>
          <p:nvPr/>
        </p:nvCxnSpPr>
        <p:spPr>
          <a:xfrm flipV="1">
            <a:off x="24429119" y="18262156"/>
            <a:ext cx="1" cy="51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1" name="ZoneTexte 1620">
            <a:extLst>
              <a:ext uri="{FF2B5EF4-FFF2-40B4-BE49-F238E27FC236}">
                <a16:creationId xmlns:a16="http://schemas.microsoft.com/office/drawing/2014/main" id="{E90484F5-6FBC-4C33-A812-4E7F84B7A064}"/>
              </a:ext>
            </a:extLst>
          </p:cNvPr>
          <p:cNvSpPr txBox="1"/>
          <p:nvPr/>
        </p:nvSpPr>
        <p:spPr>
          <a:xfrm>
            <a:off x="24364652" y="18428557"/>
            <a:ext cx="584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>
                <a:latin typeface="Gill Sans Nova" panose="020B0602020104020203" pitchFamily="34" charset="0"/>
              </a:rPr>
              <a:t>P2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089E4A38-7C95-49F4-B9A6-B3D593F7B50D}"/>
              </a:ext>
            </a:extLst>
          </p:cNvPr>
          <p:cNvSpPr txBox="1"/>
          <p:nvPr/>
        </p:nvSpPr>
        <p:spPr>
          <a:xfrm>
            <a:off x="18890615" y="19951829"/>
            <a:ext cx="14840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65000"/>
                  </a:schemeClr>
                </a:solidFill>
                <a:latin typeface="Gill Sans Nova" panose="020B0602020104020203" pitchFamily="34" charset="0"/>
              </a:rPr>
              <a:t>On utilisera ici aussi un E13 pour signer l’ajout d’une ressource externe</a:t>
            </a:r>
          </a:p>
        </p:txBody>
      </p:sp>
      <p:sp>
        <p:nvSpPr>
          <p:cNvPr id="1726" name="Rectangle : coins arrondis 1725">
            <a:extLst>
              <a:ext uri="{FF2B5EF4-FFF2-40B4-BE49-F238E27FC236}">
                <a16:creationId xmlns:a16="http://schemas.microsoft.com/office/drawing/2014/main" id="{9A107125-CB23-46F5-981B-B98EC8CE65D4}"/>
              </a:ext>
            </a:extLst>
          </p:cNvPr>
          <p:cNvSpPr/>
          <p:nvPr/>
        </p:nvSpPr>
        <p:spPr>
          <a:xfrm>
            <a:off x="26691733" y="20455593"/>
            <a:ext cx="918802" cy="289895"/>
          </a:xfrm>
          <a:prstGeom prst="roundRect">
            <a:avLst/>
          </a:prstGeom>
          <a:solidFill>
            <a:srgbClr val="DD8A5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E85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Joining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28" name="Rectangle : coins arrondis 1727">
            <a:extLst>
              <a:ext uri="{FF2B5EF4-FFF2-40B4-BE49-F238E27FC236}">
                <a16:creationId xmlns:a16="http://schemas.microsoft.com/office/drawing/2014/main" id="{E97EEA0B-9399-47AE-9D18-56B392C614F3}"/>
              </a:ext>
            </a:extLst>
          </p:cNvPr>
          <p:cNvSpPr/>
          <p:nvPr/>
        </p:nvSpPr>
        <p:spPr>
          <a:xfrm>
            <a:off x="26700364" y="21126402"/>
            <a:ext cx="918802" cy="289895"/>
          </a:xfrm>
          <a:prstGeom prst="roundRect">
            <a:avLst/>
          </a:prstGeom>
          <a:solidFill>
            <a:srgbClr val="E7AA8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E86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Leaving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42" name="ZoneTexte 1741">
            <a:extLst>
              <a:ext uri="{FF2B5EF4-FFF2-40B4-BE49-F238E27FC236}">
                <a16:creationId xmlns:a16="http://schemas.microsoft.com/office/drawing/2014/main" id="{6EA525A7-E332-4231-92ED-7159B22962A9}"/>
              </a:ext>
            </a:extLst>
          </p:cNvPr>
          <p:cNvSpPr txBox="1"/>
          <p:nvPr/>
        </p:nvSpPr>
        <p:spPr>
          <a:xfrm>
            <a:off x="24868806" y="2122832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P145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4" name="ZoneTexte 1743">
            <a:extLst>
              <a:ext uri="{FF2B5EF4-FFF2-40B4-BE49-F238E27FC236}">
                <a16:creationId xmlns:a16="http://schemas.microsoft.com/office/drawing/2014/main" id="{F0A1F011-F3FE-44CE-8694-14F19C8982B6}"/>
              </a:ext>
            </a:extLst>
          </p:cNvPr>
          <p:cNvSpPr txBox="1"/>
          <p:nvPr/>
        </p:nvSpPr>
        <p:spPr>
          <a:xfrm>
            <a:off x="29164713" y="2024772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P144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6" name="ZoneTexte 1745">
            <a:extLst>
              <a:ext uri="{FF2B5EF4-FFF2-40B4-BE49-F238E27FC236}">
                <a16:creationId xmlns:a16="http://schemas.microsoft.com/office/drawing/2014/main" id="{A659F3E1-A2DF-4E08-923C-B0D3672873A7}"/>
              </a:ext>
            </a:extLst>
          </p:cNvPr>
          <p:cNvSpPr txBox="1"/>
          <p:nvPr/>
        </p:nvSpPr>
        <p:spPr>
          <a:xfrm>
            <a:off x="29159633" y="2125698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P146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from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8" name="Rectangle : coins arrondis 1747">
            <a:extLst>
              <a:ext uri="{FF2B5EF4-FFF2-40B4-BE49-F238E27FC236}">
                <a16:creationId xmlns:a16="http://schemas.microsoft.com/office/drawing/2014/main" id="{0560D48A-C1F3-4BE4-8153-1EB678B2FDB0}"/>
              </a:ext>
            </a:extLst>
          </p:cNvPr>
          <p:cNvSpPr/>
          <p:nvPr/>
        </p:nvSpPr>
        <p:spPr>
          <a:xfrm>
            <a:off x="26088500" y="22240469"/>
            <a:ext cx="966072" cy="3281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750" name="Connecteur droit avec flèche 1749">
            <a:extLst>
              <a:ext uri="{FF2B5EF4-FFF2-40B4-BE49-F238E27FC236}">
                <a16:creationId xmlns:a16="http://schemas.microsoft.com/office/drawing/2014/main" id="{4A608E05-0D54-4E51-93D1-E272A1C82C6D}"/>
              </a:ext>
            </a:extLst>
          </p:cNvPr>
          <p:cNvCxnSpPr>
            <a:cxnSpLocks/>
            <a:stCxn id="1728" idx="2"/>
            <a:endCxn id="1748" idx="0"/>
          </p:cNvCxnSpPr>
          <p:nvPr/>
        </p:nvCxnSpPr>
        <p:spPr>
          <a:xfrm rot="5400000">
            <a:off x="26453565" y="21534265"/>
            <a:ext cx="824172" cy="5882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3" name="ZoneTexte 1752">
            <a:extLst>
              <a:ext uri="{FF2B5EF4-FFF2-40B4-BE49-F238E27FC236}">
                <a16:creationId xmlns:a16="http://schemas.microsoft.com/office/drawing/2014/main" id="{D500D95A-FA6D-42F5-A078-8C94FBE16AA1}"/>
              </a:ext>
            </a:extLst>
          </p:cNvPr>
          <p:cNvSpPr txBox="1"/>
          <p:nvPr/>
        </p:nvSpPr>
        <p:spPr>
          <a:xfrm>
            <a:off x="25201359" y="2204616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cxnSp>
        <p:nvCxnSpPr>
          <p:cNvPr id="1764" name="Connecteur droit avec flèche 1763">
            <a:extLst>
              <a:ext uri="{FF2B5EF4-FFF2-40B4-BE49-F238E27FC236}">
                <a16:creationId xmlns:a16="http://schemas.microsoft.com/office/drawing/2014/main" id="{20943E71-4C9A-43FD-9799-1FBB5F1E8F3F}"/>
              </a:ext>
            </a:extLst>
          </p:cNvPr>
          <p:cNvCxnSpPr>
            <a:cxnSpLocks/>
            <a:stCxn id="1726" idx="1"/>
            <a:endCxn id="896" idx="3"/>
          </p:cNvCxnSpPr>
          <p:nvPr/>
        </p:nvCxnSpPr>
        <p:spPr>
          <a:xfrm flipH="1">
            <a:off x="24178020" y="20600541"/>
            <a:ext cx="2513715" cy="16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8" name="Connecteur droit avec flèche 1767">
            <a:extLst>
              <a:ext uri="{FF2B5EF4-FFF2-40B4-BE49-F238E27FC236}">
                <a16:creationId xmlns:a16="http://schemas.microsoft.com/office/drawing/2014/main" id="{FC0DE990-14A2-4165-8B90-FB1E21188D89}"/>
              </a:ext>
            </a:extLst>
          </p:cNvPr>
          <p:cNvCxnSpPr>
            <a:cxnSpLocks/>
            <a:stCxn id="1728" idx="1"/>
            <a:endCxn id="896" idx="3"/>
          </p:cNvCxnSpPr>
          <p:nvPr/>
        </p:nvCxnSpPr>
        <p:spPr>
          <a:xfrm flipH="1" flipV="1">
            <a:off x="24178015" y="20766135"/>
            <a:ext cx="2522348" cy="50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9" name="ZoneTexte 1778">
            <a:extLst>
              <a:ext uri="{FF2B5EF4-FFF2-40B4-BE49-F238E27FC236}">
                <a16:creationId xmlns:a16="http://schemas.microsoft.com/office/drawing/2014/main" id="{78FD002E-82F3-4C2C-93FC-14B940995C1C}"/>
              </a:ext>
            </a:extLst>
          </p:cNvPr>
          <p:cNvSpPr txBox="1"/>
          <p:nvPr/>
        </p:nvSpPr>
        <p:spPr>
          <a:xfrm>
            <a:off x="8987454" y="2301362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781" name="Rectangle : coins arrondis 1780">
            <a:extLst>
              <a:ext uri="{FF2B5EF4-FFF2-40B4-BE49-F238E27FC236}">
                <a16:creationId xmlns:a16="http://schemas.microsoft.com/office/drawing/2014/main" id="{47F54D7D-25D8-4B57-92CF-CBFEA33CD23D}"/>
              </a:ext>
            </a:extLst>
          </p:cNvPr>
          <p:cNvSpPr/>
          <p:nvPr/>
        </p:nvSpPr>
        <p:spPr>
          <a:xfrm>
            <a:off x="7677447" y="23658907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Royaume de France »</a:t>
            </a:r>
          </a:p>
        </p:txBody>
      </p:sp>
      <p:cxnSp>
        <p:nvCxnSpPr>
          <p:cNvPr id="1785" name="Connecteur : en arc 1784">
            <a:extLst>
              <a:ext uri="{FF2B5EF4-FFF2-40B4-BE49-F238E27FC236}">
                <a16:creationId xmlns:a16="http://schemas.microsoft.com/office/drawing/2014/main" id="{EC49D50D-E13C-402F-B964-510C31631AB7}"/>
              </a:ext>
            </a:extLst>
          </p:cNvPr>
          <p:cNvCxnSpPr>
            <a:cxnSpLocks/>
            <a:stCxn id="1585" idx="1"/>
            <a:endCxn id="1781" idx="0"/>
          </p:cNvCxnSpPr>
          <p:nvPr/>
        </p:nvCxnSpPr>
        <p:spPr>
          <a:xfrm rot="10800000" flipV="1">
            <a:off x="8098280" y="23206456"/>
            <a:ext cx="340314" cy="4524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C78E822-F524-4111-9F04-3E69337C8308}"/>
              </a:ext>
            </a:extLst>
          </p:cNvPr>
          <p:cNvSpPr/>
          <p:nvPr/>
        </p:nvSpPr>
        <p:spPr>
          <a:xfrm>
            <a:off x="8864216" y="20217370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 »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7D9C2C-3891-41C6-BBB9-D15E7A8B2B1A}"/>
              </a:ext>
            </a:extLst>
          </p:cNvPr>
          <p:cNvSpPr/>
          <p:nvPr/>
        </p:nvSpPr>
        <p:spPr>
          <a:xfrm>
            <a:off x="3939116" y="20224395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Ile-de-France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B2533C-0074-4CCE-B2A3-DCA5F032D8B5}"/>
              </a:ext>
            </a:extLst>
          </p:cNvPr>
          <p:cNvSpPr txBox="1"/>
          <p:nvPr/>
        </p:nvSpPr>
        <p:spPr>
          <a:xfrm>
            <a:off x="6385071" y="20212744"/>
            <a:ext cx="1516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 </a:t>
            </a:r>
            <a:r>
              <a:rPr lang="fr-FR" sz="900" i="1" dirty="0" err="1">
                <a:latin typeface="Gill Sans Nova" panose="020B0602020104020203" pitchFamily="34" charset="0"/>
              </a:rPr>
              <a:t>consists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B97E80C-DA2E-4003-B5DD-7622242F351F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flipH="1">
            <a:off x="5001866" y="20471683"/>
            <a:ext cx="3862350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40CF533-20C7-4B35-BFDB-32A23E9CA09F}"/>
              </a:ext>
            </a:extLst>
          </p:cNvPr>
          <p:cNvSpPr/>
          <p:nvPr/>
        </p:nvSpPr>
        <p:spPr>
          <a:xfrm>
            <a:off x="9985458" y="22901610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Royaume de France »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114E59AC-0DC1-450C-B2E1-FD4649CEE25A}"/>
              </a:ext>
            </a:extLst>
          </p:cNvPr>
          <p:cNvCxnSpPr>
            <a:cxnSpLocks/>
            <a:stCxn id="1436" idx="0"/>
            <a:endCxn id="10" idx="2"/>
          </p:cNvCxnSpPr>
          <p:nvPr/>
        </p:nvCxnSpPr>
        <p:spPr>
          <a:xfrm rot="5400000" flipH="1" flipV="1">
            <a:off x="6934142" y="20447049"/>
            <a:ext cx="2182517" cy="27403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4F004246-B1C8-43E8-AB14-6C186AA10833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8868409" y="21253179"/>
            <a:ext cx="2175617" cy="11212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C4558834-1780-4BF3-9DF5-806D33E05DC7}"/>
              </a:ext>
            </a:extLst>
          </p:cNvPr>
          <p:cNvSpPr txBox="1"/>
          <p:nvPr/>
        </p:nvSpPr>
        <p:spPr>
          <a:xfrm>
            <a:off x="8538661" y="21128654"/>
            <a:ext cx="166274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EFDE7289-EA18-43AF-89C5-E5FD2C7607E5}"/>
              </a:ext>
            </a:extLst>
          </p:cNvPr>
          <p:cNvSpPr/>
          <p:nvPr/>
        </p:nvSpPr>
        <p:spPr>
          <a:xfrm>
            <a:off x="3939116" y="22865677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Gouvernement d’</a:t>
            </a:r>
            <a:r>
              <a:rPr lang="fr-FR" sz="900" i="1" dirty="0" err="1">
                <a:solidFill>
                  <a:schemeClr val="bg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42D1A718-DF54-4B76-9528-36FE968B1297}"/>
              </a:ext>
            </a:extLst>
          </p:cNvPr>
          <p:cNvCxnSpPr>
            <a:cxnSpLocks/>
            <a:stCxn id="43" idx="2"/>
            <a:endCxn id="1326" idx="0"/>
          </p:cNvCxnSpPr>
          <p:nvPr/>
        </p:nvCxnSpPr>
        <p:spPr>
          <a:xfrm>
            <a:off x="10516834" y="23538366"/>
            <a:ext cx="20026" cy="206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eur : en arc 238">
            <a:extLst>
              <a:ext uri="{FF2B5EF4-FFF2-40B4-BE49-F238E27FC236}">
                <a16:creationId xmlns:a16="http://schemas.microsoft.com/office/drawing/2014/main" id="{B1F19F26-76D4-4339-8D16-1F8BC1737FD5}"/>
              </a:ext>
            </a:extLst>
          </p:cNvPr>
          <p:cNvCxnSpPr>
            <a:cxnSpLocks/>
            <a:stCxn id="232" idx="2"/>
            <a:endCxn id="43" idx="2"/>
          </p:cNvCxnSpPr>
          <p:nvPr/>
        </p:nvCxnSpPr>
        <p:spPr>
          <a:xfrm rot="16200000" flipH="1">
            <a:off x="7475701" y="20497230"/>
            <a:ext cx="35933" cy="6046343"/>
          </a:xfrm>
          <a:prstGeom prst="curvedConnector3">
            <a:avLst>
              <a:gd name="adj1" fmla="val 4376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ZoneTexte 241">
            <a:extLst>
              <a:ext uri="{FF2B5EF4-FFF2-40B4-BE49-F238E27FC236}">
                <a16:creationId xmlns:a16="http://schemas.microsoft.com/office/drawing/2014/main" id="{60F94A66-4154-4979-B688-1FF997B4ECBA}"/>
              </a:ext>
            </a:extLst>
          </p:cNvPr>
          <p:cNvSpPr txBox="1"/>
          <p:nvPr/>
        </p:nvSpPr>
        <p:spPr>
          <a:xfrm>
            <a:off x="6772871" y="24796322"/>
            <a:ext cx="1324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33AF4C4D-AB9F-4C9C-9A50-4CA102C13823}"/>
              </a:ext>
            </a:extLst>
          </p:cNvPr>
          <p:cNvCxnSpPr>
            <a:cxnSpLocks/>
            <a:stCxn id="18" idx="2"/>
            <a:endCxn id="232" idx="0"/>
          </p:cNvCxnSpPr>
          <p:nvPr/>
        </p:nvCxnSpPr>
        <p:spPr>
          <a:xfrm>
            <a:off x="4470491" y="20733013"/>
            <a:ext cx="0" cy="21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ZoneTexte 245">
            <a:extLst>
              <a:ext uri="{FF2B5EF4-FFF2-40B4-BE49-F238E27FC236}">
                <a16:creationId xmlns:a16="http://schemas.microsoft.com/office/drawing/2014/main" id="{31BA01F3-3AE0-4E7D-A0FE-2A9C1694CA47}"/>
              </a:ext>
            </a:extLst>
          </p:cNvPr>
          <p:cNvSpPr txBox="1"/>
          <p:nvPr/>
        </p:nvSpPr>
        <p:spPr>
          <a:xfrm>
            <a:off x="3640758" y="21234045"/>
            <a:ext cx="9606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BD1A3EB3-1D6C-4945-BB45-A143C6513823}"/>
              </a:ext>
            </a:extLst>
          </p:cNvPr>
          <p:cNvCxnSpPr>
            <a:cxnSpLocks/>
            <a:endCxn id="1323" idx="1"/>
          </p:cNvCxnSpPr>
          <p:nvPr/>
        </p:nvCxnSpPr>
        <p:spPr>
          <a:xfrm rot="5400000" flipH="1" flipV="1">
            <a:off x="11055404" y="21882095"/>
            <a:ext cx="4812814" cy="2237600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18049-5AFA-4F4B-B9D2-8778294A518F}"/>
              </a:ext>
            </a:extLst>
          </p:cNvPr>
          <p:cNvSpPr txBox="1"/>
          <p:nvPr/>
        </p:nvSpPr>
        <p:spPr>
          <a:xfrm>
            <a:off x="11674319" y="22349962"/>
            <a:ext cx="1242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P121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overlaps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</a:t>
            </a:r>
            <a:endParaRPr lang="fr-FR" sz="9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415057-E5BB-4388-A278-2FBCAE86AD2C}"/>
              </a:ext>
            </a:extLst>
          </p:cNvPr>
          <p:cNvSpPr/>
          <p:nvPr/>
        </p:nvSpPr>
        <p:spPr>
          <a:xfrm>
            <a:off x="27240214" y="22256827"/>
            <a:ext cx="949650" cy="31309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>
                <a:solidFill>
                  <a:schemeClr val="tx1"/>
                </a:solidFill>
                <a:latin typeface="Gill Sans Nova" panose="020B0602020104020203" pitchFamily="34" charset="0"/>
              </a:rPr>
              <a:t>« Adhérent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71" name="Connecteur droit avec flèche 1749">
            <a:extLst>
              <a:ext uri="{FF2B5EF4-FFF2-40B4-BE49-F238E27FC236}">
                <a16:creationId xmlns:a16="http://schemas.microsoft.com/office/drawing/2014/main" id="{F1BDEE82-3662-4037-8801-34CCA0A54C4E}"/>
              </a:ext>
            </a:extLst>
          </p:cNvPr>
          <p:cNvCxnSpPr>
            <a:cxnSpLocks/>
            <a:stCxn id="1728" idx="2"/>
            <a:endCxn id="7" idx="0"/>
          </p:cNvCxnSpPr>
          <p:nvPr/>
        </p:nvCxnSpPr>
        <p:spPr>
          <a:xfrm rot="16200000" flipH="1">
            <a:off x="27017140" y="21558923"/>
            <a:ext cx="840533" cy="5552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5B8EBF2-6D1B-4326-A6A2-A6346E9811B9}"/>
              </a:ext>
            </a:extLst>
          </p:cNvPr>
          <p:cNvSpPr txBox="1"/>
          <p:nvPr/>
        </p:nvSpPr>
        <p:spPr>
          <a:xfrm>
            <a:off x="27004314" y="21720866"/>
            <a:ext cx="14676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</a:t>
            </a:r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93A6A91A-76BC-4A4F-B849-B2CB9CDA7C4A}"/>
              </a:ext>
            </a:extLst>
          </p:cNvPr>
          <p:cNvSpPr/>
          <p:nvPr/>
        </p:nvSpPr>
        <p:spPr>
          <a:xfrm>
            <a:off x="32205961" y="22054011"/>
            <a:ext cx="1311925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Communautés de marchands et de bourgeois »)</a:t>
            </a:r>
          </a:p>
        </p:txBody>
      </p: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D3B6888C-8D28-4F9E-841A-3042CFC6367F}"/>
              </a:ext>
            </a:extLst>
          </p:cNvPr>
          <p:cNvCxnSpPr>
            <a:cxnSpLocks/>
            <a:stCxn id="256" idx="3"/>
            <a:endCxn id="1203" idx="2"/>
          </p:cNvCxnSpPr>
          <p:nvPr/>
        </p:nvCxnSpPr>
        <p:spPr>
          <a:xfrm flipV="1">
            <a:off x="33517882" y="21002168"/>
            <a:ext cx="763064" cy="1480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Rectangle : coins arrondis 265">
            <a:extLst>
              <a:ext uri="{FF2B5EF4-FFF2-40B4-BE49-F238E27FC236}">
                <a16:creationId xmlns:a16="http://schemas.microsoft.com/office/drawing/2014/main" id="{F5A61602-C9C4-408F-B8A6-6BBE1FE9BC99}"/>
              </a:ext>
            </a:extLst>
          </p:cNvPr>
          <p:cNvSpPr/>
          <p:nvPr/>
        </p:nvSpPr>
        <p:spPr>
          <a:xfrm>
            <a:off x="33632233" y="23589804"/>
            <a:ext cx="1386808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Bourgeois de Saint-Denis en Ile-de-France »)</a:t>
            </a:r>
          </a:p>
        </p:txBody>
      </p: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FD2E284F-FA93-4F49-AF10-05DCAF7BA321}"/>
              </a:ext>
            </a:extLst>
          </p:cNvPr>
          <p:cNvCxnSpPr>
            <a:cxnSpLocks/>
            <a:stCxn id="256" idx="3"/>
            <a:endCxn id="266" idx="0"/>
          </p:cNvCxnSpPr>
          <p:nvPr/>
        </p:nvCxnSpPr>
        <p:spPr>
          <a:xfrm>
            <a:off x="33517887" y="22482256"/>
            <a:ext cx="807755" cy="11075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ZoneTexte 274">
            <a:extLst>
              <a:ext uri="{FF2B5EF4-FFF2-40B4-BE49-F238E27FC236}">
                <a16:creationId xmlns:a16="http://schemas.microsoft.com/office/drawing/2014/main" id="{360D258C-5B47-4FF1-BA85-65FF8B322F49}"/>
              </a:ext>
            </a:extLst>
          </p:cNvPr>
          <p:cNvSpPr txBox="1"/>
          <p:nvPr/>
        </p:nvSpPr>
        <p:spPr>
          <a:xfrm>
            <a:off x="33812673" y="22347592"/>
            <a:ext cx="148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P107 has </a:t>
            </a:r>
            <a:r>
              <a:rPr lang="fr-FR" sz="900" i="1" dirty="0" err="1">
                <a:latin typeface="Gill Sans Nova" panose="020B0602020104020203" pitchFamily="34" charset="0"/>
              </a:rPr>
              <a:t>current</a:t>
            </a:r>
            <a:r>
              <a:rPr lang="fr-FR" sz="900" i="1" dirty="0">
                <a:latin typeface="Gill Sans Nova" panose="020B0602020104020203" pitchFamily="34" charset="0"/>
              </a:rPr>
              <a:t> or former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70C10507-CEC1-4DDA-B9C7-10E2E294D05E}"/>
              </a:ext>
            </a:extLst>
          </p:cNvPr>
          <p:cNvCxnSpPr>
            <a:cxnSpLocks/>
            <a:stCxn id="1728" idx="3"/>
            <a:endCxn id="1203" idx="1"/>
          </p:cNvCxnSpPr>
          <p:nvPr/>
        </p:nvCxnSpPr>
        <p:spPr>
          <a:xfrm flipV="1">
            <a:off x="27619165" y="20573925"/>
            <a:ext cx="6005818" cy="6974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0719A202-FA65-4F14-817A-458EE6176A47}"/>
              </a:ext>
            </a:extLst>
          </p:cNvPr>
          <p:cNvCxnSpPr>
            <a:cxnSpLocks/>
            <a:stCxn id="1726" idx="3"/>
            <a:endCxn id="1203" idx="1"/>
          </p:cNvCxnSpPr>
          <p:nvPr/>
        </p:nvCxnSpPr>
        <p:spPr>
          <a:xfrm flipV="1">
            <a:off x="27610538" y="20573927"/>
            <a:ext cx="6014449" cy="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956BC173-B64B-46B1-8747-6CAD8E77910C}"/>
              </a:ext>
            </a:extLst>
          </p:cNvPr>
          <p:cNvCxnSpPr>
            <a:cxnSpLocks/>
            <a:stCxn id="1193" idx="1"/>
            <a:endCxn id="1323" idx="0"/>
          </p:cNvCxnSpPr>
          <p:nvPr/>
        </p:nvCxnSpPr>
        <p:spPr>
          <a:xfrm rot="10800000" flipV="1">
            <a:off x="15290311" y="18995481"/>
            <a:ext cx="8709681" cy="11746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Connecteur droit avec flèche 328">
            <a:extLst>
              <a:ext uri="{FF2B5EF4-FFF2-40B4-BE49-F238E27FC236}">
                <a16:creationId xmlns:a16="http://schemas.microsoft.com/office/drawing/2014/main" id="{970B38A2-5F35-4E84-82C2-54F06FE0DF59}"/>
              </a:ext>
            </a:extLst>
          </p:cNvPr>
          <p:cNvCxnSpPr>
            <a:cxnSpLocks/>
            <a:stCxn id="1410" idx="2"/>
            <a:endCxn id="337" idx="0"/>
          </p:cNvCxnSpPr>
          <p:nvPr/>
        </p:nvCxnSpPr>
        <p:spPr>
          <a:xfrm>
            <a:off x="15281415" y="24952193"/>
            <a:ext cx="12615" cy="1012624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Rectangle : coins arrondis 336">
            <a:extLst>
              <a:ext uri="{FF2B5EF4-FFF2-40B4-BE49-F238E27FC236}">
                <a16:creationId xmlns:a16="http://schemas.microsoft.com/office/drawing/2014/main" id="{0EF26280-C1E0-41D3-8019-A696A33A9175}"/>
              </a:ext>
            </a:extLst>
          </p:cNvPr>
          <p:cNvSpPr/>
          <p:nvPr/>
        </p:nvSpPr>
        <p:spPr>
          <a:xfrm>
            <a:off x="14571720" y="25964817"/>
            <a:ext cx="1444619" cy="374489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</a:t>
            </a:r>
            <a:r>
              <a:rPr lang="fr-FR" sz="900" b="0" dirty="0">
                <a:solidFill>
                  <a:schemeClr val="tx1"/>
                </a:solidFill>
                <a:effectLst/>
                <a:latin typeface="Gill Sans Nova" panose="020B0602020104020203" pitchFamily="34" charset="0"/>
              </a:rPr>
              <a:t>47.3280 -2.42917 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sp>
        <p:nvSpPr>
          <p:cNvPr id="340" name="ZoneTexte 339">
            <a:extLst>
              <a:ext uri="{FF2B5EF4-FFF2-40B4-BE49-F238E27FC236}">
                <a16:creationId xmlns:a16="http://schemas.microsoft.com/office/drawing/2014/main" id="{11F4BC7B-A7E1-4487-953C-42790FFA3213}"/>
              </a:ext>
            </a:extLst>
          </p:cNvPr>
          <p:cNvSpPr txBox="1"/>
          <p:nvPr/>
        </p:nvSpPr>
        <p:spPr>
          <a:xfrm>
            <a:off x="14338756" y="25197718"/>
            <a:ext cx="10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P168 place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defined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8FD31BDF-F5E3-4EED-A1A0-A4F7FBCE2038}"/>
              </a:ext>
            </a:extLst>
          </p:cNvPr>
          <p:cNvSpPr/>
          <p:nvPr/>
        </p:nvSpPr>
        <p:spPr>
          <a:xfrm>
            <a:off x="36764479" y="19637601"/>
            <a:ext cx="1062749" cy="575143"/>
          </a:xfrm>
          <a:prstGeom prst="roundRect">
            <a:avLst/>
          </a:prstGeom>
          <a:solidFill>
            <a:srgbClr val="A5E9E1"/>
          </a:solidFill>
          <a:ln w="28575">
            <a:solidFill>
              <a:srgbClr val="5ED8C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E66 Formation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C1440861-E564-4CCB-97CE-60377A4AC8B9}"/>
              </a:ext>
            </a:extLst>
          </p:cNvPr>
          <p:cNvSpPr txBox="1"/>
          <p:nvPr/>
        </p:nvSpPr>
        <p:spPr>
          <a:xfrm>
            <a:off x="35205755" y="19740506"/>
            <a:ext cx="10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P151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formed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from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479237A6-6C4E-4958-A794-6D03C4C414C9}"/>
              </a:ext>
            </a:extLst>
          </p:cNvPr>
          <p:cNvCxnSpPr>
            <a:cxnSpLocks/>
            <a:stCxn id="1203" idx="3"/>
            <a:endCxn id="247" idx="1"/>
          </p:cNvCxnSpPr>
          <p:nvPr/>
        </p:nvCxnSpPr>
        <p:spPr>
          <a:xfrm flipV="1">
            <a:off x="34936913" y="19925173"/>
            <a:ext cx="1827566" cy="6487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angle : coins arrondis 256">
            <a:extLst>
              <a:ext uri="{FF2B5EF4-FFF2-40B4-BE49-F238E27FC236}">
                <a16:creationId xmlns:a16="http://schemas.microsoft.com/office/drawing/2014/main" id="{7C67B9CE-0BD7-45F9-B5DD-740F03FA40BD}"/>
              </a:ext>
            </a:extLst>
          </p:cNvPr>
          <p:cNvSpPr/>
          <p:nvPr/>
        </p:nvSpPr>
        <p:spPr>
          <a:xfrm>
            <a:off x="36764479" y="20768602"/>
            <a:ext cx="1062749" cy="575143"/>
          </a:xfrm>
          <a:prstGeom prst="roundRect">
            <a:avLst/>
          </a:prstGeom>
          <a:solidFill>
            <a:srgbClr val="37CDBB"/>
          </a:solidFill>
          <a:ln w="28575">
            <a:solidFill>
              <a:srgbClr val="2AAC9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E68 Dissolution</a:t>
            </a:r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9A437E44-B224-43A2-A941-BDF85F70E746}"/>
              </a:ext>
            </a:extLst>
          </p:cNvPr>
          <p:cNvCxnSpPr>
            <a:cxnSpLocks/>
            <a:stCxn id="257" idx="1"/>
            <a:endCxn id="1203" idx="3"/>
          </p:cNvCxnSpPr>
          <p:nvPr/>
        </p:nvCxnSpPr>
        <p:spPr>
          <a:xfrm rot="10800000">
            <a:off x="34936913" y="20573924"/>
            <a:ext cx="1827566" cy="482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ZoneTexte 261">
            <a:extLst>
              <a:ext uri="{FF2B5EF4-FFF2-40B4-BE49-F238E27FC236}">
                <a16:creationId xmlns:a16="http://schemas.microsoft.com/office/drawing/2014/main" id="{D693F609-B1A5-4A21-85E1-ECBA60C0DF23}"/>
              </a:ext>
            </a:extLst>
          </p:cNvPr>
          <p:cNvSpPr txBox="1"/>
          <p:nvPr/>
        </p:nvSpPr>
        <p:spPr>
          <a:xfrm>
            <a:off x="35269147" y="21018969"/>
            <a:ext cx="1002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P99 </a:t>
            </a:r>
            <a:r>
              <a:rPr lang="fr-FR" sz="900" i="1" dirty="0" err="1">
                <a:latin typeface="Gill Sans Nova" panose="020B0602020104020203" pitchFamily="34" charset="0"/>
              </a:rPr>
              <a:t>dissolved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B1720472-2DBE-468A-AE6F-C9C7ABCE09DF}"/>
              </a:ext>
            </a:extLst>
          </p:cNvPr>
          <p:cNvCxnSpPr>
            <a:cxnSpLocks/>
            <a:stCxn id="1610" idx="3"/>
            <a:endCxn id="1203" idx="0"/>
          </p:cNvCxnSpPr>
          <p:nvPr/>
        </p:nvCxnSpPr>
        <p:spPr>
          <a:xfrm>
            <a:off x="24909223" y="18043341"/>
            <a:ext cx="9371728" cy="21023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15A57189-6AE0-4557-9DA0-C68F4828C861}"/>
              </a:ext>
            </a:extLst>
          </p:cNvPr>
          <p:cNvSpPr/>
          <p:nvPr/>
        </p:nvSpPr>
        <p:spPr>
          <a:xfrm>
            <a:off x="29135140" y="18518483"/>
            <a:ext cx="1187339" cy="28971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sheP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</a:t>
            </a:r>
            <a:r>
              <a:rPr lang="fr-FR" sz="1050" i="1" dirty="0">
                <a:solidFill>
                  <a:schemeClr val="tx1"/>
                </a:solidFill>
                <a:latin typeface="Gill Sans Nova" panose="020B0602020104020203" pitchFamily="34" charset="0"/>
              </a:rPr>
              <a:t>associe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3E3FA34-3944-4780-AF7B-E220849355D9}"/>
              </a:ext>
            </a:extLst>
          </p:cNvPr>
          <p:cNvSpPr/>
          <p:nvPr/>
        </p:nvSpPr>
        <p:spPr>
          <a:xfrm>
            <a:off x="38123232" y="27987736"/>
            <a:ext cx="4122568" cy="2514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fr-FR" dirty="0"/>
              <a:t>     		</a:t>
            </a:r>
            <a:r>
              <a:rPr lang="fr-FR" sz="1200" dirty="0">
                <a:solidFill>
                  <a:schemeClr val="tx1"/>
                </a:solidFill>
                <a:latin typeface="Gill Sans Nova" panose="020B0602020104020203" pitchFamily="34" charset="0"/>
              </a:rPr>
              <a:t>Propriété SHERLOCK</a:t>
            </a:r>
            <a:endParaRPr lang="fr-FR" dirty="0">
              <a:latin typeface="Gill Sans Nova" panose="020B0602020104020203" pitchFamily="34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1CDD935-6267-4225-83BC-DF31C9A776AD}"/>
              </a:ext>
            </a:extLst>
          </p:cNvPr>
          <p:cNvSpPr/>
          <p:nvPr/>
        </p:nvSpPr>
        <p:spPr>
          <a:xfrm>
            <a:off x="38404050" y="28305236"/>
            <a:ext cx="742950" cy="2476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Rectangle : coins arrondis 258">
            <a:extLst>
              <a:ext uri="{FF2B5EF4-FFF2-40B4-BE49-F238E27FC236}">
                <a16:creationId xmlns:a16="http://schemas.microsoft.com/office/drawing/2014/main" id="{48B2F87D-77B4-4C41-9A69-0EFF923886C2}"/>
              </a:ext>
            </a:extLst>
          </p:cNvPr>
          <p:cNvSpPr/>
          <p:nvPr/>
        </p:nvSpPr>
        <p:spPr>
          <a:xfrm>
            <a:off x="20960790" y="6445812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(Registre)</a:t>
            </a:r>
          </a:p>
        </p:txBody>
      </p: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A3EBAB83-F4B8-443C-B10F-27641BAE61CE}"/>
              </a:ext>
            </a:extLst>
          </p:cNvPr>
          <p:cNvCxnSpPr>
            <a:cxnSpLocks/>
            <a:stCxn id="299" idx="1"/>
            <a:endCxn id="301" idx="3"/>
          </p:cNvCxnSpPr>
          <p:nvPr/>
        </p:nvCxnSpPr>
        <p:spPr>
          <a:xfrm flipH="1">
            <a:off x="19674561" y="8521860"/>
            <a:ext cx="1357315" cy="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ZoneTexte 266">
            <a:extLst>
              <a:ext uri="{FF2B5EF4-FFF2-40B4-BE49-F238E27FC236}">
                <a16:creationId xmlns:a16="http://schemas.microsoft.com/office/drawing/2014/main" id="{3260E7D5-BBD3-43CA-B78D-21F5421E1EB1}"/>
              </a:ext>
            </a:extLst>
          </p:cNvPr>
          <p:cNvSpPr txBox="1"/>
          <p:nvPr/>
        </p:nvSpPr>
        <p:spPr>
          <a:xfrm>
            <a:off x="19869482" y="8265390"/>
            <a:ext cx="115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EFA87DC4-073C-4FF2-8B7F-9CD2D30A1798}"/>
              </a:ext>
            </a:extLst>
          </p:cNvPr>
          <p:cNvCxnSpPr>
            <a:cxnSpLocks/>
            <a:stCxn id="299" idx="3"/>
          </p:cNvCxnSpPr>
          <p:nvPr/>
        </p:nvCxnSpPr>
        <p:spPr>
          <a:xfrm>
            <a:off x="22083922" y="8521860"/>
            <a:ext cx="1071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ZoneTexte 268">
            <a:extLst>
              <a:ext uri="{FF2B5EF4-FFF2-40B4-BE49-F238E27FC236}">
                <a16:creationId xmlns:a16="http://schemas.microsoft.com/office/drawing/2014/main" id="{150D5DEF-2ABF-4876-8067-46494A0B0535}"/>
              </a:ext>
            </a:extLst>
          </p:cNvPr>
          <p:cNvSpPr txBox="1"/>
          <p:nvPr/>
        </p:nvSpPr>
        <p:spPr>
          <a:xfrm>
            <a:off x="22112158" y="8253216"/>
            <a:ext cx="976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77" name="Connecteur droit avec flèche 276">
            <a:extLst>
              <a:ext uri="{FF2B5EF4-FFF2-40B4-BE49-F238E27FC236}">
                <a16:creationId xmlns:a16="http://schemas.microsoft.com/office/drawing/2014/main" id="{FD783D3A-315C-4631-92F9-93CB6928C958}"/>
              </a:ext>
            </a:extLst>
          </p:cNvPr>
          <p:cNvCxnSpPr>
            <a:cxnSpLocks/>
            <a:stCxn id="299" idx="0"/>
            <a:endCxn id="259" idx="2"/>
          </p:cNvCxnSpPr>
          <p:nvPr/>
        </p:nvCxnSpPr>
        <p:spPr>
          <a:xfrm flipV="1">
            <a:off x="21557899" y="7114085"/>
            <a:ext cx="3611" cy="107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ZoneTexte 277">
            <a:extLst>
              <a:ext uri="{FF2B5EF4-FFF2-40B4-BE49-F238E27FC236}">
                <a16:creationId xmlns:a16="http://schemas.microsoft.com/office/drawing/2014/main" id="{13E4BAC7-6F44-477C-95D3-DDADEECA38A3}"/>
              </a:ext>
            </a:extLst>
          </p:cNvPr>
          <p:cNvSpPr txBox="1"/>
          <p:nvPr/>
        </p:nvSpPr>
        <p:spPr>
          <a:xfrm>
            <a:off x="20656006" y="7343415"/>
            <a:ext cx="90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279" name="Rectangle : coins arrondis 278">
            <a:extLst>
              <a:ext uri="{FF2B5EF4-FFF2-40B4-BE49-F238E27FC236}">
                <a16:creationId xmlns:a16="http://schemas.microsoft.com/office/drawing/2014/main" id="{CFDD0114-2167-4350-B0A2-1DB8349A2FB6}"/>
              </a:ext>
            </a:extLst>
          </p:cNvPr>
          <p:cNvSpPr/>
          <p:nvPr/>
        </p:nvSpPr>
        <p:spPr>
          <a:xfrm>
            <a:off x="24076307" y="10887923"/>
            <a:ext cx="935536" cy="535909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R5 has component</a:t>
            </a:r>
          </a:p>
        </p:txBody>
      </p:sp>
      <p:sp>
        <p:nvSpPr>
          <p:cNvPr id="282" name="ZoneTexte 281">
            <a:extLst>
              <a:ext uri="{FF2B5EF4-FFF2-40B4-BE49-F238E27FC236}">
                <a16:creationId xmlns:a16="http://schemas.microsoft.com/office/drawing/2014/main" id="{57670DFF-7074-4267-A4B6-7E8B01FAE00D}"/>
              </a:ext>
            </a:extLst>
          </p:cNvPr>
          <p:cNvSpPr txBox="1"/>
          <p:nvPr/>
        </p:nvSpPr>
        <p:spPr>
          <a:xfrm>
            <a:off x="21988765" y="9436658"/>
            <a:ext cx="126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property</a:t>
            </a:r>
            <a:r>
              <a:rPr lang="fr-FR" sz="900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41C9CCE2-8D78-4147-B5A5-08527480E183}"/>
              </a:ext>
            </a:extLst>
          </p:cNvPr>
          <p:cNvSpPr txBox="1"/>
          <p:nvPr/>
        </p:nvSpPr>
        <p:spPr>
          <a:xfrm>
            <a:off x="19727112" y="9584203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95" name="Connecteur : en arc 294">
            <a:extLst>
              <a:ext uri="{FF2B5EF4-FFF2-40B4-BE49-F238E27FC236}">
                <a16:creationId xmlns:a16="http://schemas.microsoft.com/office/drawing/2014/main" id="{A4ACBCEB-88F5-4571-957E-8932C65B01C7}"/>
              </a:ext>
            </a:extLst>
          </p:cNvPr>
          <p:cNvCxnSpPr>
            <a:cxnSpLocks/>
            <a:stCxn id="299" idx="2"/>
            <a:endCxn id="323" idx="0"/>
          </p:cNvCxnSpPr>
          <p:nvPr/>
        </p:nvCxnSpPr>
        <p:spPr>
          <a:xfrm rot="5400000">
            <a:off x="18997357" y="8401728"/>
            <a:ext cx="2111937" cy="30091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Connecteur : en arc 296">
            <a:extLst>
              <a:ext uri="{FF2B5EF4-FFF2-40B4-BE49-F238E27FC236}">
                <a16:creationId xmlns:a16="http://schemas.microsoft.com/office/drawing/2014/main" id="{2F177099-6204-4073-875C-443AB1E50200}"/>
              </a:ext>
            </a:extLst>
          </p:cNvPr>
          <p:cNvCxnSpPr>
            <a:cxnSpLocks/>
            <a:stCxn id="299" idx="2"/>
            <a:endCxn id="279" idx="0"/>
          </p:cNvCxnSpPr>
          <p:nvPr/>
        </p:nvCxnSpPr>
        <p:spPr>
          <a:xfrm rot="16200000" flipH="1">
            <a:off x="22032193" y="8376040"/>
            <a:ext cx="2037589" cy="29861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Rectangle : coins arrondis 297">
            <a:extLst>
              <a:ext uri="{FF2B5EF4-FFF2-40B4-BE49-F238E27FC236}">
                <a16:creationId xmlns:a16="http://schemas.microsoft.com/office/drawing/2014/main" id="{CD889D66-1878-4093-8B31-CCBD8A76EE32}"/>
              </a:ext>
            </a:extLst>
          </p:cNvPr>
          <p:cNvSpPr/>
          <p:nvPr/>
        </p:nvSpPr>
        <p:spPr>
          <a:xfrm>
            <a:off x="23155125" y="8384298"/>
            <a:ext cx="1669192" cy="27512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900" dirty="0">
                <a:solidFill>
                  <a:schemeClr val="tx1"/>
                </a:solidFill>
              </a:rPr>
              <a:t>« 2020-11-18T06:16:06+0000 »</a:t>
            </a:r>
          </a:p>
        </p:txBody>
      </p:sp>
      <p:sp>
        <p:nvSpPr>
          <p:cNvPr id="299" name="Rectangle : coins arrondis 298">
            <a:extLst>
              <a:ext uri="{FF2B5EF4-FFF2-40B4-BE49-F238E27FC236}">
                <a16:creationId xmlns:a16="http://schemas.microsoft.com/office/drawing/2014/main" id="{EEDFA138-45D8-46C8-B746-56888A667FA8}"/>
              </a:ext>
            </a:extLst>
          </p:cNvPr>
          <p:cNvSpPr/>
          <p:nvPr/>
        </p:nvSpPr>
        <p:spPr>
          <a:xfrm>
            <a:off x="21031876" y="8193386"/>
            <a:ext cx="1052046" cy="656948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sp>
        <p:nvSpPr>
          <p:cNvPr id="301" name="Rectangle : coins arrondis 300">
            <a:extLst>
              <a:ext uri="{FF2B5EF4-FFF2-40B4-BE49-F238E27FC236}">
                <a16:creationId xmlns:a16="http://schemas.microsoft.com/office/drawing/2014/main" id="{240C0D00-2A2E-44F4-845C-0EC87C5C312A}"/>
              </a:ext>
            </a:extLst>
          </p:cNvPr>
          <p:cNvSpPr/>
          <p:nvPr/>
        </p:nvSpPr>
        <p:spPr>
          <a:xfrm>
            <a:off x="18518328" y="8214474"/>
            <a:ext cx="1156233" cy="6190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(Matthieu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Franchin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)</a:t>
            </a:r>
          </a:p>
        </p:txBody>
      </p:sp>
      <p:cxnSp>
        <p:nvCxnSpPr>
          <p:cNvPr id="315" name="Connecteur droit avec flèche 314">
            <a:extLst>
              <a:ext uri="{FF2B5EF4-FFF2-40B4-BE49-F238E27FC236}">
                <a16:creationId xmlns:a16="http://schemas.microsoft.com/office/drawing/2014/main" id="{4007D982-6434-45DD-88FB-A6814EF767FC}"/>
              </a:ext>
            </a:extLst>
          </p:cNvPr>
          <p:cNvCxnSpPr>
            <a:cxnSpLocks/>
            <a:stCxn id="323" idx="1"/>
            <a:endCxn id="317" idx="3"/>
          </p:cNvCxnSpPr>
          <p:nvPr/>
        </p:nvCxnSpPr>
        <p:spPr>
          <a:xfrm flipH="1">
            <a:off x="16865753" y="11311089"/>
            <a:ext cx="1156973" cy="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Rectangle : coins arrondis 316">
            <a:extLst>
              <a:ext uri="{FF2B5EF4-FFF2-40B4-BE49-F238E27FC236}">
                <a16:creationId xmlns:a16="http://schemas.microsoft.com/office/drawing/2014/main" id="{74571BFD-2DAD-4453-8E31-9F74EAF18DF8}"/>
              </a:ext>
            </a:extLst>
          </p:cNvPr>
          <p:cNvSpPr/>
          <p:nvPr/>
        </p:nvSpPr>
        <p:spPr>
          <a:xfrm>
            <a:off x="16018755" y="11107057"/>
            <a:ext cx="846998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0B663ADA-C12A-4556-A8DA-D80D456567E4}"/>
              </a:ext>
            </a:extLst>
          </p:cNvPr>
          <p:cNvSpPr txBox="1"/>
          <p:nvPr/>
        </p:nvSpPr>
        <p:spPr>
          <a:xfrm>
            <a:off x="16918215" y="11059584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323" name="Rectangle : coins arrondis 322">
            <a:extLst>
              <a:ext uri="{FF2B5EF4-FFF2-40B4-BE49-F238E27FC236}">
                <a16:creationId xmlns:a16="http://schemas.microsoft.com/office/drawing/2014/main" id="{BDB56518-DE78-46BB-AE5C-E31638F0F14B}"/>
              </a:ext>
            </a:extLst>
          </p:cNvPr>
          <p:cNvSpPr/>
          <p:nvPr/>
        </p:nvSpPr>
        <p:spPr>
          <a:xfrm>
            <a:off x="18022726" y="10962271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330" name="Rectangle : coins arrondis 329">
            <a:extLst>
              <a:ext uri="{FF2B5EF4-FFF2-40B4-BE49-F238E27FC236}">
                <a16:creationId xmlns:a16="http://schemas.microsoft.com/office/drawing/2014/main" id="{83D6593C-58A7-4D5D-BB0D-82AC20FCD8FE}"/>
              </a:ext>
            </a:extLst>
          </p:cNvPr>
          <p:cNvSpPr/>
          <p:nvPr/>
        </p:nvSpPr>
        <p:spPr>
          <a:xfrm>
            <a:off x="16405276" y="13024436"/>
            <a:ext cx="699781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333" name="Connecteur droit avec flèche 332">
            <a:extLst>
              <a:ext uri="{FF2B5EF4-FFF2-40B4-BE49-F238E27FC236}">
                <a16:creationId xmlns:a16="http://schemas.microsoft.com/office/drawing/2014/main" id="{C32F5DB9-CD64-4D8B-BC3A-905D5B96381D}"/>
              </a:ext>
            </a:extLst>
          </p:cNvPr>
          <p:cNvCxnSpPr>
            <a:cxnSpLocks/>
            <a:stCxn id="330" idx="1"/>
          </p:cNvCxnSpPr>
          <p:nvPr/>
        </p:nvCxnSpPr>
        <p:spPr>
          <a:xfrm flipH="1">
            <a:off x="15562158" y="13310219"/>
            <a:ext cx="843118" cy="1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ZoneTexte 333">
            <a:extLst>
              <a:ext uri="{FF2B5EF4-FFF2-40B4-BE49-F238E27FC236}">
                <a16:creationId xmlns:a16="http://schemas.microsoft.com/office/drawing/2014/main" id="{2DD580C7-DAE9-4CCD-9FC8-081A074E46D3}"/>
              </a:ext>
            </a:extLst>
          </p:cNvPr>
          <p:cNvSpPr txBox="1"/>
          <p:nvPr/>
        </p:nvSpPr>
        <p:spPr>
          <a:xfrm>
            <a:off x="15352502" y="1338313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335" name="Rectangle : coins arrondis 334">
            <a:extLst>
              <a:ext uri="{FF2B5EF4-FFF2-40B4-BE49-F238E27FC236}">
                <a16:creationId xmlns:a16="http://schemas.microsoft.com/office/drawing/2014/main" id="{0D67A196-C97B-4E1B-B549-66D278549AE6}"/>
              </a:ext>
            </a:extLst>
          </p:cNvPr>
          <p:cNvSpPr/>
          <p:nvPr/>
        </p:nvSpPr>
        <p:spPr>
          <a:xfrm>
            <a:off x="19956795" y="14047531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La Sérénade »</a:t>
            </a:r>
          </a:p>
        </p:txBody>
      </p:sp>
      <p:sp>
        <p:nvSpPr>
          <p:cNvPr id="338" name="Rectangle : coins arrondis 337">
            <a:extLst>
              <a:ext uri="{FF2B5EF4-FFF2-40B4-BE49-F238E27FC236}">
                <a16:creationId xmlns:a16="http://schemas.microsoft.com/office/drawing/2014/main" id="{C3E03573-73AB-4E06-B962-E9C7FC4DB3A5}"/>
              </a:ext>
            </a:extLst>
          </p:cNvPr>
          <p:cNvSpPr/>
          <p:nvPr/>
        </p:nvSpPr>
        <p:spPr>
          <a:xfrm>
            <a:off x="19855528" y="12958252"/>
            <a:ext cx="1013135" cy="455629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339" name="ZoneTexte 338">
            <a:extLst>
              <a:ext uri="{FF2B5EF4-FFF2-40B4-BE49-F238E27FC236}">
                <a16:creationId xmlns:a16="http://schemas.microsoft.com/office/drawing/2014/main" id="{FADB5208-3847-4730-9A29-65A452609C5D}"/>
              </a:ext>
            </a:extLst>
          </p:cNvPr>
          <p:cNvSpPr txBox="1"/>
          <p:nvPr/>
        </p:nvSpPr>
        <p:spPr>
          <a:xfrm>
            <a:off x="17845399" y="1228483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341" name="ZoneTexte 340">
            <a:extLst>
              <a:ext uri="{FF2B5EF4-FFF2-40B4-BE49-F238E27FC236}">
                <a16:creationId xmlns:a16="http://schemas.microsoft.com/office/drawing/2014/main" id="{4ECCC6AF-888F-4164-A4B4-C5E5356A2A59}"/>
              </a:ext>
            </a:extLst>
          </p:cNvPr>
          <p:cNvSpPr txBox="1"/>
          <p:nvPr/>
        </p:nvSpPr>
        <p:spPr>
          <a:xfrm>
            <a:off x="19241379" y="13587422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342" name="Connecteur : en arc 341">
            <a:extLst>
              <a:ext uri="{FF2B5EF4-FFF2-40B4-BE49-F238E27FC236}">
                <a16:creationId xmlns:a16="http://schemas.microsoft.com/office/drawing/2014/main" id="{2F1D037A-CDA1-4E13-ADBD-B9381D661B90}"/>
              </a:ext>
            </a:extLst>
          </p:cNvPr>
          <p:cNvCxnSpPr>
            <a:cxnSpLocks/>
            <a:stCxn id="323" idx="2"/>
            <a:endCxn id="338" idx="0"/>
          </p:cNvCxnSpPr>
          <p:nvPr/>
        </p:nvCxnSpPr>
        <p:spPr>
          <a:xfrm rot="16200000" flipH="1">
            <a:off x="18806251" y="11402406"/>
            <a:ext cx="1298345" cy="18133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Rectangle : coins arrondis 342">
            <a:extLst>
              <a:ext uri="{FF2B5EF4-FFF2-40B4-BE49-F238E27FC236}">
                <a16:creationId xmlns:a16="http://schemas.microsoft.com/office/drawing/2014/main" id="{7372240D-F305-469E-9308-70868C200C6D}"/>
              </a:ext>
            </a:extLst>
          </p:cNvPr>
          <p:cNvSpPr/>
          <p:nvPr/>
        </p:nvSpPr>
        <p:spPr>
          <a:xfrm>
            <a:off x="13305517" y="10975743"/>
            <a:ext cx="1052047" cy="665980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sp>
        <p:nvSpPr>
          <p:cNvPr id="345" name="ZoneTexte 344">
            <a:extLst>
              <a:ext uri="{FF2B5EF4-FFF2-40B4-BE49-F238E27FC236}">
                <a16:creationId xmlns:a16="http://schemas.microsoft.com/office/drawing/2014/main" id="{11A10936-E749-4ABC-9532-FA2471353CC2}"/>
              </a:ext>
            </a:extLst>
          </p:cNvPr>
          <p:cNvSpPr txBox="1"/>
          <p:nvPr/>
        </p:nvSpPr>
        <p:spPr>
          <a:xfrm>
            <a:off x="14539675" y="1104422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initiated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346" name="Rectangle : coins arrondis 345">
            <a:extLst>
              <a:ext uri="{FF2B5EF4-FFF2-40B4-BE49-F238E27FC236}">
                <a16:creationId xmlns:a16="http://schemas.microsoft.com/office/drawing/2014/main" id="{66CA1B05-4A62-4A57-A39F-B027BEA60F08}"/>
              </a:ext>
            </a:extLst>
          </p:cNvPr>
          <p:cNvSpPr/>
          <p:nvPr/>
        </p:nvSpPr>
        <p:spPr>
          <a:xfrm>
            <a:off x="13253583" y="12561581"/>
            <a:ext cx="1155914" cy="665979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(Jean-François Regnard)</a:t>
            </a:r>
          </a:p>
        </p:txBody>
      </p:sp>
      <p:cxnSp>
        <p:nvCxnSpPr>
          <p:cNvPr id="347" name="Connecteur droit avec flèche 346">
            <a:extLst>
              <a:ext uri="{FF2B5EF4-FFF2-40B4-BE49-F238E27FC236}">
                <a16:creationId xmlns:a16="http://schemas.microsoft.com/office/drawing/2014/main" id="{6AAAD038-8A5F-4F1A-AEF4-59608107DAA9}"/>
              </a:ext>
            </a:extLst>
          </p:cNvPr>
          <p:cNvCxnSpPr>
            <a:cxnSpLocks/>
            <a:stCxn id="343" idx="2"/>
            <a:endCxn id="346" idx="0"/>
          </p:cNvCxnSpPr>
          <p:nvPr/>
        </p:nvCxnSpPr>
        <p:spPr>
          <a:xfrm flipH="1">
            <a:off x="13831540" y="11641723"/>
            <a:ext cx="1" cy="91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ZoneTexte 347">
            <a:extLst>
              <a:ext uri="{FF2B5EF4-FFF2-40B4-BE49-F238E27FC236}">
                <a16:creationId xmlns:a16="http://schemas.microsoft.com/office/drawing/2014/main" id="{0F2C3355-0536-4054-964D-D83729770768}"/>
              </a:ext>
            </a:extLst>
          </p:cNvPr>
          <p:cNvSpPr txBox="1"/>
          <p:nvPr/>
        </p:nvSpPr>
        <p:spPr>
          <a:xfrm>
            <a:off x="12606336" y="11924074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349" name="Rectangle : coins arrondis 348">
            <a:extLst>
              <a:ext uri="{FF2B5EF4-FFF2-40B4-BE49-F238E27FC236}">
                <a16:creationId xmlns:a16="http://schemas.microsoft.com/office/drawing/2014/main" id="{CE433B02-5648-4055-A63E-4860C1DF222D}"/>
              </a:ext>
            </a:extLst>
          </p:cNvPr>
          <p:cNvSpPr/>
          <p:nvPr/>
        </p:nvSpPr>
        <p:spPr>
          <a:xfrm>
            <a:off x="22474611" y="14261005"/>
            <a:ext cx="974747" cy="625889"/>
          </a:xfrm>
          <a:prstGeom prst="roundRect">
            <a:avLst/>
          </a:prstGeom>
          <a:solidFill>
            <a:srgbClr val="22B8B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F31 Performance</a:t>
            </a:r>
          </a:p>
        </p:txBody>
      </p:sp>
      <p:sp>
        <p:nvSpPr>
          <p:cNvPr id="350" name="ZoneTexte 349">
            <a:extLst>
              <a:ext uri="{FF2B5EF4-FFF2-40B4-BE49-F238E27FC236}">
                <a16:creationId xmlns:a16="http://schemas.microsoft.com/office/drawing/2014/main" id="{2F772DB2-B0F9-435B-AD25-83FDB3920D35}"/>
              </a:ext>
            </a:extLst>
          </p:cNvPr>
          <p:cNvSpPr txBox="1"/>
          <p:nvPr/>
        </p:nvSpPr>
        <p:spPr>
          <a:xfrm>
            <a:off x="20126820" y="11172424"/>
            <a:ext cx="142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R66 </a:t>
            </a:r>
            <a:r>
              <a:rPr lang="fr-FR" sz="900" i="1" dirty="0" err="1">
                <a:latin typeface="Gill Sans Nova" panose="020B0602020104020203" pitchFamily="34" charset="0"/>
              </a:rPr>
              <a:t>included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performed</a:t>
            </a:r>
            <a:r>
              <a:rPr lang="fr-FR" sz="900" i="1" dirty="0">
                <a:latin typeface="Gill Sans Nova" panose="020B0602020104020203" pitchFamily="34" charset="0"/>
              </a:rPr>
              <a:t> version of</a:t>
            </a:r>
          </a:p>
        </p:txBody>
      </p:sp>
      <p:cxnSp>
        <p:nvCxnSpPr>
          <p:cNvPr id="205" name="Connecteur droit avec flèche 204">
            <a:extLst>
              <a:ext uri="{FF2B5EF4-FFF2-40B4-BE49-F238E27FC236}">
                <a16:creationId xmlns:a16="http://schemas.microsoft.com/office/drawing/2014/main" id="{7B97E3E7-B4C3-41D3-B6B7-F9147C75D6B3}"/>
              </a:ext>
            </a:extLst>
          </p:cNvPr>
          <p:cNvCxnSpPr>
            <a:stCxn id="317" idx="1"/>
            <a:endCxn id="343" idx="3"/>
          </p:cNvCxnSpPr>
          <p:nvPr/>
        </p:nvCxnSpPr>
        <p:spPr>
          <a:xfrm flipH="1" flipV="1">
            <a:off x="14357564" y="11308733"/>
            <a:ext cx="1661191" cy="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necteur droit avec flèche 223">
            <a:extLst>
              <a:ext uri="{FF2B5EF4-FFF2-40B4-BE49-F238E27FC236}">
                <a16:creationId xmlns:a16="http://schemas.microsoft.com/office/drawing/2014/main" id="{EC1D7363-42B7-4DC6-ACA9-C7441371B537}"/>
              </a:ext>
            </a:extLst>
          </p:cNvPr>
          <p:cNvCxnSpPr>
            <a:stCxn id="338" idx="2"/>
            <a:endCxn id="335" idx="0"/>
          </p:cNvCxnSpPr>
          <p:nvPr/>
        </p:nvCxnSpPr>
        <p:spPr>
          <a:xfrm>
            <a:off x="20362096" y="13413881"/>
            <a:ext cx="15536" cy="63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necteur : en arc 234">
            <a:extLst>
              <a:ext uri="{FF2B5EF4-FFF2-40B4-BE49-F238E27FC236}">
                <a16:creationId xmlns:a16="http://schemas.microsoft.com/office/drawing/2014/main" id="{B0D8F8A9-9839-4341-820C-FE9BCE1F7BB9}"/>
              </a:ext>
            </a:extLst>
          </p:cNvPr>
          <p:cNvCxnSpPr>
            <a:stCxn id="323" idx="3"/>
            <a:endCxn id="349" idx="0"/>
          </p:cNvCxnSpPr>
          <p:nvPr/>
        </p:nvCxnSpPr>
        <p:spPr>
          <a:xfrm>
            <a:off x="19074773" y="11311089"/>
            <a:ext cx="3887212" cy="29499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7C12C127-A74B-4661-AEBC-64B5DBB800C4}"/>
              </a:ext>
            </a:extLst>
          </p:cNvPr>
          <p:cNvSpPr/>
          <p:nvPr/>
        </p:nvSpPr>
        <p:spPr>
          <a:xfrm>
            <a:off x="14717823" y="13137241"/>
            <a:ext cx="846998" cy="364521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« 1694-S »</a:t>
            </a:r>
          </a:p>
        </p:txBody>
      </p:sp>
      <p:cxnSp>
        <p:nvCxnSpPr>
          <p:cNvPr id="243" name="Connecteur : en arc 242">
            <a:extLst>
              <a:ext uri="{FF2B5EF4-FFF2-40B4-BE49-F238E27FC236}">
                <a16:creationId xmlns:a16="http://schemas.microsoft.com/office/drawing/2014/main" id="{27952085-07E9-4451-9D0D-79A017EE7DEE}"/>
              </a:ext>
            </a:extLst>
          </p:cNvPr>
          <p:cNvCxnSpPr>
            <a:cxnSpLocks/>
            <a:stCxn id="323" idx="2"/>
            <a:endCxn id="330" idx="0"/>
          </p:cNvCxnSpPr>
          <p:nvPr/>
        </p:nvCxnSpPr>
        <p:spPr>
          <a:xfrm rot="5400000">
            <a:off x="16969695" y="11445380"/>
            <a:ext cx="1364529" cy="1793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32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31149</TotalTime>
  <Words>364</Words>
  <Application>Microsoft Office PowerPoint</Application>
  <PresentationFormat>Personnalisé</PresentationFormat>
  <Paragraphs>113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1076</cp:revision>
  <dcterms:created xsi:type="dcterms:W3CDTF">2020-10-20T08:06:00Z</dcterms:created>
  <dcterms:modified xsi:type="dcterms:W3CDTF">2021-02-12T14:56:20Z</dcterms:modified>
</cp:coreProperties>
</file>