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sldIdLst>
    <p:sldId id="256" r:id="rId2"/>
  </p:sldIdLst>
  <p:sldSz cx="43341925" cy="36017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A6868"/>
    <a:srgbClr val="E8BDA0"/>
    <a:srgbClr val="E3AD89"/>
    <a:srgbClr val="F0D5C2"/>
    <a:srgbClr val="9E96DA"/>
    <a:srgbClr val="9B92C8"/>
    <a:srgbClr val="E7AA81"/>
    <a:srgbClr val="E4A072"/>
    <a:srgbClr val="DD8A51"/>
    <a:srgbClr val="FFE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889" autoAdjust="0"/>
    <p:restoredTop sz="94660"/>
  </p:normalViewPr>
  <p:slideViewPr>
    <p:cSldViewPr snapToGrid="0">
      <p:cViewPr>
        <p:scale>
          <a:sx n="10" d="100"/>
          <a:sy n="10" d="100"/>
        </p:scale>
        <p:origin x="2818" y="7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50645" y="5894484"/>
            <a:ext cx="36840636" cy="12539321"/>
          </a:xfrm>
        </p:spPr>
        <p:txBody>
          <a:bodyPr anchor="b"/>
          <a:lstStyle>
            <a:lvl1pPr algn="ctr">
              <a:defRPr sz="28439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17741" y="18917371"/>
            <a:ext cx="32506444" cy="8695817"/>
          </a:xfrm>
        </p:spPr>
        <p:txBody>
          <a:bodyPr/>
          <a:lstStyle>
            <a:lvl1pPr marL="0" indent="0" algn="ctr">
              <a:buNone/>
              <a:defRPr sz="11376"/>
            </a:lvl1pPr>
            <a:lvl2pPr marL="2167082" indent="0" algn="ctr">
              <a:buNone/>
              <a:defRPr sz="9480"/>
            </a:lvl2pPr>
            <a:lvl3pPr marL="4334165" indent="0" algn="ctr">
              <a:buNone/>
              <a:defRPr sz="8532"/>
            </a:lvl3pPr>
            <a:lvl4pPr marL="6501247" indent="0" algn="ctr">
              <a:buNone/>
              <a:defRPr sz="7584"/>
            </a:lvl4pPr>
            <a:lvl5pPr marL="8668329" indent="0" algn="ctr">
              <a:buNone/>
              <a:defRPr sz="7584"/>
            </a:lvl5pPr>
            <a:lvl6pPr marL="10835411" indent="0" algn="ctr">
              <a:buNone/>
              <a:defRPr sz="7584"/>
            </a:lvl6pPr>
            <a:lvl7pPr marL="13002494" indent="0" algn="ctr">
              <a:buNone/>
              <a:defRPr sz="7584"/>
            </a:lvl7pPr>
            <a:lvl8pPr marL="15169576" indent="0" algn="ctr">
              <a:buNone/>
              <a:defRPr sz="7584"/>
            </a:lvl8pPr>
            <a:lvl9pPr marL="17336658" indent="0" algn="ctr">
              <a:buNone/>
              <a:defRPr sz="7584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D367F-7370-4214-86FB-91D90BAC4FAD}" type="datetimeFigureOut">
              <a:rPr lang="fr-FR" smtClean="0"/>
              <a:t>22/01/2021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F17ED-BCE9-4693-9D46-12ACBD7BEA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8424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D367F-7370-4214-86FB-91D90BAC4FAD}" type="datetimeFigureOut">
              <a:rPr lang="fr-FR" smtClean="0"/>
              <a:t>22/01/2021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F17ED-BCE9-4693-9D46-12ACBD7BEA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418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016569" y="1917582"/>
            <a:ext cx="9345603" cy="30522912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79760" y="1917582"/>
            <a:ext cx="27495034" cy="30522912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D367F-7370-4214-86FB-91D90BAC4FAD}" type="datetimeFigureOut">
              <a:rPr lang="fr-FR" smtClean="0"/>
              <a:t>22/01/2021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F17ED-BCE9-4693-9D46-12ACBD7BEA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5841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D367F-7370-4214-86FB-91D90BAC4FAD}" type="datetimeFigureOut">
              <a:rPr lang="fr-FR" smtClean="0"/>
              <a:t>22/01/2021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F17ED-BCE9-4693-9D46-12ACBD7BEA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4049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7186" y="8979299"/>
            <a:ext cx="37382410" cy="14982152"/>
          </a:xfrm>
        </p:spPr>
        <p:txBody>
          <a:bodyPr anchor="b"/>
          <a:lstStyle>
            <a:lvl1pPr>
              <a:defRPr sz="28439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57186" y="24103189"/>
            <a:ext cx="37382410" cy="7878760"/>
          </a:xfrm>
        </p:spPr>
        <p:txBody>
          <a:bodyPr/>
          <a:lstStyle>
            <a:lvl1pPr marL="0" indent="0">
              <a:buNone/>
              <a:defRPr sz="11376">
                <a:solidFill>
                  <a:schemeClr val="tx1"/>
                </a:solidFill>
              </a:defRPr>
            </a:lvl1pPr>
            <a:lvl2pPr marL="2167082" indent="0">
              <a:buNone/>
              <a:defRPr sz="9480">
                <a:solidFill>
                  <a:schemeClr val="tx1">
                    <a:tint val="75000"/>
                  </a:schemeClr>
                </a:solidFill>
              </a:defRPr>
            </a:lvl2pPr>
            <a:lvl3pPr marL="4334165" indent="0">
              <a:buNone/>
              <a:defRPr sz="8532">
                <a:solidFill>
                  <a:schemeClr val="tx1">
                    <a:tint val="75000"/>
                  </a:schemeClr>
                </a:solidFill>
              </a:defRPr>
            </a:lvl3pPr>
            <a:lvl4pPr marL="6501247" indent="0">
              <a:buNone/>
              <a:defRPr sz="7584">
                <a:solidFill>
                  <a:schemeClr val="tx1">
                    <a:tint val="75000"/>
                  </a:schemeClr>
                </a:solidFill>
              </a:defRPr>
            </a:lvl4pPr>
            <a:lvl5pPr marL="8668329" indent="0">
              <a:buNone/>
              <a:defRPr sz="7584">
                <a:solidFill>
                  <a:schemeClr val="tx1">
                    <a:tint val="75000"/>
                  </a:schemeClr>
                </a:solidFill>
              </a:defRPr>
            </a:lvl5pPr>
            <a:lvl6pPr marL="10835411" indent="0">
              <a:buNone/>
              <a:defRPr sz="7584">
                <a:solidFill>
                  <a:schemeClr val="tx1">
                    <a:tint val="75000"/>
                  </a:schemeClr>
                </a:solidFill>
              </a:defRPr>
            </a:lvl6pPr>
            <a:lvl7pPr marL="13002494" indent="0">
              <a:buNone/>
              <a:defRPr sz="7584">
                <a:solidFill>
                  <a:schemeClr val="tx1">
                    <a:tint val="75000"/>
                  </a:schemeClr>
                </a:solidFill>
              </a:defRPr>
            </a:lvl7pPr>
            <a:lvl8pPr marL="15169576" indent="0">
              <a:buNone/>
              <a:defRPr sz="7584">
                <a:solidFill>
                  <a:schemeClr val="tx1">
                    <a:tint val="75000"/>
                  </a:schemeClr>
                </a:solidFill>
              </a:defRPr>
            </a:lvl8pPr>
            <a:lvl9pPr marL="17336658" indent="0">
              <a:buNone/>
              <a:defRPr sz="758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D367F-7370-4214-86FB-91D90BAC4FAD}" type="datetimeFigureOut">
              <a:rPr lang="fr-FR" smtClean="0"/>
              <a:t>22/01/2021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F17ED-BCE9-4693-9D46-12ACBD7BEA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1331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79757" y="9587912"/>
            <a:ext cx="18420318" cy="2285258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41850" y="9587912"/>
            <a:ext cx="18420318" cy="2285258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D367F-7370-4214-86FB-91D90BAC4FAD}" type="datetimeFigureOut">
              <a:rPr lang="fr-FR" smtClean="0"/>
              <a:t>22/01/2021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F17ED-BCE9-4693-9D46-12ACBD7BEA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1612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5403" y="1917592"/>
            <a:ext cx="37382410" cy="696166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85409" y="8829219"/>
            <a:ext cx="18335663" cy="4327064"/>
          </a:xfrm>
        </p:spPr>
        <p:txBody>
          <a:bodyPr anchor="b"/>
          <a:lstStyle>
            <a:lvl1pPr marL="0" indent="0">
              <a:buNone/>
              <a:defRPr sz="11376" b="1"/>
            </a:lvl1pPr>
            <a:lvl2pPr marL="2167082" indent="0">
              <a:buNone/>
              <a:defRPr sz="9480" b="1"/>
            </a:lvl2pPr>
            <a:lvl3pPr marL="4334165" indent="0">
              <a:buNone/>
              <a:defRPr sz="8532" b="1"/>
            </a:lvl3pPr>
            <a:lvl4pPr marL="6501247" indent="0">
              <a:buNone/>
              <a:defRPr sz="7584" b="1"/>
            </a:lvl4pPr>
            <a:lvl5pPr marL="8668329" indent="0">
              <a:buNone/>
              <a:defRPr sz="7584" b="1"/>
            </a:lvl5pPr>
            <a:lvl6pPr marL="10835411" indent="0">
              <a:buNone/>
              <a:defRPr sz="7584" b="1"/>
            </a:lvl6pPr>
            <a:lvl7pPr marL="13002494" indent="0">
              <a:buNone/>
              <a:defRPr sz="7584" b="1"/>
            </a:lvl7pPr>
            <a:lvl8pPr marL="15169576" indent="0">
              <a:buNone/>
              <a:defRPr sz="7584" b="1"/>
            </a:lvl8pPr>
            <a:lvl9pPr marL="17336658" indent="0">
              <a:buNone/>
              <a:defRPr sz="7584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85409" y="13156283"/>
            <a:ext cx="18335663" cy="1935091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941852" y="8829219"/>
            <a:ext cx="18425963" cy="4327064"/>
          </a:xfrm>
        </p:spPr>
        <p:txBody>
          <a:bodyPr anchor="b"/>
          <a:lstStyle>
            <a:lvl1pPr marL="0" indent="0">
              <a:buNone/>
              <a:defRPr sz="11376" b="1"/>
            </a:lvl1pPr>
            <a:lvl2pPr marL="2167082" indent="0">
              <a:buNone/>
              <a:defRPr sz="9480" b="1"/>
            </a:lvl2pPr>
            <a:lvl3pPr marL="4334165" indent="0">
              <a:buNone/>
              <a:defRPr sz="8532" b="1"/>
            </a:lvl3pPr>
            <a:lvl4pPr marL="6501247" indent="0">
              <a:buNone/>
              <a:defRPr sz="7584" b="1"/>
            </a:lvl4pPr>
            <a:lvl5pPr marL="8668329" indent="0">
              <a:buNone/>
              <a:defRPr sz="7584" b="1"/>
            </a:lvl5pPr>
            <a:lvl6pPr marL="10835411" indent="0">
              <a:buNone/>
              <a:defRPr sz="7584" b="1"/>
            </a:lvl6pPr>
            <a:lvl7pPr marL="13002494" indent="0">
              <a:buNone/>
              <a:defRPr sz="7584" b="1"/>
            </a:lvl7pPr>
            <a:lvl8pPr marL="15169576" indent="0">
              <a:buNone/>
              <a:defRPr sz="7584" b="1"/>
            </a:lvl8pPr>
            <a:lvl9pPr marL="17336658" indent="0">
              <a:buNone/>
              <a:defRPr sz="7584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941852" y="13156283"/>
            <a:ext cx="18425963" cy="1935091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D367F-7370-4214-86FB-91D90BAC4FAD}" type="datetimeFigureOut">
              <a:rPr lang="fr-FR" smtClean="0"/>
              <a:t>22/01/2021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F17ED-BCE9-4693-9D46-12ACBD7BEA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153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D367F-7370-4214-86FB-91D90BAC4FAD}" type="datetimeFigureOut">
              <a:rPr lang="fr-FR" smtClean="0"/>
              <a:t>22/01/2021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F17ED-BCE9-4693-9D46-12ACBD7BEA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5579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D367F-7370-4214-86FB-91D90BAC4FAD}" type="datetimeFigureOut">
              <a:rPr lang="fr-FR" smtClean="0"/>
              <a:t>22/01/2021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F17ED-BCE9-4693-9D46-12ACBD7BEA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8444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5405" y="2401147"/>
            <a:ext cx="13978899" cy="8404013"/>
          </a:xfrm>
        </p:spPr>
        <p:txBody>
          <a:bodyPr anchor="b"/>
          <a:lstStyle>
            <a:lvl1pPr>
              <a:defRPr sz="15168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425963" y="5185818"/>
            <a:ext cx="21941850" cy="25595556"/>
          </a:xfrm>
        </p:spPr>
        <p:txBody>
          <a:bodyPr/>
          <a:lstStyle>
            <a:lvl1pPr>
              <a:defRPr sz="15168"/>
            </a:lvl1pPr>
            <a:lvl2pPr>
              <a:defRPr sz="13272"/>
            </a:lvl2pPr>
            <a:lvl3pPr>
              <a:defRPr sz="11376"/>
            </a:lvl3pPr>
            <a:lvl4pPr>
              <a:defRPr sz="9480"/>
            </a:lvl4pPr>
            <a:lvl5pPr>
              <a:defRPr sz="9480"/>
            </a:lvl5pPr>
            <a:lvl6pPr>
              <a:defRPr sz="9480"/>
            </a:lvl6pPr>
            <a:lvl7pPr>
              <a:defRPr sz="9480"/>
            </a:lvl7pPr>
            <a:lvl8pPr>
              <a:defRPr sz="9480"/>
            </a:lvl8pPr>
            <a:lvl9pPr>
              <a:defRPr sz="948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85405" y="10805161"/>
            <a:ext cx="13978899" cy="20017895"/>
          </a:xfrm>
        </p:spPr>
        <p:txBody>
          <a:bodyPr/>
          <a:lstStyle>
            <a:lvl1pPr marL="0" indent="0">
              <a:buNone/>
              <a:defRPr sz="7584"/>
            </a:lvl1pPr>
            <a:lvl2pPr marL="2167082" indent="0">
              <a:buNone/>
              <a:defRPr sz="6636"/>
            </a:lvl2pPr>
            <a:lvl3pPr marL="4334165" indent="0">
              <a:buNone/>
              <a:defRPr sz="5688"/>
            </a:lvl3pPr>
            <a:lvl4pPr marL="6501247" indent="0">
              <a:buNone/>
              <a:defRPr sz="4740"/>
            </a:lvl4pPr>
            <a:lvl5pPr marL="8668329" indent="0">
              <a:buNone/>
              <a:defRPr sz="4740"/>
            </a:lvl5pPr>
            <a:lvl6pPr marL="10835411" indent="0">
              <a:buNone/>
              <a:defRPr sz="4740"/>
            </a:lvl6pPr>
            <a:lvl7pPr marL="13002494" indent="0">
              <a:buNone/>
              <a:defRPr sz="4740"/>
            </a:lvl7pPr>
            <a:lvl8pPr marL="15169576" indent="0">
              <a:buNone/>
              <a:defRPr sz="4740"/>
            </a:lvl8pPr>
            <a:lvl9pPr marL="17336658" indent="0">
              <a:buNone/>
              <a:defRPr sz="474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D367F-7370-4214-86FB-91D90BAC4FAD}" type="datetimeFigureOut">
              <a:rPr lang="fr-FR" smtClean="0"/>
              <a:t>22/01/2021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F17ED-BCE9-4693-9D46-12ACBD7BEA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9596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5405" y="2401147"/>
            <a:ext cx="13978899" cy="8404013"/>
          </a:xfrm>
        </p:spPr>
        <p:txBody>
          <a:bodyPr anchor="b"/>
          <a:lstStyle>
            <a:lvl1pPr>
              <a:defRPr sz="15168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425963" y="5185818"/>
            <a:ext cx="21941850" cy="25595556"/>
          </a:xfrm>
        </p:spPr>
        <p:txBody>
          <a:bodyPr anchor="t"/>
          <a:lstStyle>
            <a:lvl1pPr marL="0" indent="0">
              <a:buNone/>
              <a:defRPr sz="15168"/>
            </a:lvl1pPr>
            <a:lvl2pPr marL="2167082" indent="0">
              <a:buNone/>
              <a:defRPr sz="13272"/>
            </a:lvl2pPr>
            <a:lvl3pPr marL="4334165" indent="0">
              <a:buNone/>
              <a:defRPr sz="11376"/>
            </a:lvl3pPr>
            <a:lvl4pPr marL="6501247" indent="0">
              <a:buNone/>
              <a:defRPr sz="9480"/>
            </a:lvl4pPr>
            <a:lvl5pPr marL="8668329" indent="0">
              <a:buNone/>
              <a:defRPr sz="9480"/>
            </a:lvl5pPr>
            <a:lvl6pPr marL="10835411" indent="0">
              <a:buNone/>
              <a:defRPr sz="9480"/>
            </a:lvl6pPr>
            <a:lvl7pPr marL="13002494" indent="0">
              <a:buNone/>
              <a:defRPr sz="9480"/>
            </a:lvl7pPr>
            <a:lvl8pPr marL="15169576" indent="0">
              <a:buNone/>
              <a:defRPr sz="9480"/>
            </a:lvl8pPr>
            <a:lvl9pPr marL="17336658" indent="0">
              <a:buNone/>
              <a:defRPr sz="948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85405" y="10805161"/>
            <a:ext cx="13978899" cy="20017895"/>
          </a:xfrm>
        </p:spPr>
        <p:txBody>
          <a:bodyPr/>
          <a:lstStyle>
            <a:lvl1pPr marL="0" indent="0">
              <a:buNone/>
              <a:defRPr sz="7584"/>
            </a:lvl1pPr>
            <a:lvl2pPr marL="2167082" indent="0">
              <a:buNone/>
              <a:defRPr sz="6636"/>
            </a:lvl2pPr>
            <a:lvl3pPr marL="4334165" indent="0">
              <a:buNone/>
              <a:defRPr sz="5688"/>
            </a:lvl3pPr>
            <a:lvl4pPr marL="6501247" indent="0">
              <a:buNone/>
              <a:defRPr sz="4740"/>
            </a:lvl4pPr>
            <a:lvl5pPr marL="8668329" indent="0">
              <a:buNone/>
              <a:defRPr sz="4740"/>
            </a:lvl5pPr>
            <a:lvl6pPr marL="10835411" indent="0">
              <a:buNone/>
              <a:defRPr sz="4740"/>
            </a:lvl6pPr>
            <a:lvl7pPr marL="13002494" indent="0">
              <a:buNone/>
              <a:defRPr sz="4740"/>
            </a:lvl7pPr>
            <a:lvl8pPr marL="15169576" indent="0">
              <a:buNone/>
              <a:defRPr sz="4740"/>
            </a:lvl8pPr>
            <a:lvl9pPr marL="17336658" indent="0">
              <a:buNone/>
              <a:defRPr sz="474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D367F-7370-4214-86FB-91D90BAC4FAD}" type="datetimeFigureOut">
              <a:rPr lang="fr-FR" smtClean="0"/>
              <a:t>22/01/2021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F17ED-BCE9-4693-9D46-12ACBD7BEA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192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79758" y="1917592"/>
            <a:ext cx="37382410" cy="69616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9758" y="9587912"/>
            <a:ext cx="37382410" cy="228525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79757" y="33382618"/>
            <a:ext cx="9751933" cy="19175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6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6D367F-7370-4214-86FB-91D90BAC4FAD}" type="datetimeFigureOut">
              <a:rPr lang="fr-FR" smtClean="0"/>
              <a:t>22/01/2021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357013" y="33382618"/>
            <a:ext cx="14627900" cy="19175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6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610237" y="33382618"/>
            <a:ext cx="9751933" cy="19175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6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EF17ED-BCE9-4693-9D46-12ACBD7BEA7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0458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defTabSz="4334165" rtl="0" eaLnBrk="1" latinLnBrk="0" hangingPunct="1">
        <a:lnSpc>
          <a:spcPct val="90000"/>
        </a:lnSpc>
        <a:spcBef>
          <a:spcPct val="0"/>
        </a:spcBef>
        <a:buNone/>
        <a:defRPr sz="2085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83541" indent="-1083541" algn="l" defTabSz="4334165" rtl="0" eaLnBrk="1" latinLnBrk="0" hangingPunct="1">
        <a:lnSpc>
          <a:spcPct val="90000"/>
        </a:lnSpc>
        <a:spcBef>
          <a:spcPts val="4740"/>
        </a:spcBef>
        <a:buFont typeface="Arial" panose="020B0604020202020204" pitchFamily="34" charset="0"/>
        <a:buChar char="•"/>
        <a:defRPr sz="13272" kern="1200">
          <a:solidFill>
            <a:schemeClr val="tx1"/>
          </a:solidFill>
          <a:latin typeface="+mn-lt"/>
          <a:ea typeface="+mn-ea"/>
          <a:cs typeface="+mn-cs"/>
        </a:defRPr>
      </a:lvl1pPr>
      <a:lvl2pPr marL="3250623" indent="-1083541" algn="l" defTabSz="4334165" rtl="0" eaLnBrk="1" latinLnBrk="0" hangingPunct="1">
        <a:lnSpc>
          <a:spcPct val="90000"/>
        </a:lnSpc>
        <a:spcBef>
          <a:spcPts val="2370"/>
        </a:spcBef>
        <a:buFont typeface="Arial" panose="020B0604020202020204" pitchFamily="34" charset="0"/>
        <a:buChar char="•"/>
        <a:defRPr sz="11376" kern="1200">
          <a:solidFill>
            <a:schemeClr val="tx1"/>
          </a:solidFill>
          <a:latin typeface="+mn-lt"/>
          <a:ea typeface="+mn-ea"/>
          <a:cs typeface="+mn-cs"/>
        </a:defRPr>
      </a:lvl2pPr>
      <a:lvl3pPr marL="5417706" indent="-1083541" algn="l" defTabSz="4334165" rtl="0" eaLnBrk="1" latinLnBrk="0" hangingPunct="1">
        <a:lnSpc>
          <a:spcPct val="90000"/>
        </a:lnSpc>
        <a:spcBef>
          <a:spcPts val="2370"/>
        </a:spcBef>
        <a:buFont typeface="Arial" panose="020B0604020202020204" pitchFamily="34" charset="0"/>
        <a:buChar char="•"/>
        <a:defRPr sz="9480" kern="1200">
          <a:solidFill>
            <a:schemeClr val="tx1"/>
          </a:solidFill>
          <a:latin typeface="+mn-lt"/>
          <a:ea typeface="+mn-ea"/>
          <a:cs typeface="+mn-cs"/>
        </a:defRPr>
      </a:lvl3pPr>
      <a:lvl4pPr marL="7584788" indent="-1083541" algn="l" defTabSz="4334165" rtl="0" eaLnBrk="1" latinLnBrk="0" hangingPunct="1">
        <a:lnSpc>
          <a:spcPct val="90000"/>
        </a:lnSpc>
        <a:spcBef>
          <a:spcPts val="2370"/>
        </a:spcBef>
        <a:buFont typeface="Arial" panose="020B0604020202020204" pitchFamily="34" charset="0"/>
        <a:buChar char="•"/>
        <a:defRPr sz="8532" kern="1200">
          <a:solidFill>
            <a:schemeClr val="tx1"/>
          </a:solidFill>
          <a:latin typeface="+mn-lt"/>
          <a:ea typeface="+mn-ea"/>
          <a:cs typeface="+mn-cs"/>
        </a:defRPr>
      </a:lvl4pPr>
      <a:lvl5pPr marL="9751870" indent="-1083541" algn="l" defTabSz="4334165" rtl="0" eaLnBrk="1" latinLnBrk="0" hangingPunct="1">
        <a:lnSpc>
          <a:spcPct val="90000"/>
        </a:lnSpc>
        <a:spcBef>
          <a:spcPts val="2370"/>
        </a:spcBef>
        <a:buFont typeface="Arial" panose="020B0604020202020204" pitchFamily="34" charset="0"/>
        <a:buChar char="•"/>
        <a:defRPr sz="8532" kern="1200">
          <a:solidFill>
            <a:schemeClr val="tx1"/>
          </a:solidFill>
          <a:latin typeface="+mn-lt"/>
          <a:ea typeface="+mn-ea"/>
          <a:cs typeface="+mn-cs"/>
        </a:defRPr>
      </a:lvl5pPr>
      <a:lvl6pPr marL="11918953" indent="-1083541" algn="l" defTabSz="4334165" rtl="0" eaLnBrk="1" latinLnBrk="0" hangingPunct="1">
        <a:lnSpc>
          <a:spcPct val="90000"/>
        </a:lnSpc>
        <a:spcBef>
          <a:spcPts val="2370"/>
        </a:spcBef>
        <a:buFont typeface="Arial" panose="020B0604020202020204" pitchFamily="34" charset="0"/>
        <a:buChar char="•"/>
        <a:defRPr sz="8532" kern="1200">
          <a:solidFill>
            <a:schemeClr val="tx1"/>
          </a:solidFill>
          <a:latin typeface="+mn-lt"/>
          <a:ea typeface="+mn-ea"/>
          <a:cs typeface="+mn-cs"/>
        </a:defRPr>
      </a:lvl6pPr>
      <a:lvl7pPr marL="14086035" indent="-1083541" algn="l" defTabSz="4334165" rtl="0" eaLnBrk="1" latinLnBrk="0" hangingPunct="1">
        <a:lnSpc>
          <a:spcPct val="90000"/>
        </a:lnSpc>
        <a:spcBef>
          <a:spcPts val="2370"/>
        </a:spcBef>
        <a:buFont typeface="Arial" panose="020B0604020202020204" pitchFamily="34" charset="0"/>
        <a:buChar char="•"/>
        <a:defRPr sz="8532" kern="1200">
          <a:solidFill>
            <a:schemeClr val="tx1"/>
          </a:solidFill>
          <a:latin typeface="+mn-lt"/>
          <a:ea typeface="+mn-ea"/>
          <a:cs typeface="+mn-cs"/>
        </a:defRPr>
      </a:lvl7pPr>
      <a:lvl8pPr marL="16253117" indent="-1083541" algn="l" defTabSz="4334165" rtl="0" eaLnBrk="1" latinLnBrk="0" hangingPunct="1">
        <a:lnSpc>
          <a:spcPct val="90000"/>
        </a:lnSpc>
        <a:spcBef>
          <a:spcPts val="2370"/>
        </a:spcBef>
        <a:buFont typeface="Arial" panose="020B0604020202020204" pitchFamily="34" charset="0"/>
        <a:buChar char="•"/>
        <a:defRPr sz="8532" kern="1200">
          <a:solidFill>
            <a:schemeClr val="tx1"/>
          </a:solidFill>
          <a:latin typeface="+mn-lt"/>
          <a:ea typeface="+mn-ea"/>
          <a:cs typeface="+mn-cs"/>
        </a:defRPr>
      </a:lvl8pPr>
      <a:lvl9pPr marL="18420199" indent="-1083541" algn="l" defTabSz="4334165" rtl="0" eaLnBrk="1" latinLnBrk="0" hangingPunct="1">
        <a:lnSpc>
          <a:spcPct val="90000"/>
        </a:lnSpc>
        <a:spcBef>
          <a:spcPts val="2370"/>
        </a:spcBef>
        <a:buFont typeface="Arial" panose="020B0604020202020204" pitchFamily="34" charset="0"/>
        <a:buChar char="•"/>
        <a:defRPr sz="853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34165" rtl="0" eaLnBrk="1" latinLnBrk="0" hangingPunct="1">
        <a:defRPr sz="8532" kern="1200">
          <a:solidFill>
            <a:schemeClr val="tx1"/>
          </a:solidFill>
          <a:latin typeface="+mn-lt"/>
          <a:ea typeface="+mn-ea"/>
          <a:cs typeface="+mn-cs"/>
        </a:defRPr>
      </a:lvl1pPr>
      <a:lvl2pPr marL="2167082" algn="l" defTabSz="4334165" rtl="0" eaLnBrk="1" latinLnBrk="0" hangingPunct="1">
        <a:defRPr sz="8532" kern="1200">
          <a:solidFill>
            <a:schemeClr val="tx1"/>
          </a:solidFill>
          <a:latin typeface="+mn-lt"/>
          <a:ea typeface="+mn-ea"/>
          <a:cs typeface="+mn-cs"/>
        </a:defRPr>
      </a:lvl2pPr>
      <a:lvl3pPr marL="4334165" algn="l" defTabSz="4334165" rtl="0" eaLnBrk="1" latinLnBrk="0" hangingPunct="1">
        <a:defRPr sz="8532" kern="1200">
          <a:solidFill>
            <a:schemeClr val="tx1"/>
          </a:solidFill>
          <a:latin typeface="+mn-lt"/>
          <a:ea typeface="+mn-ea"/>
          <a:cs typeface="+mn-cs"/>
        </a:defRPr>
      </a:lvl3pPr>
      <a:lvl4pPr marL="6501247" algn="l" defTabSz="4334165" rtl="0" eaLnBrk="1" latinLnBrk="0" hangingPunct="1">
        <a:defRPr sz="8532" kern="1200">
          <a:solidFill>
            <a:schemeClr val="tx1"/>
          </a:solidFill>
          <a:latin typeface="+mn-lt"/>
          <a:ea typeface="+mn-ea"/>
          <a:cs typeface="+mn-cs"/>
        </a:defRPr>
      </a:lvl4pPr>
      <a:lvl5pPr marL="8668329" algn="l" defTabSz="4334165" rtl="0" eaLnBrk="1" latinLnBrk="0" hangingPunct="1">
        <a:defRPr sz="8532" kern="1200">
          <a:solidFill>
            <a:schemeClr val="tx1"/>
          </a:solidFill>
          <a:latin typeface="+mn-lt"/>
          <a:ea typeface="+mn-ea"/>
          <a:cs typeface="+mn-cs"/>
        </a:defRPr>
      </a:lvl5pPr>
      <a:lvl6pPr marL="10835411" algn="l" defTabSz="4334165" rtl="0" eaLnBrk="1" latinLnBrk="0" hangingPunct="1">
        <a:defRPr sz="8532" kern="1200">
          <a:solidFill>
            <a:schemeClr val="tx1"/>
          </a:solidFill>
          <a:latin typeface="+mn-lt"/>
          <a:ea typeface="+mn-ea"/>
          <a:cs typeface="+mn-cs"/>
        </a:defRPr>
      </a:lvl6pPr>
      <a:lvl7pPr marL="13002494" algn="l" defTabSz="4334165" rtl="0" eaLnBrk="1" latinLnBrk="0" hangingPunct="1">
        <a:defRPr sz="8532" kern="1200">
          <a:solidFill>
            <a:schemeClr val="tx1"/>
          </a:solidFill>
          <a:latin typeface="+mn-lt"/>
          <a:ea typeface="+mn-ea"/>
          <a:cs typeface="+mn-cs"/>
        </a:defRPr>
      </a:lvl7pPr>
      <a:lvl8pPr marL="15169576" algn="l" defTabSz="4334165" rtl="0" eaLnBrk="1" latinLnBrk="0" hangingPunct="1">
        <a:defRPr sz="8532" kern="1200">
          <a:solidFill>
            <a:schemeClr val="tx1"/>
          </a:solidFill>
          <a:latin typeface="+mn-lt"/>
          <a:ea typeface="+mn-ea"/>
          <a:cs typeface="+mn-cs"/>
        </a:defRPr>
      </a:lvl8pPr>
      <a:lvl9pPr marL="17336658" algn="l" defTabSz="4334165" rtl="0" eaLnBrk="1" latinLnBrk="0" hangingPunct="1">
        <a:defRPr sz="853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Rectangle 253">
            <a:extLst>
              <a:ext uri="{FF2B5EF4-FFF2-40B4-BE49-F238E27FC236}">
                <a16:creationId xmlns:a16="http://schemas.microsoft.com/office/drawing/2014/main" id="{70261160-5E1A-440B-B3CB-81D5BEE729FD}"/>
              </a:ext>
            </a:extLst>
          </p:cNvPr>
          <p:cNvSpPr/>
          <p:nvPr/>
        </p:nvSpPr>
        <p:spPr>
          <a:xfrm>
            <a:off x="0" y="65855"/>
            <a:ext cx="43308114" cy="35951346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21"/>
          </a:p>
        </p:txBody>
      </p:sp>
      <p:sp>
        <p:nvSpPr>
          <p:cNvPr id="255" name="Rectangle : coins arrondis 254">
            <a:extLst>
              <a:ext uri="{FF2B5EF4-FFF2-40B4-BE49-F238E27FC236}">
                <a16:creationId xmlns:a16="http://schemas.microsoft.com/office/drawing/2014/main" id="{CB161B5E-4097-42CC-9839-5B3F1E90A2BE}"/>
              </a:ext>
            </a:extLst>
          </p:cNvPr>
          <p:cNvSpPr/>
          <p:nvPr/>
        </p:nvSpPr>
        <p:spPr>
          <a:xfrm>
            <a:off x="8781481" y="8891180"/>
            <a:ext cx="13634161" cy="9498794"/>
          </a:xfrm>
          <a:prstGeom prst="roundRect">
            <a:avLst/>
          </a:prstGeom>
          <a:solidFill>
            <a:srgbClr val="FFFFFF"/>
          </a:solidFill>
          <a:ln>
            <a:solidFill>
              <a:srgbClr val="FFF2CC">
                <a:alpha val="78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21" dirty="0"/>
          </a:p>
        </p:txBody>
      </p:sp>
      <p:sp>
        <p:nvSpPr>
          <p:cNvPr id="276" name="ZoneTexte 275">
            <a:extLst>
              <a:ext uri="{FF2B5EF4-FFF2-40B4-BE49-F238E27FC236}">
                <a16:creationId xmlns:a16="http://schemas.microsoft.com/office/drawing/2014/main" id="{B98417ED-9DF7-447F-AC75-177217D35509}"/>
              </a:ext>
            </a:extLst>
          </p:cNvPr>
          <p:cNvSpPr txBox="1"/>
          <p:nvPr/>
        </p:nvSpPr>
        <p:spPr>
          <a:xfrm>
            <a:off x="8079591" y="2316710"/>
            <a:ext cx="25647510" cy="535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81" dirty="0">
                <a:latin typeface="Gill Sans Nova" panose="020B0602020104020203" pitchFamily="34" charset="0"/>
              </a:rPr>
              <a:t>MODELISATION DE DEUX ANNOTATIONS  D’UN MEME FRAGMENT DE TEXTE</a:t>
            </a:r>
          </a:p>
        </p:txBody>
      </p:sp>
      <p:sp>
        <p:nvSpPr>
          <p:cNvPr id="280" name="Rectangle : coins arrondis 279">
            <a:extLst>
              <a:ext uri="{FF2B5EF4-FFF2-40B4-BE49-F238E27FC236}">
                <a16:creationId xmlns:a16="http://schemas.microsoft.com/office/drawing/2014/main" id="{B1E77B76-9688-4799-A0C1-D16ECE73648A}"/>
              </a:ext>
            </a:extLst>
          </p:cNvPr>
          <p:cNvSpPr/>
          <p:nvPr/>
        </p:nvSpPr>
        <p:spPr>
          <a:xfrm>
            <a:off x="9196532" y="16328825"/>
            <a:ext cx="841673" cy="399893"/>
          </a:xfrm>
          <a:prstGeom prst="round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« Gaspard Abeille »</a:t>
            </a:r>
          </a:p>
        </p:txBody>
      </p:sp>
      <p:cxnSp>
        <p:nvCxnSpPr>
          <p:cNvPr id="281" name="Connecteur : en angle 280">
            <a:extLst>
              <a:ext uri="{FF2B5EF4-FFF2-40B4-BE49-F238E27FC236}">
                <a16:creationId xmlns:a16="http://schemas.microsoft.com/office/drawing/2014/main" id="{F2CCC9E8-D1D2-417D-9905-0670AA0E906F}"/>
              </a:ext>
            </a:extLst>
          </p:cNvPr>
          <p:cNvCxnSpPr>
            <a:cxnSpLocks/>
            <a:stCxn id="859" idx="1"/>
            <a:endCxn id="280" idx="0"/>
          </p:cNvCxnSpPr>
          <p:nvPr/>
        </p:nvCxnSpPr>
        <p:spPr>
          <a:xfrm rot="10800000" flipV="1">
            <a:off x="9617372" y="15958507"/>
            <a:ext cx="392889" cy="37031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2" name="Rectangle : coins arrondis 721">
            <a:extLst>
              <a:ext uri="{FF2B5EF4-FFF2-40B4-BE49-F238E27FC236}">
                <a16:creationId xmlns:a16="http://schemas.microsoft.com/office/drawing/2014/main" id="{02DDDEBD-694F-4FBB-BAA6-9BDB3816366D}"/>
              </a:ext>
            </a:extLst>
          </p:cNvPr>
          <p:cNvSpPr/>
          <p:nvPr/>
        </p:nvSpPr>
        <p:spPr>
          <a:xfrm>
            <a:off x="23606358" y="3844085"/>
            <a:ext cx="16470323" cy="13265008"/>
          </a:xfrm>
          <a:prstGeom prst="roundRect">
            <a:avLst/>
          </a:prstGeom>
          <a:solidFill>
            <a:schemeClr val="bg1"/>
          </a:solidFill>
          <a:ln>
            <a:solidFill>
              <a:srgbClr val="FFF2CC">
                <a:alpha val="78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21" dirty="0"/>
          </a:p>
        </p:txBody>
      </p:sp>
      <p:sp>
        <p:nvSpPr>
          <p:cNvPr id="845" name="Rectangle : coins arrondis 844">
            <a:extLst>
              <a:ext uri="{FF2B5EF4-FFF2-40B4-BE49-F238E27FC236}">
                <a16:creationId xmlns:a16="http://schemas.microsoft.com/office/drawing/2014/main" id="{C9CE794A-87A0-4373-AF28-DAA4A5B388EA}"/>
              </a:ext>
            </a:extLst>
          </p:cNvPr>
          <p:cNvSpPr/>
          <p:nvPr/>
        </p:nvSpPr>
        <p:spPr>
          <a:xfrm>
            <a:off x="13759157" y="12758671"/>
            <a:ext cx="1052046" cy="656948"/>
          </a:xfrm>
          <a:prstGeom prst="roundRect">
            <a:avLst/>
          </a:prstGeom>
          <a:solidFill>
            <a:srgbClr val="D5EAC8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E13 </a:t>
            </a:r>
            <a:r>
              <a:rPr lang="fr-FR" sz="900" dirty="0" err="1">
                <a:solidFill>
                  <a:schemeClr val="tx1"/>
                </a:solidFill>
                <a:latin typeface="Gill Sans Nova" panose="020B0602020104020203" pitchFamily="34" charset="0"/>
              </a:rPr>
              <a:t>Attribute</a:t>
            </a:r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 Assignement</a:t>
            </a:r>
          </a:p>
        </p:txBody>
      </p:sp>
      <p:sp>
        <p:nvSpPr>
          <p:cNvPr id="846" name="Rectangle : coins arrondis 845">
            <a:extLst>
              <a:ext uri="{FF2B5EF4-FFF2-40B4-BE49-F238E27FC236}">
                <a16:creationId xmlns:a16="http://schemas.microsoft.com/office/drawing/2014/main" id="{9F6913E8-5922-4284-B4F7-CA2A57348BFC}"/>
              </a:ext>
            </a:extLst>
          </p:cNvPr>
          <p:cNvSpPr/>
          <p:nvPr/>
        </p:nvSpPr>
        <p:spPr>
          <a:xfrm>
            <a:off x="11409373" y="12805185"/>
            <a:ext cx="976814" cy="563922"/>
          </a:xfrm>
          <a:prstGeom prst="roundRect">
            <a:avLst/>
          </a:prstGeom>
          <a:solidFill>
            <a:srgbClr val="FFC48F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E39 Actor</a:t>
            </a:r>
          </a:p>
          <a:p>
            <a:pPr algn="ctr"/>
            <a:r>
              <a:rPr lang="fr-FR" sz="900" i="1" dirty="0">
                <a:solidFill>
                  <a:schemeClr val="tx1"/>
                </a:solidFill>
                <a:latin typeface="Gill Sans Nova" panose="020B0602020104020203" pitchFamily="34" charset="0"/>
              </a:rPr>
              <a:t>Annotatrice n°1</a:t>
            </a:r>
          </a:p>
        </p:txBody>
      </p:sp>
      <p:cxnSp>
        <p:nvCxnSpPr>
          <p:cNvPr id="847" name="Connecteur droit avec flèche 846">
            <a:extLst>
              <a:ext uri="{FF2B5EF4-FFF2-40B4-BE49-F238E27FC236}">
                <a16:creationId xmlns:a16="http://schemas.microsoft.com/office/drawing/2014/main" id="{8B4D7560-A1C0-417C-A459-EEFD2375075F}"/>
              </a:ext>
            </a:extLst>
          </p:cNvPr>
          <p:cNvCxnSpPr>
            <a:cxnSpLocks/>
            <a:stCxn id="845" idx="1"/>
            <a:endCxn id="846" idx="3"/>
          </p:cNvCxnSpPr>
          <p:nvPr/>
        </p:nvCxnSpPr>
        <p:spPr>
          <a:xfrm flipH="1">
            <a:off x="12386188" y="13087145"/>
            <a:ext cx="13729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8" name="ZoneTexte 847">
            <a:extLst>
              <a:ext uri="{FF2B5EF4-FFF2-40B4-BE49-F238E27FC236}">
                <a16:creationId xmlns:a16="http://schemas.microsoft.com/office/drawing/2014/main" id="{C460D1CA-2D01-43EA-BB23-639F8A2E2902}"/>
              </a:ext>
            </a:extLst>
          </p:cNvPr>
          <p:cNvSpPr txBox="1"/>
          <p:nvPr/>
        </p:nvSpPr>
        <p:spPr>
          <a:xfrm>
            <a:off x="12478408" y="12856315"/>
            <a:ext cx="115623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P14 </a:t>
            </a:r>
            <a:r>
              <a:rPr lang="fr-FR" sz="900" i="1" dirty="0" err="1">
                <a:latin typeface="Gill Sans Nova" panose="020B0602020104020203" pitchFamily="34" charset="0"/>
              </a:rPr>
              <a:t>carried</a:t>
            </a:r>
            <a:r>
              <a:rPr lang="fr-FR" sz="900" i="1" dirty="0">
                <a:latin typeface="Gill Sans Nova" panose="020B0602020104020203" pitchFamily="34" charset="0"/>
              </a:rPr>
              <a:t> out by</a:t>
            </a:r>
          </a:p>
        </p:txBody>
      </p:sp>
      <p:cxnSp>
        <p:nvCxnSpPr>
          <p:cNvPr id="849" name="Connecteur droit avec flèche 848">
            <a:extLst>
              <a:ext uri="{FF2B5EF4-FFF2-40B4-BE49-F238E27FC236}">
                <a16:creationId xmlns:a16="http://schemas.microsoft.com/office/drawing/2014/main" id="{43784783-02F0-485B-99B0-B948A4A1C47B}"/>
              </a:ext>
            </a:extLst>
          </p:cNvPr>
          <p:cNvCxnSpPr>
            <a:cxnSpLocks/>
            <a:stCxn id="845" idx="0"/>
          </p:cNvCxnSpPr>
          <p:nvPr/>
        </p:nvCxnSpPr>
        <p:spPr>
          <a:xfrm flipH="1" flipV="1">
            <a:off x="14285175" y="12061559"/>
            <a:ext cx="2" cy="697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0" name="ZoneTexte 849">
            <a:extLst>
              <a:ext uri="{FF2B5EF4-FFF2-40B4-BE49-F238E27FC236}">
                <a16:creationId xmlns:a16="http://schemas.microsoft.com/office/drawing/2014/main" id="{25E94776-BB7F-4F75-95EE-27907C7B31AE}"/>
              </a:ext>
            </a:extLst>
          </p:cNvPr>
          <p:cNvSpPr txBox="1"/>
          <p:nvPr/>
        </p:nvSpPr>
        <p:spPr>
          <a:xfrm>
            <a:off x="14285176" y="12319549"/>
            <a:ext cx="9768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 err="1">
                <a:latin typeface="Gill Sans Nova" panose="020B0602020104020203" pitchFamily="34" charset="0"/>
              </a:rPr>
              <a:t>dcterms:created</a:t>
            </a:r>
            <a:endParaRPr lang="fr-FR" sz="900" i="1" dirty="0">
              <a:latin typeface="Gill Sans Nova" panose="020B0602020104020203" pitchFamily="34" charset="0"/>
            </a:endParaRPr>
          </a:p>
        </p:txBody>
      </p:sp>
      <p:sp>
        <p:nvSpPr>
          <p:cNvPr id="851" name="Rectangle : coins arrondis 850">
            <a:extLst>
              <a:ext uri="{FF2B5EF4-FFF2-40B4-BE49-F238E27FC236}">
                <a16:creationId xmlns:a16="http://schemas.microsoft.com/office/drawing/2014/main" id="{524BFE27-106C-4B8C-B86A-B2879DBBEC5A}"/>
              </a:ext>
            </a:extLst>
          </p:cNvPr>
          <p:cNvSpPr/>
          <p:nvPr/>
        </p:nvSpPr>
        <p:spPr>
          <a:xfrm>
            <a:off x="16449814" y="12715231"/>
            <a:ext cx="1052047" cy="706334"/>
          </a:xfrm>
          <a:prstGeom prst="roundRect">
            <a:avLst/>
          </a:prstGeom>
          <a:solidFill>
            <a:srgbClr val="E2E9F6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E33 </a:t>
            </a:r>
            <a:r>
              <a:rPr lang="fr-FR" sz="900" dirty="0" err="1">
                <a:solidFill>
                  <a:schemeClr val="tx1"/>
                </a:solidFill>
                <a:latin typeface="Gill Sans Nova" panose="020B0602020104020203" pitchFamily="34" charset="0"/>
              </a:rPr>
              <a:t>Linguistic</a:t>
            </a:r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 Object</a:t>
            </a:r>
          </a:p>
          <a:p>
            <a:pPr algn="ctr"/>
            <a:r>
              <a:rPr lang="fr-FR" sz="900" i="1" dirty="0">
                <a:solidFill>
                  <a:schemeClr val="tx1"/>
                </a:solidFill>
                <a:latin typeface="Gill Sans Nova" panose="020B0602020104020203" pitchFamily="34" charset="0"/>
              </a:rPr>
              <a:t>(« </a:t>
            </a:r>
            <a:r>
              <a:rPr lang="fr-FR" sz="900" i="1" dirty="0"/>
              <a:t>L’</a:t>
            </a:r>
            <a:r>
              <a:rPr lang="fr-FR" sz="900" i="1" dirty="0" err="1"/>
              <a:t>Autheur</a:t>
            </a:r>
            <a:r>
              <a:rPr lang="fr-FR" sz="900" i="1" dirty="0"/>
              <a:t> </a:t>
            </a:r>
            <a:r>
              <a:rPr lang="fr-FR" sz="900" i="1" dirty="0">
                <a:solidFill>
                  <a:schemeClr val="tx1"/>
                </a:solidFill>
                <a:latin typeface="Gill Sans Nova" panose="020B0602020104020203" pitchFamily="34" charset="0"/>
              </a:rPr>
              <a:t>»)</a:t>
            </a:r>
          </a:p>
        </p:txBody>
      </p:sp>
      <p:cxnSp>
        <p:nvCxnSpPr>
          <p:cNvPr id="852" name="Connecteur droit avec flèche 851">
            <a:extLst>
              <a:ext uri="{FF2B5EF4-FFF2-40B4-BE49-F238E27FC236}">
                <a16:creationId xmlns:a16="http://schemas.microsoft.com/office/drawing/2014/main" id="{79D3AC0B-2D0A-485D-9764-870D493D630F}"/>
              </a:ext>
            </a:extLst>
          </p:cNvPr>
          <p:cNvCxnSpPr>
            <a:cxnSpLocks/>
            <a:stCxn id="845" idx="3"/>
            <a:endCxn id="851" idx="1"/>
          </p:cNvCxnSpPr>
          <p:nvPr/>
        </p:nvCxnSpPr>
        <p:spPr>
          <a:xfrm flipV="1">
            <a:off x="14811202" y="13068407"/>
            <a:ext cx="1638594" cy="18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3" name="ZoneTexte 852">
            <a:extLst>
              <a:ext uri="{FF2B5EF4-FFF2-40B4-BE49-F238E27FC236}">
                <a16:creationId xmlns:a16="http://schemas.microsoft.com/office/drawing/2014/main" id="{18D20BD6-00BA-4F81-A1BC-7B3FC98090C6}"/>
              </a:ext>
            </a:extLst>
          </p:cNvPr>
          <p:cNvSpPr txBox="1"/>
          <p:nvPr/>
        </p:nvSpPr>
        <p:spPr>
          <a:xfrm>
            <a:off x="14895745" y="12832286"/>
            <a:ext cx="13983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P140 </a:t>
            </a:r>
            <a:r>
              <a:rPr lang="fr-FR" sz="900" i="1" dirty="0" err="1">
                <a:latin typeface="Gill Sans Nova" panose="020B0602020104020203" pitchFamily="34" charset="0"/>
              </a:rPr>
              <a:t>assigned</a:t>
            </a:r>
            <a:r>
              <a:rPr lang="fr-FR" sz="900" i="1" dirty="0">
                <a:latin typeface="Gill Sans Nova" panose="020B0602020104020203" pitchFamily="34" charset="0"/>
              </a:rPr>
              <a:t> </a:t>
            </a:r>
            <a:r>
              <a:rPr lang="fr-FR" sz="900" i="1" dirty="0" err="1">
                <a:latin typeface="Gill Sans Nova" panose="020B0602020104020203" pitchFamily="34" charset="0"/>
              </a:rPr>
              <a:t>attribute</a:t>
            </a:r>
            <a:r>
              <a:rPr lang="fr-FR" sz="900" i="1" dirty="0">
                <a:latin typeface="Gill Sans Nova" panose="020B0602020104020203" pitchFamily="34" charset="0"/>
              </a:rPr>
              <a:t> to</a:t>
            </a:r>
          </a:p>
        </p:txBody>
      </p:sp>
      <p:sp>
        <p:nvSpPr>
          <p:cNvPr id="854" name="Rectangle : coins arrondis 853">
            <a:extLst>
              <a:ext uri="{FF2B5EF4-FFF2-40B4-BE49-F238E27FC236}">
                <a16:creationId xmlns:a16="http://schemas.microsoft.com/office/drawing/2014/main" id="{4D29A575-9DFB-4069-8BF7-F038E2C5069C}"/>
              </a:ext>
            </a:extLst>
          </p:cNvPr>
          <p:cNvSpPr/>
          <p:nvPr/>
        </p:nvSpPr>
        <p:spPr>
          <a:xfrm>
            <a:off x="14248745" y="14907795"/>
            <a:ext cx="935536" cy="378205"/>
          </a:xfrm>
          <a:prstGeom prst="roundRect">
            <a:avLst/>
          </a:prstGeom>
          <a:solidFill>
            <a:srgbClr val="F6CACA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i="1" dirty="0">
                <a:solidFill>
                  <a:schemeClr val="tx1"/>
                </a:solidFill>
                <a:latin typeface="Gill Sans Nova" panose="020B0602020104020203" pitchFamily="34" charset="0"/>
              </a:rPr>
              <a:t>P67 </a:t>
            </a:r>
            <a:r>
              <a:rPr lang="fr-FR" sz="900" i="1" dirty="0" err="1">
                <a:solidFill>
                  <a:schemeClr val="tx1"/>
                </a:solidFill>
                <a:latin typeface="Gill Sans Nova" panose="020B0602020104020203" pitchFamily="34" charset="0"/>
              </a:rPr>
              <a:t>refers</a:t>
            </a:r>
            <a:r>
              <a:rPr lang="fr-FR" sz="900" i="1" dirty="0">
                <a:solidFill>
                  <a:schemeClr val="tx1"/>
                </a:solidFill>
                <a:latin typeface="Gill Sans Nova" panose="020B0602020104020203" pitchFamily="34" charset="0"/>
              </a:rPr>
              <a:t> to</a:t>
            </a:r>
          </a:p>
        </p:txBody>
      </p:sp>
      <p:sp>
        <p:nvSpPr>
          <p:cNvPr id="855" name="ZoneTexte 854">
            <a:extLst>
              <a:ext uri="{FF2B5EF4-FFF2-40B4-BE49-F238E27FC236}">
                <a16:creationId xmlns:a16="http://schemas.microsoft.com/office/drawing/2014/main" id="{F3E89FF2-7A35-4F1F-B525-13B4A7E9FDA5}"/>
              </a:ext>
            </a:extLst>
          </p:cNvPr>
          <p:cNvSpPr txBox="1"/>
          <p:nvPr/>
        </p:nvSpPr>
        <p:spPr>
          <a:xfrm>
            <a:off x="13763447" y="14296408"/>
            <a:ext cx="908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P177 </a:t>
            </a:r>
            <a:r>
              <a:rPr lang="fr-FR" sz="900" i="1" dirty="0" err="1">
                <a:latin typeface="Gill Sans Nova" panose="020B0602020104020203" pitchFamily="34" charset="0"/>
              </a:rPr>
              <a:t>assigned</a:t>
            </a:r>
            <a:r>
              <a:rPr lang="fr-FR" sz="900" i="1" dirty="0">
                <a:latin typeface="Gill Sans Nova" panose="020B0602020104020203" pitchFamily="34" charset="0"/>
              </a:rPr>
              <a:t> </a:t>
            </a:r>
            <a:r>
              <a:rPr lang="fr-FR" sz="900" i="1" dirty="0" err="1">
                <a:latin typeface="Gill Sans Nova" panose="020B0602020104020203" pitchFamily="34" charset="0"/>
              </a:rPr>
              <a:t>property</a:t>
            </a:r>
            <a:r>
              <a:rPr lang="fr-FR" sz="900" i="1" dirty="0">
                <a:latin typeface="Gill Sans Nova" panose="020B0602020104020203" pitchFamily="34" charset="0"/>
              </a:rPr>
              <a:t> type</a:t>
            </a:r>
          </a:p>
        </p:txBody>
      </p:sp>
      <p:sp>
        <p:nvSpPr>
          <p:cNvPr id="856" name="Rectangle : coins arrondis 855">
            <a:extLst>
              <a:ext uri="{FF2B5EF4-FFF2-40B4-BE49-F238E27FC236}">
                <a16:creationId xmlns:a16="http://schemas.microsoft.com/office/drawing/2014/main" id="{B9C892D0-2403-42B4-9860-06F79C534E7A}"/>
              </a:ext>
            </a:extLst>
          </p:cNvPr>
          <p:cNvSpPr/>
          <p:nvPr/>
        </p:nvSpPr>
        <p:spPr>
          <a:xfrm>
            <a:off x="11685916" y="14386548"/>
            <a:ext cx="1023273" cy="49081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E21 Person</a:t>
            </a:r>
          </a:p>
        </p:txBody>
      </p:sp>
      <p:sp>
        <p:nvSpPr>
          <p:cNvPr id="857" name="ZoneTexte 856">
            <a:extLst>
              <a:ext uri="{FF2B5EF4-FFF2-40B4-BE49-F238E27FC236}">
                <a16:creationId xmlns:a16="http://schemas.microsoft.com/office/drawing/2014/main" id="{7DE159BD-3FF7-4C5F-830C-56DDE1451616}"/>
              </a:ext>
            </a:extLst>
          </p:cNvPr>
          <p:cNvSpPr txBox="1"/>
          <p:nvPr/>
        </p:nvSpPr>
        <p:spPr>
          <a:xfrm>
            <a:off x="16910817" y="15267700"/>
            <a:ext cx="8737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P141 </a:t>
            </a:r>
            <a:r>
              <a:rPr lang="fr-FR" sz="900" i="1" dirty="0" err="1">
                <a:latin typeface="Gill Sans Nova" panose="020B0602020104020203" pitchFamily="34" charset="0"/>
              </a:rPr>
              <a:t>assigned</a:t>
            </a:r>
            <a:endParaRPr lang="fr-FR" sz="900" i="1" dirty="0">
              <a:latin typeface="Gill Sans Nova" panose="020B0602020104020203" pitchFamily="34" charset="0"/>
            </a:endParaRPr>
          </a:p>
        </p:txBody>
      </p:sp>
      <p:sp>
        <p:nvSpPr>
          <p:cNvPr id="858" name="ZoneTexte 857">
            <a:extLst>
              <a:ext uri="{FF2B5EF4-FFF2-40B4-BE49-F238E27FC236}">
                <a16:creationId xmlns:a16="http://schemas.microsoft.com/office/drawing/2014/main" id="{38568342-EA5E-4349-AF1F-0A2D8220E6F4}"/>
              </a:ext>
            </a:extLst>
          </p:cNvPr>
          <p:cNvSpPr txBox="1"/>
          <p:nvPr/>
        </p:nvSpPr>
        <p:spPr>
          <a:xfrm>
            <a:off x="10203271" y="9619063"/>
            <a:ext cx="3233372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160" dirty="0">
                <a:latin typeface="Gill Sans Nova" panose="020B0602020104020203" pitchFamily="34" charset="0"/>
              </a:rPr>
              <a:t>ESPACE D’ANNOTATION</a:t>
            </a:r>
          </a:p>
        </p:txBody>
      </p:sp>
      <p:sp>
        <p:nvSpPr>
          <p:cNvPr id="859" name="Rectangle : coins arrondis 858">
            <a:extLst>
              <a:ext uri="{FF2B5EF4-FFF2-40B4-BE49-F238E27FC236}">
                <a16:creationId xmlns:a16="http://schemas.microsoft.com/office/drawing/2014/main" id="{302F5B6A-E1B1-4577-9FDB-568E60409D48}"/>
              </a:ext>
            </a:extLst>
          </p:cNvPr>
          <p:cNvSpPr/>
          <p:nvPr/>
        </p:nvSpPr>
        <p:spPr>
          <a:xfrm>
            <a:off x="10010260" y="15730692"/>
            <a:ext cx="1013135" cy="455629"/>
          </a:xfrm>
          <a:prstGeom prst="roundRect">
            <a:avLst/>
          </a:prstGeom>
          <a:solidFill>
            <a:srgbClr val="F9C3E7"/>
          </a:solidFill>
          <a:ln w="381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E41 Appellation</a:t>
            </a:r>
          </a:p>
        </p:txBody>
      </p:sp>
      <p:sp>
        <p:nvSpPr>
          <p:cNvPr id="861" name="ZoneTexte 860">
            <a:extLst>
              <a:ext uri="{FF2B5EF4-FFF2-40B4-BE49-F238E27FC236}">
                <a16:creationId xmlns:a16="http://schemas.microsoft.com/office/drawing/2014/main" id="{36618155-814E-41AD-959F-C364FA058216}"/>
              </a:ext>
            </a:extLst>
          </p:cNvPr>
          <p:cNvSpPr txBox="1"/>
          <p:nvPr/>
        </p:nvSpPr>
        <p:spPr>
          <a:xfrm>
            <a:off x="10757659" y="15319285"/>
            <a:ext cx="14840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P1 </a:t>
            </a:r>
            <a:r>
              <a:rPr lang="fr-FR" sz="900" i="1" dirty="0" err="1">
                <a:latin typeface="Gill Sans Nova" panose="020B0602020104020203" pitchFamily="34" charset="0"/>
              </a:rPr>
              <a:t>is</a:t>
            </a:r>
            <a:r>
              <a:rPr lang="fr-FR" sz="900" i="1" dirty="0">
                <a:latin typeface="Gill Sans Nova" panose="020B0602020104020203" pitchFamily="34" charset="0"/>
              </a:rPr>
              <a:t> </a:t>
            </a:r>
            <a:r>
              <a:rPr lang="fr-FR" sz="900" i="1" dirty="0" err="1">
                <a:latin typeface="Gill Sans Nova" panose="020B0602020104020203" pitchFamily="34" charset="0"/>
              </a:rPr>
              <a:t>identified</a:t>
            </a:r>
            <a:r>
              <a:rPr lang="fr-FR" sz="900" i="1" dirty="0">
                <a:latin typeface="Gill Sans Nova" panose="020B0602020104020203" pitchFamily="34" charset="0"/>
              </a:rPr>
              <a:t> by</a:t>
            </a:r>
          </a:p>
        </p:txBody>
      </p:sp>
      <p:sp>
        <p:nvSpPr>
          <p:cNvPr id="862" name="Rectangle : coins arrondis 861">
            <a:extLst>
              <a:ext uri="{FF2B5EF4-FFF2-40B4-BE49-F238E27FC236}">
                <a16:creationId xmlns:a16="http://schemas.microsoft.com/office/drawing/2014/main" id="{D8CE00B4-C0E1-4F78-8908-486FC44AA631}"/>
              </a:ext>
            </a:extLst>
          </p:cNvPr>
          <p:cNvSpPr/>
          <p:nvPr/>
        </p:nvSpPr>
        <p:spPr>
          <a:xfrm>
            <a:off x="16443049" y="14072092"/>
            <a:ext cx="1058800" cy="697636"/>
          </a:xfrm>
          <a:prstGeom prst="roundRect">
            <a:avLst/>
          </a:prstGeom>
          <a:solidFill>
            <a:srgbClr val="D5EAC8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E13 </a:t>
            </a:r>
            <a:r>
              <a:rPr lang="fr-FR" sz="900" dirty="0" err="1">
                <a:solidFill>
                  <a:schemeClr val="tx1"/>
                </a:solidFill>
                <a:latin typeface="Gill Sans Nova" panose="020B0602020104020203" pitchFamily="34" charset="0"/>
              </a:rPr>
              <a:t>Attribute</a:t>
            </a:r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 Assignement</a:t>
            </a:r>
          </a:p>
        </p:txBody>
      </p:sp>
      <p:cxnSp>
        <p:nvCxnSpPr>
          <p:cNvPr id="863" name="Connecteur droit avec flèche 862">
            <a:extLst>
              <a:ext uri="{FF2B5EF4-FFF2-40B4-BE49-F238E27FC236}">
                <a16:creationId xmlns:a16="http://schemas.microsoft.com/office/drawing/2014/main" id="{4148B655-1AD9-44D5-B98D-4BF32F0E04C6}"/>
              </a:ext>
            </a:extLst>
          </p:cNvPr>
          <p:cNvCxnSpPr>
            <a:cxnSpLocks/>
            <a:stCxn id="862" idx="0"/>
            <a:endCxn id="851" idx="2"/>
          </p:cNvCxnSpPr>
          <p:nvPr/>
        </p:nvCxnSpPr>
        <p:spPr>
          <a:xfrm flipV="1">
            <a:off x="16972447" y="13421562"/>
            <a:ext cx="3376" cy="650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4" name="ZoneTexte 863">
            <a:extLst>
              <a:ext uri="{FF2B5EF4-FFF2-40B4-BE49-F238E27FC236}">
                <a16:creationId xmlns:a16="http://schemas.microsoft.com/office/drawing/2014/main" id="{AB000E24-AB6A-4BF9-9CE5-6A71262B78AB}"/>
              </a:ext>
            </a:extLst>
          </p:cNvPr>
          <p:cNvSpPr txBox="1"/>
          <p:nvPr/>
        </p:nvSpPr>
        <p:spPr>
          <a:xfrm>
            <a:off x="15630584" y="13639479"/>
            <a:ext cx="13983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P140 </a:t>
            </a:r>
            <a:r>
              <a:rPr lang="fr-FR" sz="900" i="1" dirty="0" err="1">
                <a:latin typeface="Gill Sans Nova" panose="020B0602020104020203" pitchFamily="34" charset="0"/>
              </a:rPr>
              <a:t>assigned</a:t>
            </a:r>
            <a:r>
              <a:rPr lang="fr-FR" sz="900" i="1" dirty="0">
                <a:latin typeface="Gill Sans Nova" panose="020B0602020104020203" pitchFamily="34" charset="0"/>
              </a:rPr>
              <a:t> </a:t>
            </a:r>
            <a:r>
              <a:rPr lang="fr-FR" sz="900" i="1" dirty="0" err="1">
                <a:latin typeface="Gill Sans Nova" panose="020B0602020104020203" pitchFamily="34" charset="0"/>
              </a:rPr>
              <a:t>attribute</a:t>
            </a:r>
            <a:r>
              <a:rPr lang="fr-FR" sz="900" i="1" dirty="0">
                <a:latin typeface="Gill Sans Nova" panose="020B0602020104020203" pitchFamily="34" charset="0"/>
              </a:rPr>
              <a:t> to</a:t>
            </a:r>
          </a:p>
        </p:txBody>
      </p:sp>
      <p:cxnSp>
        <p:nvCxnSpPr>
          <p:cNvPr id="865" name="Connecteur droit avec flèche 864">
            <a:extLst>
              <a:ext uri="{FF2B5EF4-FFF2-40B4-BE49-F238E27FC236}">
                <a16:creationId xmlns:a16="http://schemas.microsoft.com/office/drawing/2014/main" id="{A95D9020-5E7A-4DFC-A6AD-E7CD3BAA3F9A}"/>
              </a:ext>
            </a:extLst>
          </p:cNvPr>
          <p:cNvCxnSpPr>
            <a:cxnSpLocks/>
            <a:stCxn id="862" idx="3"/>
            <a:endCxn id="3" idx="1"/>
          </p:cNvCxnSpPr>
          <p:nvPr/>
        </p:nvCxnSpPr>
        <p:spPr>
          <a:xfrm>
            <a:off x="17501851" y="14420907"/>
            <a:ext cx="1133993" cy="1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7" name="ZoneTexte 866">
            <a:extLst>
              <a:ext uri="{FF2B5EF4-FFF2-40B4-BE49-F238E27FC236}">
                <a16:creationId xmlns:a16="http://schemas.microsoft.com/office/drawing/2014/main" id="{254DE0CC-401E-4423-80CC-0B82CDA17F3F}"/>
              </a:ext>
            </a:extLst>
          </p:cNvPr>
          <p:cNvSpPr txBox="1"/>
          <p:nvPr/>
        </p:nvSpPr>
        <p:spPr>
          <a:xfrm>
            <a:off x="17501837" y="14204284"/>
            <a:ext cx="12240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 err="1">
                <a:latin typeface="Gill Sans Nova" panose="020B0602020104020203" pitchFamily="34" charset="0"/>
              </a:rPr>
              <a:t>dcterms:created</a:t>
            </a:r>
            <a:endParaRPr lang="fr-FR" sz="900" i="1" dirty="0">
              <a:latin typeface="Gill Sans Nova" panose="020B0602020104020203" pitchFamily="34" charset="0"/>
            </a:endParaRPr>
          </a:p>
        </p:txBody>
      </p:sp>
      <p:sp>
        <p:nvSpPr>
          <p:cNvPr id="869" name="Rectangle : coins arrondis 868">
            <a:extLst>
              <a:ext uri="{FF2B5EF4-FFF2-40B4-BE49-F238E27FC236}">
                <a16:creationId xmlns:a16="http://schemas.microsoft.com/office/drawing/2014/main" id="{76CDBA8E-44D5-44B7-B3D7-E45C7CFE0AD1}"/>
              </a:ext>
            </a:extLst>
          </p:cNvPr>
          <p:cNvSpPr/>
          <p:nvPr/>
        </p:nvSpPr>
        <p:spPr>
          <a:xfrm>
            <a:off x="18478653" y="15421150"/>
            <a:ext cx="976814" cy="588024"/>
          </a:xfrm>
          <a:prstGeom prst="roundRect">
            <a:avLst/>
          </a:prstGeom>
          <a:solidFill>
            <a:srgbClr val="FFC48F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E39 Actor</a:t>
            </a:r>
          </a:p>
          <a:p>
            <a:pPr algn="ctr"/>
            <a:r>
              <a:rPr lang="fr-FR" sz="900" i="1" dirty="0">
                <a:solidFill>
                  <a:schemeClr val="tx1"/>
                </a:solidFill>
                <a:latin typeface="Gill Sans Nova" panose="020B0602020104020203" pitchFamily="34" charset="0"/>
              </a:rPr>
              <a:t>Annotateur n°2</a:t>
            </a:r>
          </a:p>
        </p:txBody>
      </p:sp>
      <p:cxnSp>
        <p:nvCxnSpPr>
          <p:cNvPr id="870" name="Connecteur droit avec flèche 869">
            <a:extLst>
              <a:ext uri="{FF2B5EF4-FFF2-40B4-BE49-F238E27FC236}">
                <a16:creationId xmlns:a16="http://schemas.microsoft.com/office/drawing/2014/main" id="{FB87A79E-A5FF-424A-AEF7-D0895B05D7F2}"/>
              </a:ext>
            </a:extLst>
          </p:cNvPr>
          <p:cNvCxnSpPr>
            <a:cxnSpLocks/>
            <a:endCxn id="869" idx="1"/>
          </p:cNvCxnSpPr>
          <p:nvPr/>
        </p:nvCxnSpPr>
        <p:spPr>
          <a:xfrm>
            <a:off x="17475863" y="14720320"/>
            <a:ext cx="1002790" cy="994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1" name="ZoneTexte 870">
            <a:extLst>
              <a:ext uri="{FF2B5EF4-FFF2-40B4-BE49-F238E27FC236}">
                <a16:creationId xmlns:a16="http://schemas.microsoft.com/office/drawing/2014/main" id="{251161F6-1A58-4229-B1B1-935EC2867FB0}"/>
              </a:ext>
            </a:extLst>
          </p:cNvPr>
          <p:cNvSpPr txBox="1"/>
          <p:nvPr/>
        </p:nvSpPr>
        <p:spPr>
          <a:xfrm>
            <a:off x="17874122" y="15011996"/>
            <a:ext cx="10234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P14 </a:t>
            </a:r>
            <a:r>
              <a:rPr lang="fr-FR" sz="900" i="1" dirty="0" err="1">
                <a:latin typeface="Gill Sans Nova" panose="020B0602020104020203" pitchFamily="34" charset="0"/>
              </a:rPr>
              <a:t>carried</a:t>
            </a:r>
            <a:r>
              <a:rPr lang="fr-FR" sz="900" i="1" dirty="0">
                <a:latin typeface="Gill Sans Nova" panose="020B0602020104020203" pitchFamily="34" charset="0"/>
              </a:rPr>
              <a:t> out by</a:t>
            </a:r>
          </a:p>
        </p:txBody>
      </p:sp>
      <p:sp>
        <p:nvSpPr>
          <p:cNvPr id="872" name="Rectangle : coins arrondis 871">
            <a:extLst>
              <a:ext uri="{FF2B5EF4-FFF2-40B4-BE49-F238E27FC236}">
                <a16:creationId xmlns:a16="http://schemas.microsoft.com/office/drawing/2014/main" id="{287624EC-B3E6-4950-A4D6-6CB961E1A33C}"/>
              </a:ext>
            </a:extLst>
          </p:cNvPr>
          <p:cNvSpPr/>
          <p:nvPr/>
        </p:nvSpPr>
        <p:spPr>
          <a:xfrm>
            <a:off x="16452599" y="15819274"/>
            <a:ext cx="1023273" cy="487087"/>
          </a:xfrm>
          <a:prstGeom prst="roundRect">
            <a:avLst/>
          </a:prstGeom>
          <a:solidFill>
            <a:srgbClr val="FFE699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E21 Person</a:t>
            </a:r>
          </a:p>
        </p:txBody>
      </p:sp>
      <p:sp>
        <p:nvSpPr>
          <p:cNvPr id="873" name="ZoneTexte 872">
            <a:extLst>
              <a:ext uri="{FF2B5EF4-FFF2-40B4-BE49-F238E27FC236}">
                <a16:creationId xmlns:a16="http://schemas.microsoft.com/office/drawing/2014/main" id="{45644DA8-B750-42B9-BC06-C00ECFA35354}"/>
              </a:ext>
            </a:extLst>
          </p:cNvPr>
          <p:cNvSpPr txBox="1"/>
          <p:nvPr/>
        </p:nvSpPr>
        <p:spPr>
          <a:xfrm>
            <a:off x="11602140" y="13881912"/>
            <a:ext cx="8737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P141 </a:t>
            </a:r>
            <a:r>
              <a:rPr lang="fr-FR" sz="900" i="1" dirty="0" err="1">
                <a:latin typeface="Gill Sans Nova" panose="020B0602020104020203" pitchFamily="34" charset="0"/>
              </a:rPr>
              <a:t>assigned</a:t>
            </a:r>
            <a:endParaRPr lang="fr-FR" sz="900" i="1" dirty="0">
              <a:latin typeface="Gill Sans Nova" panose="020B0602020104020203" pitchFamily="34" charset="0"/>
            </a:endParaRPr>
          </a:p>
        </p:txBody>
      </p:sp>
      <p:sp>
        <p:nvSpPr>
          <p:cNvPr id="874" name="Rectangle : coins arrondis 873">
            <a:extLst>
              <a:ext uri="{FF2B5EF4-FFF2-40B4-BE49-F238E27FC236}">
                <a16:creationId xmlns:a16="http://schemas.microsoft.com/office/drawing/2014/main" id="{F912DD3B-5995-4749-BA92-1E4498B270CC}"/>
              </a:ext>
            </a:extLst>
          </p:cNvPr>
          <p:cNvSpPr/>
          <p:nvPr/>
        </p:nvSpPr>
        <p:spPr>
          <a:xfrm>
            <a:off x="16457664" y="17033211"/>
            <a:ext cx="1013135" cy="526260"/>
          </a:xfrm>
          <a:prstGeom prst="roundRect">
            <a:avLst/>
          </a:prstGeom>
          <a:solidFill>
            <a:srgbClr val="F9C3E7"/>
          </a:solidFill>
          <a:ln w="381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E41 Appellation</a:t>
            </a:r>
          </a:p>
        </p:txBody>
      </p:sp>
      <p:cxnSp>
        <p:nvCxnSpPr>
          <p:cNvPr id="875" name="Connecteur droit avec flèche 874">
            <a:extLst>
              <a:ext uri="{FF2B5EF4-FFF2-40B4-BE49-F238E27FC236}">
                <a16:creationId xmlns:a16="http://schemas.microsoft.com/office/drawing/2014/main" id="{851D158E-4AE3-4D50-9058-8D1390C4D35B}"/>
              </a:ext>
            </a:extLst>
          </p:cNvPr>
          <p:cNvCxnSpPr>
            <a:cxnSpLocks/>
            <a:stCxn id="862" idx="2"/>
            <a:endCxn id="872" idx="0"/>
          </p:cNvCxnSpPr>
          <p:nvPr/>
        </p:nvCxnSpPr>
        <p:spPr>
          <a:xfrm flipH="1">
            <a:off x="16964228" y="14769728"/>
            <a:ext cx="8220" cy="1049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6" name="Connecteur : en arc 875">
            <a:extLst>
              <a:ext uri="{FF2B5EF4-FFF2-40B4-BE49-F238E27FC236}">
                <a16:creationId xmlns:a16="http://schemas.microsoft.com/office/drawing/2014/main" id="{24BBD175-B610-49F5-9993-76012CF5FDE4}"/>
              </a:ext>
            </a:extLst>
          </p:cNvPr>
          <p:cNvCxnSpPr>
            <a:cxnSpLocks/>
            <a:stCxn id="862" idx="2"/>
            <a:endCxn id="854" idx="2"/>
          </p:cNvCxnSpPr>
          <p:nvPr/>
        </p:nvCxnSpPr>
        <p:spPr>
          <a:xfrm rot="5400000">
            <a:off x="15586347" y="13899901"/>
            <a:ext cx="516268" cy="2255935"/>
          </a:xfrm>
          <a:prstGeom prst="curvedConnector3">
            <a:avLst>
              <a:gd name="adj1" fmla="val 14427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7" name="ZoneTexte 876">
            <a:extLst>
              <a:ext uri="{FF2B5EF4-FFF2-40B4-BE49-F238E27FC236}">
                <a16:creationId xmlns:a16="http://schemas.microsoft.com/office/drawing/2014/main" id="{2770DC00-0869-407E-8C75-18A270C7356D}"/>
              </a:ext>
            </a:extLst>
          </p:cNvPr>
          <p:cNvSpPr txBox="1"/>
          <p:nvPr/>
        </p:nvSpPr>
        <p:spPr>
          <a:xfrm>
            <a:off x="15079776" y="15313479"/>
            <a:ext cx="14840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P177</a:t>
            </a:r>
          </a:p>
        </p:txBody>
      </p:sp>
      <p:cxnSp>
        <p:nvCxnSpPr>
          <p:cNvPr id="879" name="Connecteur droit avec flèche 878">
            <a:extLst>
              <a:ext uri="{FF2B5EF4-FFF2-40B4-BE49-F238E27FC236}">
                <a16:creationId xmlns:a16="http://schemas.microsoft.com/office/drawing/2014/main" id="{E1F16EAD-5FC8-44DA-97C5-4ACDC6E62F86}"/>
              </a:ext>
            </a:extLst>
          </p:cNvPr>
          <p:cNvCxnSpPr>
            <a:cxnSpLocks/>
            <a:stCxn id="872" idx="2"/>
            <a:endCxn id="874" idx="0"/>
          </p:cNvCxnSpPr>
          <p:nvPr/>
        </p:nvCxnSpPr>
        <p:spPr>
          <a:xfrm flipH="1">
            <a:off x="16964223" y="16306361"/>
            <a:ext cx="4" cy="726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0" name="ZoneTexte 879">
            <a:extLst>
              <a:ext uri="{FF2B5EF4-FFF2-40B4-BE49-F238E27FC236}">
                <a16:creationId xmlns:a16="http://schemas.microsoft.com/office/drawing/2014/main" id="{5F9F782B-627B-425F-BB09-C90AD4CB7CA0}"/>
              </a:ext>
            </a:extLst>
          </p:cNvPr>
          <p:cNvSpPr txBox="1"/>
          <p:nvPr/>
        </p:nvSpPr>
        <p:spPr>
          <a:xfrm>
            <a:off x="16759839" y="16541620"/>
            <a:ext cx="14840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P1 </a:t>
            </a:r>
            <a:r>
              <a:rPr lang="fr-FR" sz="900" i="1" dirty="0" err="1">
                <a:latin typeface="Gill Sans Nova" panose="020B0602020104020203" pitchFamily="34" charset="0"/>
              </a:rPr>
              <a:t>is</a:t>
            </a:r>
            <a:r>
              <a:rPr lang="fr-FR" sz="900" i="1" dirty="0">
                <a:latin typeface="Gill Sans Nova" panose="020B0602020104020203" pitchFamily="34" charset="0"/>
              </a:rPr>
              <a:t> </a:t>
            </a:r>
            <a:r>
              <a:rPr lang="fr-FR" sz="900" i="1" dirty="0" err="1">
                <a:latin typeface="Gill Sans Nova" panose="020B0602020104020203" pitchFamily="34" charset="0"/>
              </a:rPr>
              <a:t>identified</a:t>
            </a:r>
            <a:r>
              <a:rPr lang="fr-FR" sz="900" i="1" dirty="0">
                <a:latin typeface="Gill Sans Nova" panose="020B0602020104020203" pitchFamily="34" charset="0"/>
              </a:rPr>
              <a:t> by</a:t>
            </a:r>
          </a:p>
        </p:txBody>
      </p:sp>
      <p:sp>
        <p:nvSpPr>
          <p:cNvPr id="881" name="Rectangle : coins arrondis 880">
            <a:extLst>
              <a:ext uri="{FF2B5EF4-FFF2-40B4-BE49-F238E27FC236}">
                <a16:creationId xmlns:a16="http://schemas.microsoft.com/office/drawing/2014/main" id="{D40BB04C-7FC7-4B65-BF90-290CEBFF3480}"/>
              </a:ext>
            </a:extLst>
          </p:cNvPr>
          <p:cNvSpPr/>
          <p:nvPr/>
        </p:nvSpPr>
        <p:spPr>
          <a:xfrm>
            <a:off x="14560111" y="17106639"/>
            <a:ext cx="841673" cy="399893"/>
          </a:xfrm>
          <a:prstGeom prst="round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« Charles Perrault »</a:t>
            </a:r>
          </a:p>
        </p:txBody>
      </p:sp>
      <p:cxnSp>
        <p:nvCxnSpPr>
          <p:cNvPr id="883" name="Connecteur droit avec flèche 882">
            <a:extLst>
              <a:ext uri="{FF2B5EF4-FFF2-40B4-BE49-F238E27FC236}">
                <a16:creationId xmlns:a16="http://schemas.microsoft.com/office/drawing/2014/main" id="{DABFE0E0-4A94-4985-98C5-B129E47340B0}"/>
              </a:ext>
            </a:extLst>
          </p:cNvPr>
          <p:cNvCxnSpPr>
            <a:cxnSpLocks/>
            <a:stCxn id="874" idx="1"/>
            <a:endCxn id="881" idx="3"/>
          </p:cNvCxnSpPr>
          <p:nvPr/>
        </p:nvCxnSpPr>
        <p:spPr>
          <a:xfrm flipH="1">
            <a:off x="15401780" y="17296342"/>
            <a:ext cx="1055876" cy="10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5" name="Rectangle : coins arrondis 884">
            <a:extLst>
              <a:ext uri="{FF2B5EF4-FFF2-40B4-BE49-F238E27FC236}">
                <a16:creationId xmlns:a16="http://schemas.microsoft.com/office/drawing/2014/main" id="{6EDE16F1-7653-4EBD-AB03-7DFA666C1B57}"/>
              </a:ext>
            </a:extLst>
          </p:cNvPr>
          <p:cNvSpPr/>
          <p:nvPr/>
        </p:nvSpPr>
        <p:spPr>
          <a:xfrm>
            <a:off x="29154820" y="6780728"/>
            <a:ext cx="1139308" cy="697636"/>
          </a:xfrm>
          <a:prstGeom prst="roundRect">
            <a:avLst/>
          </a:prstGeom>
          <a:solidFill>
            <a:srgbClr val="CFD0F1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F2 Expression</a:t>
            </a:r>
          </a:p>
          <a:p>
            <a:pPr algn="ctr"/>
            <a:r>
              <a:rPr lang="fr-FR" sz="900" i="1" dirty="0">
                <a:solidFill>
                  <a:schemeClr val="tx1"/>
                </a:solidFill>
                <a:latin typeface="Gill Sans Nova" panose="020B0602020104020203" pitchFamily="34" charset="0"/>
              </a:rPr>
              <a:t>(Tome 1)</a:t>
            </a:r>
          </a:p>
        </p:txBody>
      </p:sp>
      <p:sp>
        <p:nvSpPr>
          <p:cNvPr id="886" name="ZoneTexte 885">
            <a:extLst>
              <a:ext uri="{FF2B5EF4-FFF2-40B4-BE49-F238E27FC236}">
                <a16:creationId xmlns:a16="http://schemas.microsoft.com/office/drawing/2014/main" id="{CC8C37AB-D795-418F-A73D-F516EDAA60B2}"/>
              </a:ext>
            </a:extLst>
          </p:cNvPr>
          <p:cNvSpPr txBox="1"/>
          <p:nvPr/>
        </p:nvSpPr>
        <p:spPr>
          <a:xfrm>
            <a:off x="27181217" y="11888313"/>
            <a:ext cx="13983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R15 </a:t>
            </a:r>
            <a:r>
              <a:rPr lang="fr-FR" sz="900" i="1" dirty="0" err="1">
                <a:latin typeface="Gill Sans Nova" panose="020B0602020104020203" pitchFamily="34" charset="0"/>
              </a:rPr>
              <a:t>is</a:t>
            </a:r>
            <a:r>
              <a:rPr lang="fr-FR" sz="900" i="1" dirty="0">
                <a:latin typeface="Gill Sans Nova" panose="020B0602020104020203" pitchFamily="34" charset="0"/>
              </a:rPr>
              <a:t> fragment of</a:t>
            </a:r>
          </a:p>
        </p:txBody>
      </p:sp>
      <p:sp>
        <p:nvSpPr>
          <p:cNvPr id="889" name="Rectangle : coins arrondis 888">
            <a:extLst>
              <a:ext uri="{FF2B5EF4-FFF2-40B4-BE49-F238E27FC236}">
                <a16:creationId xmlns:a16="http://schemas.microsoft.com/office/drawing/2014/main" id="{2E301B91-4970-4E51-8C41-8D64868F66A8}"/>
              </a:ext>
            </a:extLst>
          </p:cNvPr>
          <p:cNvSpPr/>
          <p:nvPr/>
        </p:nvSpPr>
        <p:spPr>
          <a:xfrm>
            <a:off x="33190409" y="6780728"/>
            <a:ext cx="1052047" cy="697636"/>
          </a:xfrm>
          <a:prstGeom prst="roundRect">
            <a:avLst/>
          </a:prstGeom>
          <a:solidFill>
            <a:srgbClr val="CFD0F1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F2 Expression</a:t>
            </a:r>
          </a:p>
          <a:p>
            <a:pPr algn="ctr"/>
            <a:r>
              <a:rPr lang="fr-FR" sz="900" i="1" dirty="0">
                <a:solidFill>
                  <a:schemeClr val="tx1"/>
                </a:solidFill>
                <a:latin typeface="Gill Sans Nova" panose="020B0602020104020203" pitchFamily="34" charset="0"/>
              </a:rPr>
              <a:t>(Tome 1)</a:t>
            </a:r>
          </a:p>
        </p:txBody>
      </p:sp>
      <p:cxnSp>
        <p:nvCxnSpPr>
          <p:cNvPr id="890" name="Connecteur droit avec flèche 889">
            <a:extLst>
              <a:ext uri="{FF2B5EF4-FFF2-40B4-BE49-F238E27FC236}">
                <a16:creationId xmlns:a16="http://schemas.microsoft.com/office/drawing/2014/main" id="{5C1846BB-9275-4C6B-AB6E-A01109D3F240}"/>
              </a:ext>
            </a:extLst>
          </p:cNvPr>
          <p:cNvCxnSpPr>
            <a:cxnSpLocks/>
            <a:stCxn id="885" idx="2"/>
            <a:endCxn id="919" idx="0"/>
          </p:cNvCxnSpPr>
          <p:nvPr/>
        </p:nvCxnSpPr>
        <p:spPr>
          <a:xfrm flipH="1">
            <a:off x="29718339" y="7478366"/>
            <a:ext cx="6135" cy="31108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1" name="ZoneTexte 890">
            <a:extLst>
              <a:ext uri="{FF2B5EF4-FFF2-40B4-BE49-F238E27FC236}">
                <a16:creationId xmlns:a16="http://schemas.microsoft.com/office/drawing/2014/main" id="{4E6F34E5-2327-47E2-A648-3AA6CAC3D326}"/>
              </a:ext>
            </a:extLst>
          </p:cNvPr>
          <p:cNvSpPr txBox="1"/>
          <p:nvPr/>
        </p:nvSpPr>
        <p:spPr>
          <a:xfrm>
            <a:off x="29588716" y="8560086"/>
            <a:ext cx="13983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R5 has component</a:t>
            </a:r>
          </a:p>
        </p:txBody>
      </p:sp>
      <p:sp>
        <p:nvSpPr>
          <p:cNvPr id="892" name="Rectangle : coins arrondis 891">
            <a:extLst>
              <a:ext uri="{FF2B5EF4-FFF2-40B4-BE49-F238E27FC236}">
                <a16:creationId xmlns:a16="http://schemas.microsoft.com/office/drawing/2014/main" id="{3756210A-61BF-4C00-AD96-886D237A5908}"/>
              </a:ext>
            </a:extLst>
          </p:cNvPr>
          <p:cNvSpPr/>
          <p:nvPr/>
        </p:nvSpPr>
        <p:spPr>
          <a:xfrm>
            <a:off x="30254454" y="5664355"/>
            <a:ext cx="1052047" cy="422255"/>
          </a:xfrm>
          <a:prstGeom prst="roundRect">
            <a:avLst/>
          </a:prstGeom>
          <a:solidFill>
            <a:srgbClr val="B8AEEC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F1 Work</a:t>
            </a:r>
          </a:p>
        </p:txBody>
      </p:sp>
      <p:sp>
        <p:nvSpPr>
          <p:cNvPr id="893" name="ZoneTexte 892">
            <a:extLst>
              <a:ext uri="{FF2B5EF4-FFF2-40B4-BE49-F238E27FC236}">
                <a16:creationId xmlns:a16="http://schemas.microsoft.com/office/drawing/2014/main" id="{29CFF900-A406-42EB-ADDD-DA18F378B305}"/>
              </a:ext>
            </a:extLst>
          </p:cNvPr>
          <p:cNvSpPr txBox="1"/>
          <p:nvPr/>
        </p:nvSpPr>
        <p:spPr>
          <a:xfrm>
            <a:off x="30254445" y="6494522"/>
            <a:ext cx="105204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R3 </a:t>
            </a:r>
            <a:r>
              <a:rPr lang="fr-FR" sz="900" i="1" dirty="0" err="1">
                <a:latin typeface="Gill Sans Nova" panose="020B0602020104020203" pitchFamily="34" charset="0"/>
              </a:rPr>
              <a:t>is</a:t>
            </a:r>
            <a:r>
              <a:rPr lang="fr-FR" sz="900" i="1" dirty="0">
                <a:latin typeface="Gill Sans Nova" panose="020B0602020104020203" pitchFamily="34" charset="0"/>
              </a:rPr>
              <a:t> </a:t>
            </a:r>
            <a:r>
              <a:rPr lang="fr-FR" sz="900" i="1" dirty="0" err="1">
                <a:latin typeface="Gill Sans Nova" panose="020B0602020104020203" pitchFamily="34" charset="0"/>
              </a:rPr>
              <a:t>realised</a:t>
            </a:r>
            <a:r>
              <a:rPr lang="fr-FR" sz="900" i="1" dirty="0">
                <a:latin typeface="Gill Sans Nova" panose="020B0602020104020203" pitchFamily="34" charset="0"/>
              </a:rPr>
              <a:t> in</a:t>
            </a:r>
          </a:p>
        </p:txBody>
      </p:sp>
      <p:sp>
        <p:nvSpPr>
          <p:cNvPr id="894" name="Rectangle : coins arrondis 893">
            <a:extLst>
              <a:ext uri="{FF2B5EF4-FFF2-40B4-BE49-F238E27FC236}">
                <a16:creationId xmlns:a16="http://schemas.microsoft.com/office/drawing/2014/main" id="{2D416A98-FE54-4B44-8DFC-1532B020FE3A}"/>
              </a:ext>
            </a:extLst>
          </p:cNvPr>
          <p:cNvSpPr/>
          <p:nvPr/>
        </p:nvSpPr>
        <p:spPr>
          <a:xfrm>
            <a:off x="19219488" y="19267989"/>
            <a:ext cx="10068722" cy="9379082"/>
          </a:xfrm>
          <a:prstGeom prst="roundRect">
            <a:avLst/>
          </a:prstGeom>
          <a:solidFill>
            <a:schemeClr val="bg1"/>
          </a:solidFill>
          <a:ln>
            <a:solidFill>
              <a:srgbClr val="FFF2CC">
                <a:alpha val="78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21" dirty="0"/>
          </a:p>
        </p:txBody>
      </p:sp>
      <p:sp>
        <p:nvSpPr>
          <p:cNvPr id="895" name="ZoneTexte 894">
            <a:extLst>
              <a:ext uri="{FF2B5EF4-FFF2-40B4-BE49-F238E27FC236}">
                <a16:creationId xmlns:a16="http://schemas.microsoft.com/office/drawing/2014/main" id="{9C7EDA4B-A006-4299-B3B4-B4C10F3FBF5E}"/>
              </a:ext>
            </a:extLst>
          </p:cNvPr>
          <p:cNvSpPr txBox="1"/>
          <p:nvPr/>
        </p:nvSpPr>
        <p:spPr>
          <a:xfrm>
            <a:off x="19898046" y="19786001"/>
            <a:ext cx="3281579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160" dirty="0">
                <a:latin typeface="Gill Sans Nova" panose="020B0602020104020203" pitchFamily="34" charset="0"/>
              </a:rPr>
              <a:t>EDITEUR DE THESAURUS</a:t>
            </a:r>
          </a:p>
          <a:p>
            <a:pPr algn="ctr"/>
            <a:r>
              <a:rPr lang="fr-FR" sz="2160" i="1" dirty="0">
                <a:latin typeface="Gill Sans Nova" panose="020B0602020104020203" pitchFamily="34" charset="0"/>
              </a:rPr>
              <a:t>PERSONNES</a:t>
            </a:r>
          </a:p>
        </p:txBody>
      </p:sp>
      <p:sp>
        <p:nvSpPr>
          <p:cNvPr id="896" name="Rectangle : coins arrondis 895">
            <a:extLst>
              <a:ext uri="{FF2B5EF4-FFF2-40B4-BE49-F238E27FC236}">
                <a16:creationId xmlns:a16="http://schemas.microsoft.com/office/drawing/2014/main" id="{45E5E106-58E3-481A-B20A-43E0B1B8F26B}"/>
              </a:ext>
            </a:extLst>
          </p:cNvPr>
          <p:cNvSpPr/>
          <p:nvPr/>
        </p:nvSpPr>
        <p:spPr>
          <a:xfrm>
            <a:off x="23937248" y="22309188"/>
            <a:ext cx="1062750" cy="575143"/>
          </a:xfrm>
          <a:prstGeom prst="roundRect">
            <a:avLst/>
          </a:prstGeom>
          <a:solidFill>
            <a:srgbClr val="FFE699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E21 Person</a:t>
            </a:r>
          </a:p>
        </p:txBody>
      </p:sp>
      <p:cxnSp>
        <p:nvCxnSpPr>
          <p:cNvPr id="897" name="Connecteur : en arc 896">
            <a:extLst>
              <a:ext uri="{FF2B5EF4-FFF2-40B4-BE49-F238E27FC236}">
                <a16:creationId xmlns:a16="http://schemas.microsoft.com/office/drawing/2014/main" id="{FE203B37-F849-4F74-A7F4-B8E56D0016B0}"/>
              </a:ext>
            </a:extLst>
          </p:cNvPr>
          <p:cNvCxnSpPr>
            <a:cxnSpLocks/>
            <a:stCxn id="872" idx="3"/>
            <a:endCxn id="896" idx="0"/>
          </p:cNvCxnSpPr>
          <p:nvPr/>
        </p:nvCxnSpPr>
        <p:spPr>
          <a:xfrm>
            <a:off x="17475867" y="16062814"/>
            <a:ext cx="6992756" cy="6246370"/>
          </a:xfrm>
          <a:prstGeom prst="curvedConnector2">
            <a:avLst/>
          </a:prstGeom>
          <a:ln w="38100">
            <a:solidFill>
              <a:srgbClr val="FFE699"/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98" name="Connecteur droit avec flèche 897">
            <a:extLst>
              <a:ext uri="{FF2B5EF4-FFF2-40B4-BE49-F238E27FC236}">
                <a16:creationId xmlns:a16="http://schemas.microsoft.com/office/drawing/2014/main" id="{C3DE07F9-C022-4715-A1DE-19B742F7A2BA}"/>
              </a:ext>
            </a:extLst>
          </p:cNvPr>
          <p:cNvCxnSpPr>
            <a:cxnSpLocks/>
            <a:stCxn id="942" idx="1"/>
            <a:endCxn id="919" idx="3"/>
          </p:cNvCxnSpPr>
          <p:nvPr/>
        </p:nvCxnSpPr>
        <p:spPr>
          <a:xfrm flipH="1">
            <a:off x="30244358" y="10916353"/>
            <a:ext cx="2309480" cy="21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9" name="Connecteur : en arc 898">
            <a:extLst>
              <a:ext uri="{FF2B5EF4-FFF2-40B4-BE49-F238E27FC236}">
                <a16:creationId xmlns:a16="http://schemas.microsoft.com/office/drawing/2014/main" id="{F15953D1-43EF-42CF-A328-449E5140D2D7}"/>
              </a:ext>
            </a:extLst>
          </p:cNvPr>
          <p:cNvCxnSpPr>
            <a:cxnSpLocks/>
            <a:stCxn id="845" idx="2"/>
            <a:endCxn id="856" idx="0"/>
          </p:cNvCxnSpPr>
          <p:nvPr/>
        </p:nvCxnSpPr>
        <p:spPr>
          <a:xfrm rot="5400000">
            <a:off x="12755906" y="12857268"/>
            <a:ext cx="970929" cy="208763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1" name="Rectangle : coins arrondis 900">
            <a:extLst>
              <a:ext uri="{FF2B5EF4-FFF2-40B4-BE49-F238E27FC236}">
                <a16:creationId xmlns:a16="http://schemas.microsoft.com/office/drawing/2014/main" id="{BF8B02EA-AEEC-4719-9CE5-C90CBC1094A8}"/>
              </a:ext>
            </a:extLst>
          </p:cNvPr>
          <p:cNvSpPr/>
          <p:nvPr/>
        </p:nvSpPr>
        <p:spPr>
          <a:xfrm>
            <a:off x="18692573" y="12780559"/>
            <a:ext cx="677142" cy="571566"/>
          </a:xfrm>
          <a:prstGeom prst="roundRect">
            <a:avLst/>
          </a:prstGeom>
          <a:solidFill>
            <a:srgbClr val="FCE4F4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E42 Identifier</a:t>
            </a:r>
            <a:endParaRPr lang="fr-FR" sz="900" i="1" dirty="0">
              <a:solidFill>
                <a:schemeClr val="tx1"/>
              </a:solidFill>
              <a:latin typeface="Gill Sans Nova" panose="020B0602020104020203" pitchFamily="34" charset="0"/>
            </a:endParaRPr>
          </a:p>
        </p:txBody>
      </p:sp>
      <p:cxnSp>
        <p:nvCxnSpPr>
          <p:cNvPr id="902" name="Connecteur droit avec flèche 901">
            <a:extLst>
              <a:ext uri="{FF2B5EF4-FFF2-40B4-BE49-F238E27FC236}">
                <a16:creationId xmlns:a16="http://schemas.microsoft.com/office/drawing/2014/main" id="{FA0FDA7F-BD3C-46E0-941C-DFC2BED67411}"/>
              </a:ext>
            </a:extLst>
          </p:cNvPr>
          <p:cNvCxnSpPr>
            <a:cxnSpLocks/>
            <a:stCxn id="851" idx="3"/>
            <a:endCxn id="901" idx="1"/>
          </p:cNvCxnSpPr>
          <p:nvPr/>
        </p:nvCxnSpPr>
        <p:spPr>
          <a:xfrm flipV="1">
            <a:off x="17501859" y="13066343"/>
            <a:ext cx="1190721" cy="2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3" name="ZoneTexte 902">
            <a:extLst>
              <a:ext uri="{FF2B5EF4-FFF2-40B4-BE49-F238E27FC236}">
                <a16:creationId xmlns:a16="http://schemas.microsoft.com/office/drawing/2014/main" id="{2A6A8D9E-A3D5-4580-9E70-0936F64651DD}"/>
              </a:ext>
            </a:extLst>
          </p:cNvPr>
          <p:cNvSpPr txBox="1"/>
          <p:nvPr/>
        </p:nvSpPr>
        <p:spPr>
          <a:xfrm>
            <a:off x="17327533" y="13074822"/>
            <a:ext cx="13983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P1 </a:t>
            </a:r>
            <a:r>
              <a:rPr lang="fr-FR" sz="900" i="1" dirty="0" err="1">
                <a:latin typeface="Gill Sans Nova" panose="020B0602020104020203" pitchFamily="34" charset="0"/>
              </a:rPr>
              <a:t>is</a:t>
            </a:r>
            <a:r>
              <a:rPr lang="fr-FR" sz="900" i="1" dirty="0">
                <a:latin typeface="Gill Sans Nova" panose="020B0602020104020203" pitchFamily="34" charset="0"/>
              </a:rPr>
              <a:t> </a:t>
            </a:r>
            <a:r>
              <a:rPr lang="fr-FR" sz="900" i="1" dirty="0" err="1">
                <a:latin typeface="Gill Sans Nova" panose="020B0602020104020203" pitchFamily="34" charset="0"/>
              </a:rPr>
              <a:t>identified</a:t>
            </a:r>
            <a:r>
              <a:rPr lang="fr-FR" sz="900" i="1" dirty="0">
                <a:latin typeface="Gill Sans Nova" panose="020B0602020104020203" pitchFamily="34" charset="0"/>
              </a:rPr>
              <a:t> by</a:t>
            </a:r>
          </a:p>
        </p:txBody>
      </p:sp>
      <p:sp>
        <p:nvSpPr>
          <p:cNvPr id="904" name="Rectangle : coins arrondis 903">
            <a:extLst>
              <a:ext uri="{FF2B5EF4-FFF2-40B4-BE49-F238E27FC236}">
                <a16:creationId xmlns:a16="http://schemas.microsoft.com/office/drawing/2014/main" id="{2D2B4825-9A5B-450B-A0B9-662B8680898C}"/>
              </a:ext>
            </a:extLst>
          </p:cNvPr>
          <p:cNvSpPr/>
          <p:nvPr/>
        </p:nvSpPr>
        <p:spPr>
          <a:xfrm>
            <a:off x="19838991" y="23553515"/>
            <a:ext cx="1062749" cy="575143"/>
          </a:xfrm>
          <a:prstGeom prst="roundRect">
            <a:avLst/>
          </a:prstGeom>
          <a:solidFill>
            <a:srgbClr val="CAF2E3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E67 Birth</a:t>
            </a:r>
          </a:p>
        </p:txBody>
      </p:sp>
      <p:sp>
        <p:nvSpPr>
          <p:cNvPr id="907" name="Rectangle : coins arrondis 906">
            <a:extLst>
              <a:ext uri="{FF2B5EF4-FFF2-40B4-BE49-F238E27FC236}">
                <a16:creationId xmlns:a16="http://schemas.microsoft.com/office/drawing/2014/main" id="{998060C4-5ED5-4CA3-8B41-F2CFECCAE962}"/>
              </a:ext>
            </a:extLst>
          </p:cNvPr>
          <p:cNvSpPr/>
          <p:nvPr/>
        </p:nvSpPr>
        <p:spPr>
          <a:xfrm>
            <a:off x="22592753" y="25942319"/>
            <a:ext cx="1013135" cy="532942"/>
          </a:xfrm>
          <a:prstGeom prst="roundRect">
            <a:avLst/>
          </a:prstGeom>
          <a:solidFill>
            <a:srgbClr val="F9C3E7"/>
          </a:solidFill>
          <a:ln w="381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E41 Appellation</a:t>
            </a:r>
          </a:p>
        </p:txBody>
      </p:sp>
      <p:sp>
        <p:nvSpPr>
          <p:cNvPr id="910" name="Rectangle : coins arrondis 909">
            <a:extLst>
              <a:ext uri="{FF2B5EF4-FFF2-40B4-BE49-F238E27FC236}">
                <a16:creationId xmlns:a16="http://schemas.microsoft.com/office/drawing/2014/main" id="{72C94C39-FDD8-4ED2-89FC-B36443DB9F59}"/>
              </a:ext>
            </a:extLst>
          </p:cNvPr>
          <p:cNvSpPr/>
          <p:nvPr/>
        </p:nvSpPr>
        <p:spPr>
          <a:xfrm>
            <a:off x="21046625" y="26014262"/>
            <a:ext cx="841673" cy="399893"/>
          </a:xfrm>
          <a:prstGeom prst="round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« Charles </a:t>
            </a:r>
            <a:r>
              <a:rPr lang="fr-FR" sz="900" dirty="0" err="1">
                <a:solidFill>
                  <a:schemeClr val="tx1"/>
                </a:solidFill>
                <a:latin typeface="Gill Sans Nova" panose="020B0602020104020203" pitchFamily="34" charset="0"/>
              </a:rPr>
              <a:t>Perraut</a:t>
            </a:r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 »</a:t>
            </a:r>
          </a:p>
        </p:txBody>
      </p:sp>
      <p:sp>
        <p:nvSpPr>
          <p:cNvPr id="911" name="ZoneTexte 910">
            <a:extLst>
              <a:ext uri="{FF2B5EF4-FFF2-40B4-BE49-F238E27FC236}">
                <a16:creationId xmlns:a16="http://schemas.microsoft.com/office/drawing/2014/main" id="{6237D617-B4B6-4E8E-8533-716012E8F8A8}"/>
              </a:ext>
            </a:extLst>
          </p:cNvPr>
          <p:cNvSpPr txBox="1"/>
          <p:nvPr/>
        </p:nvSpPr>
        <p:spPr>
          <a:xfrm>
            <a:off x="24874429" y="21620555"/>
            <a:ext cx="14840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P14 </a:t>
            </a:r>
            <a:r>
              <a:rPr lang="fr-FR" sz="900" i="1" dirty="0" err="1">
                <a:latin typeface="Gill Sans Nova" panose="020B0602020104020203" pitchFamily="34" charset="0"/>
              </a:rPr>
              <a:t>carried</a:t>
            </a:r>
            <a:r>
              <a:rPr lang="fr-FR" sz="900" i="1" dirty="0">
                <a:latin typeface="Gill Sans Nova" panose="020B0602020104020203" pitchFamily="34" charset="0"/>
              </a:rPr>
              <a:t> out by</a:t>
            </a:r>
          </a:p>
        </p:txBody>
      </p:sp>
      <p:cxnSp>
        <p:nvCxnSpPr>
          <p:cNvPr id="912" name="Connecteur droit avec flèche 911">
            <a:extLst>
              <a:ext uri="{FF2B5EF4-FFF2-40B4-BE49-F238E27FC236}">
                <a16:creationId xmlns:a16="http://schemas.microsoft.com/office/drawing/2014/main" id="{8E458D8F-9AE0-492B-98AA-20AF8AEC1F7E}"/>
              </a:ext>
            </a:extLst>
          </p:cNvPr>
          <p:cNvCxnSpPr>
            <a:cxnSpLocks/>
            <a:stCxn id="907" idx="1"/>
            <a:endCxn id="910" idx="3"/>
          </p:cNvCxnSpPr>
          <p:nvPr/>
        </p:nvCxnSpPr>
        <p:spPr>
          <a:xfrm flipH="1">
            <a:off x="21888301" y="26208788"/>
            <a:ext cx="704449" cy="54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3" name="Rectangle : coins arrondis 912">
            <a:extLst>
              <a:ext uri="{FF2B5EF4-FFF2-40B4-BE49-F238E27FC236}">
                <a16:creationId xmlns:a16="http://schemas.microsoft.com/office/drawing/2014/main" id="{5C62B53B-328C-4FAC-86F3-1592F46694A1}"/>
              </a:ext>
            </a:extLst>
          </p:cNvPr>
          <p:cNvSpPr/>
          <p:nvPr/>
        </p:nvSpPr>
        <p:spPr>
          <a:xfrm>
            <a:off x="37375394" y="5664352"/>
            <a:ext cx="1052047" cy="422255"/>
          </a:xfrm>
          <a:prstGeom prst="roundRect">
            <a:avLst/>
          </a:prstGeom>
          <a:solidFill>
            <a:srgbClr val="B8AEEC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F1 Work</a:t>
            </a:r>
          </a:p>
        </p:txBody>
      </p:sp>
      <p:sp>
        <p:nvSpPr>
          <p:cNvPr id="914" name="Rectangle : coins arrondis 913">
            <a:extLst>
              <a:ext uri="{FF2B5EF4-FFF2-40B4-BE49-F238E27FC236}">
                <a16:creationId xmlns:a16="http://schemas.microsoft.com/office/drawing/2014/main" id="{2C6A5712-C214-467E-8EF9-570E332D2D34}"/>
              </a:ext>
            </a:extLst>
          </p:cNvPr>
          <p:cNvSpPr/>
          <p:nvPr/>
        </p:nvSpPr>
        <p:spPr>
          <a:xfrm>
            <a:off x="31593662" y="4672047"/>
            <a:ext cx="1052047" cy="422255"/>
          </a:xfrm>
          <a:prstGeom prst="roundRect">
            <a:avLst/>
          </a:prstGeom>
          <a:solidFill>
            <a:srgbClr val="9496D8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F18 Serial Work</a:t>
            </a:r>
          </a:p>
        </p:txBody>
      </p:sp>
      <p:cxnSp>
        <p:nvCxnSpPr>
          <p:cNvPr id="915" name="Connecteur : en angle 914">
            <a:extLst>
              <a:ext uri="{FF2B5EF4-FFF2-40B4-BE49-F238E27FC236}">
                <a16:creationId xmlns:a16="http://schemas.microsoft.com/office/drawing/2014/main" id="{BF5192B5-524F-4FE4-92DE-FE7F2492EF45}"/>
              </a:ext>
            </a:extLst>
          </p:cNvPr>
          <p:cNvCxnSpPr>
            <a:cxnSpLocks/>
            <a:stCxn id="914" idx="2"/>
            <a:endCxn id="892" idx="0"/>
          </p:cNvCxnSpPr>
          <p:nvPr/>
        </p:nvCxnSpPr>
        <p:spPr>
          <a:xfrm rot="5400000">
            <a:off x="31165044" y="4709716"/>
            <a:ext cx="570052" cy="133920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6" name="ZoneTexte 915">
            <a:extLst>
              <a:ext uri="{FF2B5EF4-FFF2-40B4-BE49-F238E27FC236}">
                <a16:creationId xmlns:a16="http://schemas.microsoft.com/office/drawing/2014/main" id="{A32EBF30-5832-4385-9066-795CE17F037B}"/>
              </a:ext>
            </a:extLst>
          </p:cNvPr>
          <p:cNvSpPr txBox="1"/>
          <p:nvPr/>
        </p:nvSpPr>
        <p:spPr>
          <a:xfrm>
            <a:off x="31832525" y="5452510"/>
            <a:ext cx="105204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R10 has </a:t>
            </a:r>
            <a:r>
              <a:rPr lang="fr-FR" sz="900" i="1" dirty="0" err="1">
                <a:latin typeface="Gill Sans Nova" panose="020B0602020104020203" pitchFamily="34" charset="0"/>
              </a:rPr>
              <a:t>member</a:t>
            </a:r>
            <a:endParaRPr lang="fr-FR" sz="900" i="1" dirty="0">
              <a:latin typeface="Gill Sans Nova" panose="020B0602020104020203" pitchFamily="34" charset="0"/>
            </a:endParaRPr>
          </a:p>
        </p:txBody>
      </p:sp>
      <p:cxnSp>
        <p:nvCxnSpPr>
          <p:cNvPr id="917" name="Connecteur : en angle 916">
            <a:extLst>
              <a:ext uri="{FF2B5EF4-FFF2-40B4-BE49-F238E27FC236}">
                <a16:creationId xmlns:a16="http://schemas.microsoft.com/office/drawing/2014/main" id="{774FA6B8-98BD-49E7-8D1F-4F6762E053DD}"/>
              </a:ext>
            </a:extLst>
          </p:cNvPr>
          <p:cNvCxnSpPr>
            <a:cxnSpLocks/>
            <a:stCxn id="892" idx="2"/>
            <a:endCxn id="885" idx="0"/>
          </p:cNvCxnSpPr>
          <p:nvPr/>
        </p:nvCxnSpPr>
        <p:spPr>
          <a:xfrm rot="5400000">
            <a:off x="29905405" y="5905666"/>
            <a:ext cx="694128" cy="105599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8" name="Connecteur : en angle 917">
            <a:extLst>
              <a:ext uri="{FF2B5EF4-FFF2-40B4-BE49-F238E27FC236}">
                <a16:creationId xmlns:a16="http://schemas.microsoft.com/office/drawing/2014/main" id="{F1E38400-987D-437D-B646-611FDA4C76DE}"/>
              </a:ext>
            </a:extLst>
          </p:cNvPr>
          <p:cNvCxnSpPr>
            <a:cxnSpLocks/>
            <a:stCxn id="892" idx="2"/>
            <a:endCxn id="889" idx="0"/>
          </p:cNvCxnSpPr>
          <p:nvPr/>
        </p:nvCxnSpPr>
        <p:spPr>
          <a:xfrm rot="16200000" flipH="1">
            <a:off x="31901388" y="4965695"/>
            <a:ext cx="694122" cy="293595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9" name="Rectangle : coins arrondis 918">
            <a:extLst>
              <a:ext uri="{FF2B5EF4-FFF2-40B4-BE49-F238E27FC236}">
                <a16:creationId xmlns:a16="http://schemas.microsoft.com/office/drawing/2014/main" id="{5D44818D-0613-4854-93A4-391628977FE8}"/>
              </a:ext>
            </a:extLst>
          </p:cNvPr>
          <p:cNvSpPr/>
          <p:nvPr/>
        </p:nvSpPr>
        <p:spPr>
          <a:xfrm>
            <a:off x="29192318" y="10589219"/>
            <a:ext cx="1052047" cy="697636"/>
          </a:xfrm>
          <a:prstGeom prst="roundRect">
            <a:avLst/>
          </a:prstGeom>
          <a:solidFill>
            <a:srgbClr val="CFD0F1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F2 Expression</a:t>
            </a:r>
          </a:p>
          <a:p>
            <a:pPr algn="ctr"/>
            <a:r>
              <a:rPr lang="fr-FR" sz="900" i="1" dirty="0">
                <a:solidFill>
                  <a:schemeClr val="tx1"/>
                </a:solidFill>
                <a:latin typeface="Gill Sans Nova" panose="020B0602020104020203" pitchFamily="34" charset="0"/>
              </a:rPr>
              <a:t>(Article 1)</a:t>
            </a:r>
          </a:p>
        </p:txBody>
      </p:sp>
      <p:cxnSp>
        <p:nvCxnSpPr>
          <p:cNvPr id="920" name="Connecteur : en angle 919">
            <a:extLst>
              <a:ext uri="{FF2B5EF4-FFF2-40B4-BE49-F238E27FC236}">
                <a16:creationId xmlns:a16="http://schemas.microsoft.com/office/drawing/2014/main" id="{6D11BD6B-7AF8-4F2C-9A1D-254CC53C433E}"/>
              </a:ext>
            </a:extLst>
          </p:cNvPr>
          <p:cNvCxnSpPr>
            <a:cxnSpLocks/>
            <a:stCxn id="914" idx="2"/>
            <a:endCxn id="913" idx="0"/>
          </p:cNvCxnSpPr>
          <p:nvPr/>
        </p:nvCxnSpPr>
        <p:spPr>
          <a:xfrm rot="16200000" flipH="1">
            <a:off x="34725527" y="2488459"/>
            <a:ext cx="570049" cy="578173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1" name="Rectangle : coins arrondis 920">
            <a:extLst>
              <a:ext uri="{FF2B5EF4-FFF2-40B4-BE49-F238E27FC236}">
                <a16:creationId xmlns:a16="http://schemas.microsoft.com/office/drawing/2014/main" id="{E245E22C-A801-43E0-A01E-A7589961820E}"/>
              </a:ext>
            </a:extLst>
          </p:cNvPr>
          <p:cNvSpPr/>
          <p:nvPr/>
        </p:nvSpPr>
        <p:spPr>
          <a:xfrm>
            <a:off x="36978529" y="7808120"/>
            <a:ext cx="1139308" cy="697636"/>
          </a:xfrm>
          <a:prstGeom prst="roundRect">
            <a:avLst/>
          </a:prstGeom>
          <a:solidFill>
            <a:srgbClr val="CFD0F1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F2 Expression</a:t>
            </a:r>
          </a:p>
          <a:p>
            <a:pPr algn="ctr"/>
            <a:r>
              <a:rPr lang="fr-FR" sz="900" i="1" dirty="0">
                <a:solidFill>
                  <a:schemeClr val="tx1"/>
                </a:solidFill>
                <a:latin typeface="Gill Sans Nova" panose="020B0602020104020203" pitchFamily="34" charset="0"/>
              </a:rPr>
              <a:t>(Tome 2)</a:t>
            </a:r>
          </a:p>
        </p:txBody>
      </p:sp>
      <p:sp>
        <p:nvSpPr>
          <p:cNvPr id="922" name="Rectangle : coins arrondis 921">
            <a:extLst>
              <a:ext uri="{FF2B5EF4-FFF2-40B4-BE49-F238E27FC236}">
                <a16:creationId xmlns:a16="http://schemas.microsoft.com/office/drawing/2014/main" id="{9FD95029-0248-46B9-A13B-6BF1A10F729E}"/>
              </a:ext>
            </a:extLst>
          </p:cNvPr>
          <p:cNvSpPr/>
          <p:nvPr/>
        </p:nvSpPr>
        <p:spPr>
          <a:xfrm>
            <a:off x="38446965" y="7808120"/>
            <a:ext cx="1052047" cy="697636"/>
          </a:xfrm>
          <a:prstGeom prst="roundRect">
            <a:avLst/>
          </a:prstGeom>
          <a:solidFill>
            <a:srgbClr val="CFD0F1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F2 Expression</a:t>
            </a:r>
          </a:p>
          <a:p>
            <a:pPr algn="ctr"/>
            <a:r>
              <a:rPr lang="fr-FR" sz="900" i="1" dirty="0">
                <a:solidFill>
                  <a:schemeClr val="tx1"/>
                </a:solidFill>
                <a:latin typeface="Gill Sans Nova" panose="020B0602020104020203" pitchFamily="34" charset="0"/>
              </a:rPr>
              <a:t>(Tome 2)</a:t>
            </a:r>
          </a:p>
        </p:txBody>
      </p:sp>
      <p:sp>
        <p:nvSpPr>
          <p:cNvPr id="923" name="ZoneTexte 922">
            <a:extLst>
              <a:ext uri="{FF2B5EF4-FFF2-40B4-BE49-F238E27FC236}">
                <a16:creationId xmlns:a16="http://schemas.microsoft.com/office/drawing/2014/main" id="{3B2B0D60-BFEF-4912-9539-3B14419AB601}"/>
              </a:ext>
            </a:extLst>
          </p:cNvPr>
          <p:cNvSpPr txBox="1"/>
          <p:nvPr/>
        </p:nvSpPr>
        <p:spPr>
          <a:xfrm>
            <a:off x="37548185" y="7014131"/>
            <a:ext cx="105204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R3 </a:t>
            </a:r>
            <a:r>
              <a:rPr lang="fr-FR" sz="900" i="1" dirty="0" err="1">
                <a:latin typeface="Gill Sans Nova" panose="020B0602020104020203" pitchFamily="34" charset="0"/>
              </a:rPr>
              <a:t>realises</a:t>
            </a:r>
            <a:endParaRPr lang="fr-FR" sz="900" i="1" dirty="0">
              <a:latin typeface="Gill Sans Nova" panose="020B0602020104020203" pitchFamily="34" charset="0"/>
            </a:endParaRPr>
          </a:p>
        </p:txBody>
      </p:sp>
      <p:cxnSp>
        <p:nvCxnSpPr>
          <p:cNvPr id="924" name="Connecteur : en angle 923">
            <a:extLst>
              <a:ext uri="{FF2B5EF4-FFF2-40B4-BE49-F238E27FC236}">
                <a16:creationId xmlns:a16="http://schemas.microsoft.com/office/drawing/2014/main" id="{805C44F8-2A06-4AC6-B2EB-5E899B18F75D}"/>
              </a:ext>
            </a:extLst>
          </p:cNvPr>
          <p:cNvCxnSpPr>
            <a:cxnSpLocks/>
            <a:stCxn id="913" idx="2"/>
            <a:endCxn id="921" idx="0"/>
          </p:cNvCxnSpPr>
          <p:nvPr/>
        </p:nvCxnSpPr>
        <p:spPr>
          <a:xfrm rot="5400000">
            <a:off x="36864043" y="6770746"/>
            <a:ext cx="1721514" cy="35323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5" name="Connecteur : en angle 924">
            <a:extLst>
              <a:ext uri="{FF2B5EF4-FFF2-40B4-BE49-F238E27FC236}">
                <a16:creationId xmlns:a16="http://schemas.microsoft.com/office/drawing/2014/main" id="{2B0D3B19-2BEA-436C-B8CA-2A7337414F13}"/>
              </a:ext>
            </a:extLst>
          </p:cNvPr>
          <p:cNvCxnSpPr>
            <a:cxnSpLocks/>
            <a:stCxn id="913" idx="2"/>
            <a:endCxn id="922" idx="0"/>
          </p:cNvCxnSpPr>
          <p:nvPr/>
        </p:nvCxnSpPr>
        <p:spPr>
          <a:xfrm rot="16200000" flipH="1">
            <a:off x="37576445" y="6411578"/>
            <a:ext cx="1721514" cy="107157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6" name="Rectangle : coins arrondis 925">
            <a:extLst>
              <a:ext uri="{FF2B5EF4-FFF2-40B4-BE49-F238E27FC236}">
                <a16:creationId xmlns:a16="http://schemas.microsoft.com/office/drawing/2014/main" id="{D14BEABD-6028-4E13-8A7B-C7E21DE75BD1}"/>
              </a:ext>
            </a:extLst>
          </p:cNvPr>
          <p:cNvSpPr/>
          <p:nvPr/>
        </p:nvSpPr>
        <p:spPr>
          <a:xfrm>
            <a:off x="24900191" y="5065760"/>
            <a:ext cx="1139308" cy="678712"/>
          </a:xfrm>
          <a:prstGeom prst="roundRect">
            <a:avLst/>
          </a:prstGeom>
          <a:solidFill>
            <a:srgbClr val="F6CACA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E55 Type</a:t>
            </a:r>
          </a:p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« Original»</a:t>
            </a:r>
          </a:p>
        </p:txBody>
      </p:sp>
      <p:sp>
        <p:nvSpPr>
          <p:cNvPr id="928" name="ZoneTexte 927">
            <a:extLst>
              <a:ext uri="{FF2B5EF4-FFF2-40B4-BE49-F238E27FC236}">
                <a16:creationId xmlns:a16="http://schemas.microsoft.com/office/drawing/2014/main" id="{16B5A3C1-4327-41C6-A296-7C0F7534CADC}"/>
              </a:ext>
            </a:extLst>
          </p:cNvPr>
          <p:cNvSpPr txBox="1"/>
          <p:nvPr/>
        </p:nvSpPr>
        <p:spPr>
          <a:xfrm>
            <a:off x="24494354" y="6067977"/>
            <a:ext cx="13983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P2 has type</a:t>
            </a:r>
          </a:p>
        </p:txBody>
      </p:sp>
      <p:sp>
        <p:nvSpPr>
          <p:cNvPr id="929" name="Rectangle : coins arrondis 928">
            <a:extLst>
              <a:ext uri="{FF2B5EF4-FFF2-40B4-BE49-F238E27FC236}">
                <a16:creationId xmlns:a16="http://schemas.microsoft.com/office/drawing/2014/main" id="{C8F5E30A-1BDA-4C69-946B-91880ABEF8EB}"/>
              </a:ext>
            </a:extLst>
          </p:cNvPr>
          <p:cNvSpPr/>
          <p:nvPr/>
        </p:nvSpPr>
        <p:spPr>
          <a:xfrm>
            <a:off x="25637490" y="6848433"/>
            <a:ext cx="699781" cy="571566"/>
          </a:xfrm>
          <a:prstGeom prst="roundRect">
            <a:avLst/>
          </a:prstGeom>
          <a:solidFill>
            <a:srgbClr val="FCE4F4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E42 Identifier</a:t>
            </a:r>
            <a:endParaRPr lang="fr-FR" sz="900" i="1" dirty="0">
              <a:solidFill>
                <a:schemeClr val="tx1"/>
              </a:solidFill>
              <a:latin typeface="Gill Sans Nova" panose="020B0602020104020203" pitchFamily="34" charset="0"/>
            </a:endParaRPr>
          </a:p>
        </p:txBody>
      </p:sp>
      <p:sp>
        <p:nvSpPr>
          <p:cNvPr id="930" name="ZoneTexte 929">
            <a:extLst>
              <a:ext uri="{FF2B5EF4-FFF2-40B4-BE49-F238E27FC236}">
                <a16:creationId xmlns:a16="http://schemas.microsoft.com/office/drawing/2014/main" id="{6E6928BA-EAED-4606-A1BD-ED216B574D39}"/>
              </a:ext>
            </a:extLst>
          </p:cNvPr>
          <p:cNvSpPr txBox="1"/>
          <p:nvPr/>
        </p:nvSpPr>
        <p:spPr>
          <a:xfrm>
            <a:off x="26250975" y="7193450"/>
            <a:ext cx="13983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P1 </a:t>
            </a:r>
            <a:r>
              <a:rPr lang="fr-FR" sz="900" i="1" dirty="0" err="1">
                <a:latin typeface="Gill Sans Nova" panose="020B0602020104020203" pitchFamily="34" charset="0"/>
              </a:rPr>
              <a:t>is</a:t>
            </a:r>
            <a:r>
              <a:rPr lang="fr-FR" sz="900" i="1" dirty="0">
                <a:latin typeface="Gill Sans Nova" panose="020B0602020104020203" pitchFamily="34" charset="0"/>
              </a:rPr>
              <a:t> </a:t>
            </a:r>
            <a:r>
              <a:rPr lang="fr-FR" sz="900" i="1" dirty="0" err="1">
                <a:latin typeface="Gill Sans Nova" panose="020B0602020104020203" pitchFamily="34" charset="0"/>
              </a:rPr>
              <a:t>identified</a:t>
            </a:r>
            <a:r>
              <a:rPr lang="fr-FR" sz="900" i="1" dirty="0">
                <a:latin typeface="Gill Sans Nova" panose="020B0602020104020203" pitchFamily="34" charset="0"/>
              </a:rPr>
              <a:t> by</a:t>
            </a:r>
          </a:p>
        </p:txBody>
      </p:sp>
      <p:cxnSp>
        <p:nvCxnSpPr>
          <p:cNvPr id="931" name="Connecteur droit avec flèche 930">
            <a:extLst>
              <a:ext uri="{FF2B5EF4-FFF2-40B4-BE49-F238E27FC236}">
                <a16:creationId xmlns:a16="http://schemas.microsoft.com/office/drawing/2014/main" id="{073FA161-6737-41CC-9326-AAE266AF1DDD}"/>
              </a:ext>
            </a:extLst>
          </p:cNvPr>
          <p:cNvCxnSpPr>
            <a:cxnSpLocks/>
            <a:stCxn id="885" idx="1"/>
            <a:endCxn id="929" idx="3"/>
          </p:cNvCxnSpPr>
          <p:nvPr/>
        </p:nvCxnSpPr>
        <p:spPr>
          <a:xfrm flipH="1">
            <a:off x="26337266" y="7129547"/>
            <a:ext cx="2817552" cy="46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2" name="ZoneTexte 931">
            <a:extLst>
              <a:ext uri="{FF2B5EF4-FFF2-40B4-BE49-F238E27FC236}">
                <a16:creationId xmlns:a16="http://schemas.microsoft.com/office/drawing/2014/main" id="{DE3EDB23-868F-4ABB-AA64-77A7E7461DC7}"/>
              </a:ext>
            </a:extLst>
          </p:cNvPr>
          <p:cNvSpPr txBox="1"/>
          <p:nvPr/>
        </p:nvSpPr>
        <p:spPr>
          <a:xfrm>
            <a:off x="31103785" y="7209403"/>
            <a:ext cx="13983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P130 shows </a:t>
            </a:r>
            <a:r>
              <a:rPr lang="fr-FR" sz="900" i="1" dirty="0" err="1">
                <a:latin typeface="Gill Sans Nova" panose="020B0602020104020203" pitchFamily="34" charset="0"/>
              </a:rPr>
              <a:t>features</a:t>
            </a:r>
            <a:r>
              <a:rPr lang="fr-FR" sz="900" i="1" dirty="0">
                <a:latin typeface="Gill Sans Nova" panose="020B0602020104020203" pitchFamily="34" charset="0"/>
              </a:rPr>
              <a:t> of</a:t>
            </a:r>
          </a:p>
        </p:txBody>
      </p:sp>
      <p:cxnSp>
        <p:nvCxnSpPr>
          <p:cNvPr id="933" name="Connecteur droit avec flèche 932">
            <a:extLst>
              <a:ext uri="{FF2B5EF4-FFF2-40B4-BE49-F238E27FC236}">
                <a16:creationId xmlns:a16="http://schemas.microsoft.com/office/drawing/2014/main" id="{DC453EE8-47F9-4F91-A251-4BB70216F2AD}"/>
              </a:ext>
            </a:extLst>
          </p:cNvPr>
          <p:cNvCxnSpPr>
            <a:cxnSpLocks/>
            <a:stCxn id="885" idx="3"/>
            <a:endCxn id="889" idx="1"/>
          </p:cNvCxnSpPr>
          <p:nvPr/>
        </p:nvCxnSpPr>
        <p:spPr>
          <a:xfrm>
            <a:off x="30294132" y="7129545"/>
            <a:ext cx="28962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4" name="Rectangle : coins arrondis 933">
            <a:extLst>
              <a:ext uri="{FF2B5EF4-FFF2-40B4-BE49-F238E27FC236}">
                <a16:creationId xmlns:a16="http://schemas.microsoft.com/office/drawing/2014/main" id="{4B0F9EA8-C1F8-4C6F-860D-E1D6D0A822BA}"/>
              </a:ext>
            </a:extLst>
          </p:cNvPr>
          <p:cNvSpPr/>
          <p:nvPr/>
        </p:nvSpPr>
        <p:spPr>
          <a:xfrm>
            <a:off x="34444580" y="9176659"/>
            <a:ext cx="1046048" cy="681696"/>
          </a:xfrm>
          <a:prstGeom prst="roundRect">
            <a:avLst/>
          </a:prstGeom>
          <a:solidFill>
            <a:srgbClr val="F6CACA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E55 Type</a:t>
            </a:r>
          </a:p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« Document TEI »</a:t>
            </a:r>
          </a:p>
        </p:txBody>
      </p:sp>
      <p:sp>
        <p:nvSpPr>
          <p:cNvPr id="935" name="ZoneTexte 934">
            <a:extLst>
              <a:ext uri="{FF2B5EF4-FFF2-40B4-BE49-F238E27FC236}">
                <a16:creationId xmlns:a16="http://schemas.microsoft.com/office/drawing/2014/main" id="{85DCFE91-6829-46C4-84F2-06FBD433D8F2}"/>
              </a:ext>
            </a:extLst>
          </p:cNvPr>
          <p:cNvSpPr txBox="1"/>
          <p:nvPr/>
        </p:nvSpPr>
        <p:spPr>
          <a:xfrm>
            <a:off x="34924887" y="8395915"/>
            <a:ext cx="13983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P2 has type</a:t>
            </a:r>
          </a:p>
        </p:txBody>
      </p:sp>
      <p:sp>
        <p:nvSpPr>
          <p:cNvPr id="936" name="Rectangle : coins arrondis 935">
            <a:extLst>
              <a:ext uri="{FF2B5EF4-FFF2-40B4-BE49-F238E27FC236}">
                <a16:creationId xmlns:a16="http://schemas.microsoft.com/office/drawing/2014/main" id="{7C322FD7-B4BD-4678-828E-F9A5C27E233E}"/>
              </a:ext>
            </a:extLst>
          </p:cNvPr>
          <p:cNvSpPr/>
          <p:nvPr/>
        </p:nvSpPr>
        <p:spPr>
          <a:xfrm>
            <a:off x="35584563" y="6796555"/>
            <a:ext cx="1013135" cy="665980"/>
          </a:xfrm>
          <a:prstGeom prst="roundRect">
            <a:avLst/>
          </a:prstGeom>
          <a:solidFill>
            <a:srgbClr val="FCE4F4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E42 Identifier</a:t>
            </a:r>
          </a:p>
          <a:p>
            <a:pPr algn="ctr"/>
            <a:r>
              <a:rPr lang="fr-FR" sz="900" i="1" dirty="0">
                <a:solidFill>
                  <a:schemeClr val="tx1"/>
                </a:solidFill>
                <a:latin typeface="Gill Sans Nova" panose="020B0602020104020203" pitchFamily="34" charset="0"/>
              </a:rPr>
              <a:t>(URL du tome)</a:t>
            </a:r>
          </a:p>
        </p:txBody>
      </p:sp>
      <p:cxnSp>
        <p:nvCxnSpPr>
          <p:cNvPr id="937" name="Connecteur droit avec flèche 936">
            <a:extLst>
              <a:ext uri="{FF2B5EF4-FFF2-40B4-BE49-F238E27FC236}">
                <a16:creationId xmlns:a16="http://schemas.microsoft.com/office/drawing/2014/main" id="{E56EA5FB-9568-4EF1-AFA4-598171F16013}"/>
              </a:ext>
            </a:extLst>
          </p:cNvPr>
          <p:cNvCxnSpPr>
            <a:cxnSpLocks/>
            <a:stCxn id="889" idx="3"/>
            <a:endCxn id="936" idx="1"/>
          </p:cNvCxnSpPr>
          <p:nvPr/>
        </p:nvCxnSpPr>
        <p:spPr>
          <a:xfrm>
            <a:off x="34242454" y="7129545"/>
            <a:ext cx="13421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8" name="Connecteur droit avec flèche 734">
            <a:extLst>
              <a:ext uri="{FF2B5EF4-FFF2-40B4-BE49-F238E27FC236}">
                <a16:creationId xmlns:a16="http://schemas.microsoft.com/office/drawing/2014/main" id="{9BBF852E-F715-4AB2-BAEF-F9440698A638}"/>
              </a:ext>
            </a:extLst>
          </p:cNvPr>
          <p:cNvCxnSpPr>
            <a:cxnSpLocks/>
            <a:stCxn id="936" idx="2"/>
            <a:endCxn id="934" idx="0"/>
          </p:cNvCxnSpPr>
          <p:nvPr/>
        </p:nvCxnSpPr>
        <p:spPr>
          <a:xfrm rot="5400000">
            <a:off x="34672307" y="7757835"/>
            <a:ext cx="1714123" cy="112352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9" name="ZoneTexte 938">
            <a:extLst>
              <a:ext uri="{FF2B5EF4-FFF2-40B4-BE49-F238E27FC236}">
                <a16:creationId xmlns:a16="http://schemas.microsoft.com/office/drawing/2014/main" id="{B56E5101-5ED9-479E-BBD7-93BE9A3ECAA0}"/>
              </a:ext>
            </a:extLst>
          </p:cNvPr>
          <p:cNvSpPr txBox="1"/>
          <p:nvPr/>
        </p:nvSpPr>
        <p:spPr>
          <a:xfrm>
            <a:off x="34214327" y="7174415"/>
            <a:ext cx="13983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P1 has identifier</a:t>
            </a:r>
          </a:p>
        </p:txBody>
      </p:sp>
      <p:sp>
        <p:nvSpPr>
          <p:cNvPr id="942" name="Rectangle : coins arrondis 941">
            <a:extLst>
              <a:ext uri="{FF2B5EF4-FFF2-40B4-BE49-F238E27FC236}">
                <a16:creationId xmlns:a16="http://schemas.microsoft.com/office/drawing/2014/main" id="{C711F17E-A6EC-4DAD-AB01-7A3BC5170D11}"/>
              </a:ext>
            </a:extLst>
          </p:cNvPr>
          <p:cNvSpPr/>
          <p:nvPr/>
        </p:nvSpPr>
        <p:spPr>
          <a:xfrm>
            <a:off x="32553845" y="10705224"/>
            <a:ext cx="1052047" cy="422255"/>
          </a:xfrm>
          <a:prstGeom prst="roundRect">
            <a:avLst/>
          </a:prstGeom>
          <a:solidFill>
            <a:srgbClr val="B8AEEC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F1 Work</a:t>
            </a:r>
          </a:p>
        </p:txBody>
      </p:sp>
      <p:sp>
        <p:nvSpPr>
          <p:cNvPr id="943" name="Rectangle : coins arrondis 942">
            <a:extLst>
              <a:ext uri="{FF2B5EF4-FFF2-40B4-BE49-F238E27FC236}">
                <a16:creationId xmlns:a16="http://schemas.microsoft.com/office/drawing/2014/main" id="{CECE8BB9-AA60-4D42-A085-3ACFE18371D5}"/>
              </a:ext>
            </a:extLst>
          </p:cNvPr>
          <p:cNvSpPr/>
          <p:nvPr/>
        </p:nvSpPr>
        <p:spPr>
          <a:xfrm>
            <a:off x="27309550" y="10655536"/>
            <a:ext cx="668795" cy="543321"/>
          </a:xfrm>
          <a:prstGeom prst="roundRect">
            <a:avLst/>
          </a:prstGeom>
          <a:solidFill>
            <a:srgbClr val="FCE4F4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E42 Identifier</a:t>
            </a:r>
          </a:p>
        </p:txBody>
      </p:sp>
      <p:cxnSp>
        <p:nvCxnSpPr>
          <p:cNvPr id="944" name="Connecteur droit avec flèche 943">
            <a:extLst>
              <a:ext uri="{FF2B5EF4-FFF2-40B4-BE49-F238E27FC236}">
                <a16:creationId xmlns:a16="http://schemas.microsoft.com/office/drawing/2014/main" id="{93180A92-2500-4118-808D-6535C49DB819}"/>
              </a:ext>
            </a:extLst>
          </p:cNvPr>
          <p:cNvCxnSpPr>
            <a:cxnSpLocks/>
            <a:stCxn id="919" idx="1"/>
            <a:endCxn id="943" idx="3"/>
          </p:cNvCxnSpPr>
          <p:nvPr/>
        </p:nvCxnSpPr>
        <p:spPr>
          <a:xfrm flipH="1" flipV="1">
            <a:off x="27978340" y="10927190"/>
            <a:ext cx="1213970" cy="10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5" name="ZoneTexte 944">
            <a:extLst>
              <a:ext uri="{FF2B5EF4-FFF2-40B4-BE49-F238E27FC236}">
                <a16:creationId xmlns:a16="http://schemas.microsoft.com/office/drawing/2014/main" id="{68FF8D66-4E9B-4191-A185-EF84DD2B9AED}"/>
              </a:ext>
            </a:extLst>
          </p:cNvPr>
          <p:cNvSpPr txBox="1"/>
          <p:nvPr/>
        </p:nvSpPr>
        <p:spPr>
          <a:xfrm>
            <a:off x="27894043" y="10705425"/>
            <a:ext cx="13983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P1 </a:t>
            </a:r>
            <a:r>
              <a:rPr lang="fr-FR" sz="900" i="1" dirty="0" err="1">
                <a:latin typeface="Gill Sans Nova" panose="020B0602020104020203" pitchFamily="34" charset="0"/>
              </a:rPr>
              <a:t>is</a:t>
            </a:r>
            <a:r>
              <a:rPr lang="fr-FR" sz="900" i="1" dirty="0">
                <a:latin typeface="Gill Sans Nova" panose="020B0602020104020203" pitchFamily="34" charset="0"/>
              </a:rPr>
              <a:t> </a:t>
            </a:r>
            <a:r>
              <a:rPr lang="fr-FR" sz="900" i="1" dirty="0" err="1">
                <a:latin typeface="Gill Sans Nova" panose="020B0602020104020203" pitchFamily="34" charset="0"/>
              </a:rPr>
              <a:t>identified</a:t>
            </a:r>
            <a:r>
              <a:rPr lang="fr-FR" sz="900" i="1" dirty="0">
                <a:latin typeface="Gill Sans Nova" panose="020B0602020104020203" pitchFamily="34" charset="0"/>
              </a:rPr>
              <a:t> by</a:t>
            </a:r>
          </a:p>
        </p:txBody>
      </p:sp>
      <p:sp>
        <p:nvSpPr>
          <p:cNvPr id="946" name="ZoneTexte 945">
            <a:extLst>
              <a:ext uri="{FF2B5EF4-FFF2-40B4-BE49-F238E27FC236}">
                <a16:creationId xmlns:a16="http://schemas.microsoft.com/office/drawing/2014/main" id="{C16680F9-2E54-4256-A898-10DE406BC6FD}"/>
              </a:ext>
            </a:extLst>
          </p:cNvPr>
          <p:cNvSpPr txBox="1"/>
          <p:nvPr/>
        </p:nvSpPr>
        <p:spPr>
          <a:xfrm>
            <a:off x="30783221" y="10934874"/>
            <a:ext cx="105204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R3 </a:t>
            </a:r>
            <a:r>
              <a:rPr lang="fr-FR" sz="900" i="1" dirty="0" err="1">
                <a:latin typeface="Gill Sans Nova" panose="020B0602020104020203" pitchFamily="34" charset="0"/>
              </a:rPr>
              <a:t>realises</a:t>
            </a:r>
            <a:endParaRPr lang="fr-FR" sz="900" i="1" dirty="0">
              <a:latin typeface="Gill Sans Nova" panose="020B0602020104020203" pitchFamily="34" charset="0"/>
            </a:endParaRPr>
          </a:p>
        </p:txBody>
      </p:sp>
      <p:sp>
        <p:nvSpPr>
          <p:cNvPr id="947" name="Rectangle : coins arrondis 946">
            <a:extLst>
              <a:ext uri="{FF2B5EF4-FFF2-40B4-BE49-F238E27FC236}">
                <a16:creationId xmlns:a16="http://schemas.microsoft.com/office/drawing/2014/main" id="{98A773EB-291A-4050-A71E-36EA112AEEDA}"/>
              </a:ext>
            </a:extLst>
          </p:cNvPr>
          <p:cNvSpPr/>
          <p:nvPr/>
        </p:nvSpPr>
        <p:spPr>
          <a:xfrm>
            <a:off x="34485148" y="13022368"/>
            <a:ext cx="1052047" cy="665980"/>
          </a:xfrm>
          <a:prstGeom prst="roundRect">
            <a:avLst/>
          </a:prstGeom>
          <a:solidFill>
            <a:srgbClr val="BCE1E6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F27 Work Conception</a:t>
            </a:r>
          </a:p>
        </p:txBody>
      </p:sp>
      <p:cxnSp>
        <p:nvCxnSpPr>
          <p:cNvPr id="948" name="Connecteur : en arc 947">
            <a:extLst>
              <a:ext uri="{FF2B5EF4-FFF2-40B4-BE49-F238E27FC236}">
                <a16:creationId xmlns:a16="http://schemas.microsoft.com/office/drawing/2014/main" id="{5921D0BB-E1F4-4143-B146-FF13A838BBBE}"/>
              </a:ext>
            </a:extLst>
          </p:cNvPr>
          <p:cNvCxnSpPr>
            <a:cxnSpLocks/>
            <a:stCxn id="942" idx="2"/>
            <a:endCxn id="947" idx="1"/>
          </p:cNvCxnSpPr>
          <p:nvPr/>
        </p:nvCxnSpPr>
        <p:spPr>
          <a:xfrm rot="16200000" flipH="1">
            <a:off x="32668560" y="11538785"/>
            <a:ext cx="2227888" cy="140527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9" name="ZoneTexte 948">
            <a:extLst>
              <a:ext uri="{FF2B5EF4-FFF2-40B4-BE49-F238E27FC236}">
                <a16:creationId xmlns:a16="http://schemas.microsoft.com/office/drawing/2014/main" id="{60183757-20C6-440A-A7ED-04420CE2E712}"/>
              </a:ext>
            </a:extLst>
          </p:cNvPr>
          <p:cNvSpPr txBox="1"/>
          <p:nvPr/>
        </p:nvSpPr>
        <p:spPr>
          <a:xfrm>
            <a:off x="33128414" y="12038167"/>
            <a:ext cx="13983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R16 </a:t>
            </a:r>
            <a:r>
              <a:rPr lang="fr-FR" sz="900" i="1" dirty="0" err="1">
                <a:latin typeface="Gill Sans Nova" panose="020B0602020104020203" pitchFamily="34" charset="0"/>
              </a:rPr>
              <a:t>was</a:t>
            </a:r>
            <a:r>
              <a:rPr lang="fr-FR" sz="900" i="1" dirty="0">
                <a:latin typeface="Gill Sans Nova" panose="020B0602020104020203" pitchFamily="34" charset="0"/>
              </a:rPr>
              <a:t> </a:t>
            </a:r>
            <a:r>
              <a:rPr lang="fr-FR" sz="900" i="1" dirty="0" err="1">
                <a:latin typeface="Gill Sans Nova" panose="020B0602020104020203" pitchFamily="34" charset="0"/>
              </a:rPr>
              <a:t>initiated</a:t>
            </a:r>
            <a:r>
              <a:rPr lang="fr-FR" sz="900" i="1" dirty="0">
                <a:latin typeface="Gill Sans Nova" panose="020B0602020104020203" pitchFamily="34" charset="0"/>
              </a:rPr>
              <a:t> by</a:t>
            </a:r>
          </a:p>
        </p:txBody>
      </p:sp>
      <p:sp>
        <p:nvSpPr>
          <p:cNvPr id="950" name="Rectangle : coins arrondis 949">
            <a:extLst>
              <a:ext uri="{FF2B5EF4-FFF2-40B4-BE49-F238E27FC236}">
                <a16:creationId xmlns:a16="http://schemas.microsoft.com/office/drawing/2014/main" id="{FC293EB9-8186-4053-8351-CBED9B9A2BBC}"/>
              </a:ext>
            </a:extLst>
          </p:cNvPr>
          <p:cNvSpPr/>
          <p:nvPr/>
        </p:nvSpPr>
        <p:spPr>
          <a:xfrm>
            <a:off x="34509262" y="14711966"/>
            <a:ext cx="1023273" cy="446228"/>
          </a:xfrm>
          <a:prstGeom prst="roundRect">
            <a:avLst/>
          </a:prstGeom>
          <a:solidFill>
            <a:srgbClr val="FFE699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E21 Person</a:t>
            </a:r>
          </a:p>
        </p:txBody>
      </p:sp>
      <p:cxnSp>
        <p:nvCxnSpPr>
          <p:cNvPr id="951" name="Connecteur droit avec flèche 950">
            <a:extLst>
              <a:ext uri="{FF2B5EF4-FFF2-40B4-BE49-F238E27FC236}">
                <a16:creationId xmlns:a16="http://schemas.microsoft.com/office/drawing/2014/main" id="{EEA7B522-E8B3-41C7-BD82-4C22EC89F834}"/>
              </a:ext>
            </a:extLst>
          </p:cNvPr>
          <p:cNvCxnSpPr>
            <a:cxnSpLocks/>
            <a:stCxn id="947" idx="2"/>
            <a:endCxn id="950" idx="0"/>
          </p:cNvCxnSpPr>
          <p:nvPr/>
        </p:nvCxnSpPr>
        <p:spPr>
          <a:xfrm>
            <a:off x="35011166" y="13688350"/>
            <a:ext cx="9730" cy="1023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2" name="ZoneTexte 951">
            <a:extLst>
              <a:ext uri="{FF2B5EF4-FFF2-40B4-BE49-F238E27FC236}">
                <a16:creationId xmlns:a16="http://schemas.microsoft.com/office/drawing/2014/main" id="{ED945225-6EEF-47CA-AD4A-D75AD1A83C55}"/>
              </a:ext>
            </a:extLst>
          </p:cNvPr>
          <p:cNvSpPr txBox="1"/>
          <p:nvPr/>
        </p:nvSpPr>
        <p:spPr>
          <a:xfrm>
            <a:off x="34780823" y="14121498"/>
            <a:ext cx="13983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P14 </a:t>
            </a:r>
            <a:r>
              <a:rPr lang="fr-FR" sz="900" i="1" dirty="0" err="1">
                <a:latin typeface="Gill Sans Nova" panose="020B0602020104020203" pitchFamily="34" charset="0"/>
              </a:rPr>
              <a:t>carried</a:t>
            </a:r>
            <a:r>
              <a:rPr lang="fr-FR" sz="900" i="1" dirty="0">
                <a:latin typeface="Gill Sans Nova" panose="020B0602020104020203" pitchFamily="34" charset="0"/>
              </a:rPr>
              <a:t> out by</a:t>
            </a:r>
          </a:p>
        </p:txBody>
      </p:sp>
      <p:cxnSp>
        <p:nvCxnSpPr>
          <p:cNvPr id="956" name="Connecteur : en arc 955">
            <a:extLst>
              <a:ext uri="{FF2B5EF4-FFF2-40B4-BE49-F238E27FC236}">
                <a16:creationId xmlns:a16="http://schemas.microsoft.com/office/drawing/2014/main" id="{A79D1ADF-E730-40FF-BE14-57B52B5153C4}"/>
              </a:ext>
            </a:extLst>
          </p:cNvPr>
          <p:cNvCxnSpPr>
            <a:stCxn id="851" idx="0"/>
            <a:endCxn id="919" idx="2"/>
          </p:cNvCxnSpPr>
          <p:nvPr/>
        </p:nvCxnSpPr>
        <p:spPr>
          <a:xfrm rot="5400000" flipH="1" flipV="1">
            <a:off x="22632898" y="5629795"/>
            <a:ext cx="1428377" cy="1274250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2" name="ZoneTexte 1071">
            <a:extLst>
              <a:ext uri="{FF2B5EF4-FFF2-40B4-BE49-F238E27FC236}">
                <a16:creationId xmlns:a16="http://schemas.microsoft.com/office/drawing/2014/main" id="{4D75BAFB-CF29-45E9-B965-7712EBE6FA9C}"/>
              </a:ext>
            </a:extLst>
          </p:cNvPr>
          <p:cNvSpPr txBox="1"/>
          <p:nvPr/>
        </p:nvSpPr>
        <p:spPr>
          <a:xfrm>
            <a:off x="33099082" y="16406629"/>
            <a:ext cx="4571683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160" dirty="0">
                <a:latin typeface="Gill Sans Nova" panose="020B0602020104020203" pitchFamily="34" charset="0"/>
              </a:rPr>
              <a:t>CORPUS MERCURE GALANT</a:t>
            </a:r>
          </a:p>
        </p:txBody>
      </p:sp>
      <p:sp>
        <p:nvSpPr>
          <p:cNvPr id="1121" name="ZoneTexte 1120">
            <a:extLst>
              <a:ext uri="{FF2B5EF4-FFF2-40B4-BE49-F238E27FC236}">
                <a16:creationId xmlns:a16="http://schemas.microsoft.com/office/drawing/2014/main" id="{B2B339DE-4FEA-4F42-BF8D-8CDAA48B288A}"/>
              </a:ext>
            </a:extLst>
          </p:cNvPr>
          <p:cNvSpPr txBox="1"/>
          <p:nvPr/>
        </p:nvSpPr>
        <p:spPr>
          <a:xfrm>
            <a:off x="20784746" y="23306313"/>
            <a:ext cx="14840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P98</a:t>
            </a:r>
          </a:p>
        </p:txBody>
      </p:sp>
      <p:sp>
        <p:nvSpPr>
          <p:cNvPr id="1127" name="Rectangle : coins arrondis 1126">
            <a:extLst>
              <a:ext uri="{FF2B5EF4-FFF2-40B4-BE49-F238E27FC236}">
                <a16:creationId xmlns:a16="http://schemas.microsoft.com/office/drawing/2014/main" id="{4A8F4731-096F-442F-BF48-4D5443492B0D}"/>
              </a:ext>
            </a:extLst>
          </p:cNvPr>
          <p:cNvSpPr/>
          <p:nvPr/>
        </p:nvSpPr>
        <p:spPr>
          <a:xfrm>
            <a:off x="19878259" y="24941176"/>
            <a:ext cx="976814" cy="45865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E52 Time-Span</a:t>
            </a:r>
          </a:p>
        </p:txBody>
      </p:sp>
      <p:cxnSp>
        <p:nvCxnSpPr>
          <p:cNvPr id="1129" name="Connecteur droit avec flèche 1128">
            <a:extLst>
              <a:ext uri="{FF2B5EF4-FFF2-40B4-BE49-F238E27FC236}">
                <a16:creationId xmlns:a16="http://schemas.microsoft.com/office/drawing/2014/main" id="{8C1D4567-E28F-4849-AA51-BECC05D232A9}"/>
              </a:ext>
            </a:extLst>
          </p:cNvPr>
          <p:cNvCxnSpPr>
            <a:cxnSpLocks/>
            <a:stCxn id="904" idx="2"/>
            <a:endCxn id="1127" idx="0"/>
          </p:cNvCxnSpPr>
          <p:nvPr/>
        </p:nvCxnSpPr>
        <p:spPr>
          <a:xfrm flipH="1">
            <a:off x="20366671" y="24128655"/>
            <a:ext cx="3692" cy="8125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1" name="ZoneTexte 1130">
            <a:extLst>
              <a:ext uri="{FF2B5EF4-FFF2-40B4-BE49-F238E27FC236}">
                <a16:creationId xmlns:a16="http://schemas.microsoft.com/office/drawing/2014/main" id="{FD9E642B-AD40-4A72-B967-7C3CCD4F3B2F}"/>
              </a:ext>
            </a:extLst>
          </p:cNvPr>
          <p:cNvSpPr txBox="1"/>
          <p:nvPr/>
        </p:nvSpPr>
        <p:spPr>
          <a:xfrm>
            <a:off x="19176873" y="23858474"/>
            <a:ext cx="14840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P4 has time-</a:t>
            </a:r>
            <a:r>
              <a:rPr lang="fr-FR" sz="900" i="1" dirty="0" err="1">
                <a:latin typeface="Gill Sans Nova" panose="020B0602020104020203" pitchFamily="34" charset="0"/>
              </a:rPr>
              <a:t>span</a:t>
            </a:r>
            <a:endParaRPr lang="fr-FR" sz="900" i="1" dirty="0">
              <a:latin typeface="Gill Sans Nova" panose="020B0602020104020203" pitchFamily="34" charset="0"/>
            </a:endParaRPr>
          </a:p>
        </p:txBody>
      </p:sp>
      <p:sp>
        <p:nvSpPr>
          <p:cNvPr id="1135" name="Rectangle : coins arrondis 1134">
            <a:extLst>
              <a:ext uri="{FF2B5EF4-FFF2-40B4-BE49-F238E27FC236}">
                <a16:creationId xmlns:a16="http://schemas.microsoft.com/office/drawing/2014/main" id="{DCC880C1-9CDC-4194-B56F-5D0695389797}"/>
              </a:ext>
            </a:extLst>
          </p:cNvPr>
          <p:cNvSpPr/>
          <p:nvPr/>
        </p:nvSpPr>
        <p:spPr>
          <a:xfrm>
            <a:off x="29850124" y="19275342"/>
            <a:ext cx="9962337" cy="9379082"/>
          </a:xfrm>
          <a:prstGeom prst="roundRect">
            <a:avLst/>
          </a:prstGeom>
          <a:solidFill>
            <a:schemeClr val="bg1"/>
          </a:solidFill>
          <a:ln>
            <a:solidFill>
              <a:srgbClr val="FFF2CC">
                <a:alpha val="7843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21" dirty="0"/>
          </a:p>
        </p:txBody>
      </p:sp>
      <p:sp>
        <p:nvSpPr>
          <p:cNvPr id="1139" name="Rectangle : coins arrondis 1138">
            <a:extLst>
              <a:ext uri="{FF2B5EF4-FFF2-40B4-BE49-F238E27FC236}">
                <a16:creationId xmlns:a16="http://schemas.microsoft.com/office/drawing/2014/main" id="{CBE943C3-3838-4174-9A69-C15FBC1AA9E8}"/>
              </a:ext>
            </a:extLst>
          </p:cNvPr>
          <p:cNvSpPr/>
          <p:nvPr/>
        </p:nvSpPr>
        <p:spPr>
          <a:xfrm>
            <a:off x="3963795" y="19270760"/>
            <a:ext cx="13787360" cy="9674521"/>
          </a:xfrm>
          <a:prstGeom prst="roundRect">
            <a:avLst/>
          </a:prstGeom>
          <a:solidFill>
            <a:schemeClr val="bg1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21" dirty="0"/>
          </a:p>
        </p:txBody>
      </p:sp>
      <p:cxnSp>
        <p:nvCxnSpPr>
          <p:cNvPr id="1147" name="Connecteur : en arc 1146">
            <a:extLst>
              <a:ext uri="{FF2B5EF4-FFF2-40B4-BE49-F238E27FC236}">
                <a16:creationId xmlns:a16="http://schemas.microsoft.com/office/drawing/2014/main" id="{31941DA7-B60E-4390-BBBC-25F7C8B03A92}"/>
              </a:ext>
            </a:extLst>
          </p:cNvPr>
          <p:cNvCxnSpPr>
            <a:stCxn id="896" idx="2"/>
            <a:endCxn id="907" idx="0"/>
          </p:cNvCxnSpPr>
          <p:nvPr/>
        </p:nvCxnSpPr>
        <p:spPr>
          <a:xfrm rot="5400000">
            <a:off x="22254972" y="23728663"/>
            <a:ext cx="3057992" cy="136931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57" name="Rectangle : coins arrondis 1156">
            <a:extLst>
              <a:ext uri="{FF2B5EF4-FFF2-40B4-BE49-F238E27FC236}">
                <a16:creationId xmlns:a16="http://schemas.microsoft.com/office/drawing/2014/main" id="{8F433FB9-34A5-4308-B98E-E369454A8F83}"/>
              </a:ext>
            </a:extLst>
          </p:cNvPr>
          <p:cNvSpPr/>
          <p:nvPr/>
        </p:nvSpPr>
        <p:spPr>
          <a:xfrm>
            <a:off x="19923221" y="22314216"/>
            <a:ext cx="1062750" cy="575143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i="1" dirty="0">
                <a:solidFill>
                  <a:schemeClr val="tx1"/>
                </a:solidFill>
                <a:latin typeface="Gill Sans Nova" panose="020B0602020104020203" pitchFamily="34" charset="0"/>
              </a:rPr>
              <a:t>Ressource externe</a:t>
            </a:r>
          </a:p>
        </p:txBody>
      </p:sp>
      <p:cxnSp>
        <p:nvCxnSpPr>
          <p:cNvPr id="1162" name="Connecteur droit avec flèche 1161">
            <a:extLst>
              <a:ext uri="{FF2B5EF4-FFF2-40B4-BE49-F238E27FC236}">
                <a16:creationId xmlns:a16="http://schemas.microsoft.com/office/drawing/2014/main" id="{510B6EA5-1881-4E65-92A0-977181E0CA82}"/>
              </a:ext>
            </a:extLst>
          </p:cNvPr>
          <p:cNvCxnSpPr>
            <a:cxnSpLocks/>
            <a:stCxn id="896" idx="1"/>
            <a:endCxn id="1157" idx="3"/>
          </p:cNvCxnSpPr>
          <p:nvPr/>
        </p:nvCxnSpPr>
        <p:spPr>
          <a:xfrm flipH="1">
            <a:off x="20985983" y="22596754"/>
            <a:ext cx="2951275" cy="5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65" name="ZoneTexte 1164">
            <a:extLst>
              <a:ext uri="{FF2B5EF4-FFF2-40B4-BE49-F238E27FC236}">
                <a16:creationId xmlns:a16="http://schemas.microsoft.com/office/drawing/2014/main" id="{0580C4C5-A219-4552-8BD9-8FB41F81C2A3}"/>
              </a:ext>
            </a:extLst>
          </p:cNvPr>
          <p:cNvSpPr txBox="1"/>
          <p:nvPr/>
        </p:nvSpPr>
        <p:spPr>
          <a:xfrm>
            <a:off x="21582682" y="22309180"/>
            <a:ext cx="14840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 err="1">
                <a:latin typeface="Gill Sans Nova" panose="020B0602020104020203" pitchFamily="34" charset="0"/>
              </a:rPr>
              <a:t>rdfs:seeAlso</a:t>
            </a:r>
            <a:endParaRPr lang="fr-FR" sz="900" i="1" dirty="0">
              <a:latin typeface="Gill Sans Nova" panose="020B0602020104020203" pitchFamily="34" charset="0"/>
            </a:endParaRPr>
          </a:p>
        </p:txBody>
      </p:sp>
      <p:sp>
        <p:nvSpPr>
          <p:cNvPr id="1169" name="ZoneTexte 1168">
            <a:extLst>
              <a:ext uri="{FF2B5EF4-FFF2-40B4-BE49-F238E27FC236}">
                <a16:creationId xmlns:a16="http://schemas.microsoft.com/office/drawing/2014/main" id="{F45A834B-1248-42DB-AB0E-A55FD4265F24}"/>
              </a:ext>
            </a:extLst>
          </p:cNvPr>
          <p:cNvSpPr txBox="1"/>
          <p:nvPr/>
        </p:nvSpPr>
        <p:spPr>
          <a:xfrm>
            <a:off x="32969724" y="19905719"/>
            <a:ext cx="3701982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160" dirty="0">
                <a:latin typeface="Gill Sans Nova" panose="020B0602020104020203" pitchFamily="34" charset="0"/>
              </a:rPr>
              <a:t>EDITEUR DE THESAURUS</a:t>
            </a:r>
          </a:p>
          <a:p>
            <a:pPr algn="ctr"/>
            <a:r>
              <a:rPr lang="fr-FR" sz="2160" i="1" dirty="0">
                <a:latin typeface="Gill Sans Nova" panose="020B0602020104020203" pitchFamily="34" charset="0"/>
              </a:rPr>
              <a:t>CORPORATIONS/INSTITUTIONS</a:t>
            </a:r>
          </a:p>
        </p:txBody>
      </p:sp>
      <p:sp>
        <p:nvSpPr>
          <p:cNvPr id="1175" name="Rectangle : coins arrondis 1174">
            <a:extLst>
              <a:ext uri="{FF2B5EF4-FFF2-40B4-BE49-F238E27FC236}">
                <a16:creationId xmlns:a16="http://schemas.microsoft.com/office/drawing/2014/main" id="{D42230B0-52E7-4E4D-BFAD-92714886DBE0}"/>
              </a:ext>
            </a:extLst>
          </p:cNvPr>
          <p:cNvSpPr/>
          <p:nvPr/>
        </p:nvSpPr>
        <p:spPr>
          <a:xfrm>
            <a:off x="25206986" y="25903353"/>
            <a:ext cx="1201439" cy="668273"/>
          </a:xfrm>
          <a:prstGeom prst="roundRect">
            <a:avLst/>
          </a:prstGeom>
          <a:solidFill>
            <a:srgbClr val="F8CECC"/>
          </a:solidFill>
          <a:ln w="28575">
            <a:solidFill>
              <a:srgbClr val="ED939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E31  Document</a:t>
            </a:r>
          </a:p>
          <a:p>
            <a:pPr algn="ctr"/>
            <a:r>
              <a:rPr lang="fr-FR" sz="900" i="1" dirty="0">
                <a:solidFill>
                  <a:schemeClr val="tx1"/>
                </a:solidFill>
                <a:latin typeface="Gill Sans Nova" panose="020B0602020104020203" pitchFamily="34" charset="0"/>
              </a:rPr>
              <a:t>(Ressources bibliographiques)</a:t>
            </a:r>
          </a:p>
        </p:txBody>
      </p:sp>
      <p:cxnSp>
        <p:nvCxnSpPr>
          <p:cNvPr id="1177" name="Connecteur : en arc 1176">
            <a:extLst>
              <a:ext uri="{FF2B5EF4-FFF2-40B4-BE49-F238E27FC236}">
                <a16:creationId xmlns:a16="http://schemas.microsoft.com/office/drawing/2014/main" id="{DD2896B1-370A-4AF8-9667-6279410AD138}"/>
              </a:ext>
            </a:extLst>
          </p:cNvPr>
          <p:cNvCxnSpPr>
            <a:cxnSpLocks/>
            <a:stCxn id="1175" idx="0"/>
            <a:endCxn id="896" idx="2"/>
          </p:cNvCxnSpPr>
          <p:nvPr/>
        </p:nvCxnSpPr>
        <p:spPr>
          <a:xfrm rot="16200000" flipV="1">
            <a:off x="23628659" y="23724304"/>
            <a:ext cx="3019021" cy="133907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9" name="ZoneTexte 1178">
            <a:extLst>
              <a:ext uri="{FF2B5EF4-FFF2-40B4-BE49-F238E27FC236}">
                <a16:creationId xmlns:a16="http://schemas.microsoft.com/office/drawing/2014/main" id="{1E1760EA-2CF5-49F4-A28C-D115C174FBA7}"/>
              </a:ext>
            </a:extLst>
          </p:cNvPr>
          <p:cNvSpPr txBox="1"/>
          <p:nvPr/>
        </p:nvSpPr>
        <p:spPr>
          <a:xfrm>
            <a:off x="24624057" y="24093831"/>
            <a:ext cx="14840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P70 documents</a:t>
            </a:r>
          </a:p>
        </p:txBody>
      </p:sp>
      <p:sp>
        <p:nvSpPr>
          <p:cNvPr id="1193" name="Rectangle : coins arrondis 1192">
            <a:extLst>
              <a:ext uri="{FF2B5EF4-FFF2-40B4-BE49-F238E27FC236}">
                <a16:creationId xmlns:a16="http://schemas.microsoft.com/office/drawing/2014/main" id="{455B075A-65EA-4C22-BF8E-A5274E1D4D17}"/>
              </a:ext>
            </a:extLst>
          </p:cNvPr>
          <p:cNvSpPr/>
          <p:nvPr/>
        </p:nvSpPr>
        <p:spPr>
          <a:xfrm>
            <a:off x="24821973" y="20605424"/>
            <a:ext cx="858255" cy="441346"/>
          </a:xfrm>
          <a:prstGeom prst="roundRect">
            <a:avLst/>
          </a:prstGeom>
          <a:solidFill>
            <a:srgbClr val="8DC28C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bg1"/>
                </a:solidFill>
                <a:latin typeface="Gill Sans Nova" panose="020B0602020104020203" pitchFamily="34" charset="0"/>
              </a:rPr>
              <a:t>E7 Activity</a:t>
            </a:r>
          </a:p>
        </p:txBody>
      </p:sp>
      <p:sp>
        <p:nvSpPr>
          <p:cNvPr id="1197" name="ZoneTexte 1196">
            <a:extLst>
              <a:ext uri="{FF2B5EF4-FFF2-40B4-BE49-F238E27FC236}">
                <a16:creationId xmlns:a16="http://schemas.microsoft.com/office/drawing/2014/main" id="{24E1F0F4-95CE-4C9A-90F4-67EF86F911DA}"/>
              </a:ext>
            </a:extLst>
          </p:cNvPr>
          <p:cNvSpPr txBox="1"/>
          <p:nvPr/>
        </p:nvSpPr>
        <p:spPr>
          <a:xfrm>
            <a:off x="22718935" y="24093831"/>
            <a:ext cx="14840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P1 </a:t>
            </a:r>
            <a:r>
              <a:rPr lang="fr-FR" sz="900" i="1" dirty="0" err="1">
                <a:latin typeface="Gill Sans Nova" panose="020B0602020104020203" pitchFamily="34" charset="0"/>
              </a:rPr>
              <a:t>is</a:t>
            </a:r>
            <a:r>
              <a:rPr lang="fr-FR" sz="900" i="1" dirty="0">
                <a:latin typeface="Gill Sans Nova" panose="020B0602020104020203" pitchFamily="34" charset="0"/>
              </a:rPr>
              <a:t> </a:t>
            </a:r>
            <a:r>
              <a:rPr lang="fr-FR" sz="900" i="1" dirty="0" err="1">
                <a:latin typeface="Gill Sans Nova" panose="020B0602020104020203" pitchFamily="34" charset="0"/>
              </a:rPr>
              <a:t>identified</a:t>
            </a:r>
            <a:r>
              <a:rPr lang="fr-FR" sz="900" i="1" dirty="0">
                <a:latin typeface="Gill Sans Nova" panose="020B0602020104020203" pitchFamily="34" charset="0"/>
              </a:rPr>
              <a:t> by</a:t>
            </a:r>
          </a:p>
        </p:txBody>
      </p:sp>
      <p:sp>
        <p:nvSpPr>
          <p:cNvPr id="1201" name="ZoneTexte 1200">
            <a:extLst>
              <a:ext uri="{FF2B5EF4-FFF2-40B4-BE49-F238E27FC236}">
                <a16:creationId xmlns:a16="http://schemas.microsoft.com/office/drawing/2014/main" id="{DF79B0E9-B158-4517-912F-4542AEC943BD}"/>
              </a:ext>
            </a:extLst>
          </p:cNvPr>
          <p:cNvSpPr txBox="1"/>
          <p:nvPr/>
        </p:nvSpPr>
        <p:spPr>
          <a:xfrm>
            <a:off x="25663058" y="22206795"/>
            <a:ext cx="14840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P143 </a:t>
            </a:r>
            <a:r>
              <a:rPr lang="fr-FR" sz="900" i="1" dirty="0" err="1">
                <a:latin typeface="Gill Sans Nova" panose="020B0602020104020203" pitchFamily="34" charset="0"/>
              </a:rPr>
              <a:t>joined</a:t>
            </a:r>
            <a:endParaRPr lang="fr-FR" sz="900" i="1" dirty="0">
              <a:latin typeface="Gill Sans Nova" panose="020B0602020104020203" pitchFamily="34" charset="0"/>
            </a:endParaRPr>
          </a:p>
        </p:txBody>
      </p:sp>
      <p:sp>
        <p:nvSpPr>
          <p:cNvPr id="1203" name="Rectangle : coins arrondis 1202">
            <a:extLst>
              <a:ext uri="{FF2B5EF4-FFF2-40B4-BE49-F238E27FC236}">
                <a16:creationId xmlns:a16="http://schemas.microsoft.com/office/drawing/2014/main" id="{1B238A1A-78B2-4AA0-8190-6BA8A4DBE274}"/>
              </a:ext>
            </a:extLst>
          </p:cNvPr>
          <p:cNvSpPr/>
          <p:nvPr/>
        </p:nvSpPr>
        <p:spPr>
          <a:xfrm>
            <a:off x="34446971" y="21976303"/>
            <a:ext cx="1311925" cy="856482"/>
          </a:xfrm>
          <a:prstGeom prst="roundRect">
            <a:avLst/>
          </a:prstGeom>
          <a:solidFill>
            <a:srgbClr val="FFD1A7"/>
          </a:solidFill>
          <a:ln w="28575">
            <a:solidFill>
              <a:srgbClr val="FFB36D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E74 Group</a:t>
            </a:r>
          </a:p>
          <a:p>
            <a:pPr algn="ctr"/>
            <a:r>
              <a:rPr lang="fr-FR" sz="900" i="1" dirty="0">
                <a:solidFill>
                  <a:schemeClr val="tx1"/>
                </a:solidFill>
                <a:latin typeface="Gill Sans Nova" panose="020B0602020104020203" pitchFamily="34" charset="0"/>
              </a:rPr>
              <a:t>(« Marchands et artisans privilégiés selon la cour »)</a:t>
            </a:r>
          </a:p>
        </p:txBody>
      </p:sp>
      <p:sp>
        <p:nvSpPr>
          <p:cNvPr id="1212" name="Rectangle : coins arrondis 1211">
            <a:extLst>
              <a:ext uri="{FF2B5EF4-FFF2-40B4-BE49-F238E27FC236}">
                <a16:creationId xmlns:a16="http://schemas.microsoft.com/office/drawing/2014/main" id="{0CA2F930-EF98-4C12-BB66-1E5CBBDBECAF}"/>
              </a:ext>
            </a:extLst>
          </p:cNvPr>
          <p:cNvSpPr/>
          <p:nvPr/>
        </p:nvSpPr>
        <p:spPr>
          <a:xfrm>
            <a:off x="23825907" y="31079028"/>
            <a:ext cx="1222783" cy="747737"/>
          </a:xfrm>
          <a:prstGeom prst="roundRect">
            <a:avLst/>
          </a:prstGeom>
          <a:solidFill>
            <a:srgbClr val="ED9797"/>
          </a:solidFill>
          <a:ln w="28575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bg1"/>
                </a:solidFill>
                <a:latin typeface="Gill Sans Nova" panose="020B0602020104020203" pitchFamily="34" charset="0"/>
              </a:rPr>
              <a:t>E32 </a:t>
            </a:r>
            <a:r>
              <a:rPr lang="fr-FR" sz="900" dirty="0" err="1">
                <a:solidFill>
                  <a:schemeClr val="bg1"/>
                </a:solidFill>
                <a:latin typeface="Gill Sans Nova" panose="020B0602020104020203" pitchFamily="34" charset="0"/>
              </a:rPr>
              <a:t>Authority</a:t>
            </a:r>
            <a:r>
              <a:rPr lang="fr-FR" sz="900" dirty="0">
                <a:solidFill>
                  <a:schemeClr val="bg1"/>
                </a:solidFill>
                <a:latin typeface="Gill Sans Nova" panose="020B0602020104020203" pitchFamily="34" charset="0"/>
              </a:rPr>
              <a:t> Document</a:t>
            </a:r>
          </a:p>
          <a:p>
            <a:pPr algn="ctr"/>
            <a:r>
              <a:rPr lang="fr-FR" sz="900" dirty="0">
                <a:solidFill>
                  <a:schemeClr val="bg1"/>
                </a:solidFill>
                <a:latin typeface="Gill Sans Nova" panose="020B0602020104020203" pitchFamily="34" charset="0"/>
              </a:rPr>
              <a:t>(« </a:t>
            </a:r>
            <a:r>
              <a:rPr lang="fr-FR" sz="900" i="1" dirty="0">
                <a:solidFill>
                  <a:schemeClr val="bg1"/>
                </a:solidFill>
                <a:latin typeface="Gill Sans Nova" panose="020B0602020104020203" pitchFamily="34" charset="0"/>
              </a:rPr>
              <a:t>Ancien Régime »)</a:t>
            </a:r>
            <a:endParaRPr lang="fr-FR" sz="900" dirty="0">
              <a:solidFill>
                <a:schemeClr val="bg1"/>
              </a:solidFill>
              <a:latin typeface="Gill Sans Nova" panose="020B0602020104020203" pitchFamily="34" charset="0"/>
            </a:endParaRPr>
          </a:p>
        </p:txBody>
      </p:sp>
      <p:cxnSp>
        <p:nvCxnSpPr>
          <p:cNvPr id="1226" name="Connecteur : en arc 1225">
            <a:extLst>
              <a:ext uri="{FF2B5EF4-FFF2-40B4-BE49-F238E27FC236}">
                <a16:creationId xmlns:a16="http://schemas.microsoft.com/office/drawing/2014/main" id="{375F96D0-0B04-47CC-BF79-EBCFEAB6F258}"/>
              </a:ext>
            </a:extLst>
          </p:cNvPr>
          <p:cNvCxnSpPr>
            <a:cxnSpLocks/>
            <a:stCxn id="1193" idx="2"/>
            <a:endCxn id="896" idx="0"/>
          </p:cNvCxnSpPr>
          <p:nvPr/>
        </p:nvCxnSpPr>
        <p:spPr>
          <a:xfrm rot="5400000">
            <a:off x="24228653" y="21286740"/>
            <a:ext cx="1262414" cy="78247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8" name="Connecteur droit avec flèche 1227">
            <a:extLst>
              <a:ext uri="{FF2B5EF4-FFF2-40B4-BE49-F238E27FC236}">
                <a16:creationId xmlns:a16="http://schemas.microsoft.com/office/drawing/2014/main" id="{F30D9043-8644-417C-800B-DA3F7BE530D3}"/>
              </a:ext>
            </a:extLst>
          </p:cNvPr>
          <p:cNvCxnSpPr>
            <a:cxnSpLocks/>
            <a:stCxn id="1231" idx="0"/>
            <a:endCxn id="896" idx="2"/>
          </p:cNvCxnSpPr>
          <p:nvPr/>
        </p:nvCxnSpPr>
        <p:spPr>
          <a:xfrm flipV="1">
            <a:off x="24437301" y="22884330"/>
            <a:ext cx="31329" cy="46276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31" name="Rectangle : coins arrondis 1230">
            <a:extLst>
              <a:ext uri="{FF2B5EF4-FFF2-40B4-BE49-F238E27FC236}">
                <a16:creationId xmlns:a16="http://schemas.microsoft.com/office/drawing/2014/main" id="{DFA79B9E-C893-4685-A29D-050375314557}"/>
              </a:ext>
            </a:extLst>
          </p:cNvPr>
          <p:cNvSpPr/>
          <p:nvPr/>
        </p:nvSpPr>
        <p:spPr>
          <a:xfrm>
            <a:off x="23691038" y="27512009"/>
            <a:ext cx="1492523" cy="747737"/>
          </a:xfrm>
          <a:prstGeom prst="roundRect">
            <a:avLst/>
          </a:prstGeom>
          <a:solidFill>
            <a:srgbClr val="ED9797"/>
          </a:solidFill>
          <a:ln w="28575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bg1"/>
                </a:solidFill>
                <a:latin typeface="Gill Sans Nova" panose="020B0602020104020203" pitchFamily="34" charset="0"/>
              </a:rPr>
              <a:t>E32 </a:t>
            </a:r>
            <a:r>
              <a:rPr lang="fr-FR" sz="900" dirty="0" err="1">
                <a:solidFill>
                  <a:schemeClr val="bg1"/>
                </a:solidFill>
                <a:latin typeface="Gill Sans Nova" panose="020B0602020104020203" pitchFamily="34" charset="0"/>
              </a:rPr>
              <a:t>Authority</a:t>
            </a:r>
            <a:r>
              <a:rPr lang="fr-FR" sz="900" dirty="0">
                <a:solidFill>
                  <a:schemeClr val="bg1"/>
                </a:solidFill>
                <a:latin typeface="Gill Sans Nova" panose="020B0602020104020203" pitchFamily="34" charset="0"/>
              </a:rPr>
              <a:t> Document</a:t>
            </a:r>
          </a:p>
          <a:p>
            <a:pPr algn="ctr"/>
            <a:r>
              <a:rPr lang="fr-FR" sz="900" dirty="0">
                <a:solidFill>
                  <a:schemeClr val="bg1"/>
                </a:solidFill>
                <a:latin typeface="Gill Sans Nova" panose="020B0602020104020203" pitchFamily="34" charset="0"/>
              </a:rPr>
              <a:t>(« </a:t>
            </a:r>
            <a:r>
              <a:rPr lang="fr-FR" sz="900" i="1" dirty="0">
                <a:solidFill>
                  <a:schemeClr val="bg1"/>
                </a:solidFill>
                <a:latin typeface="Gill Sans Nova" panose="020B0602020104020203" pitchFamily="34" charset="0"/>
              </a:rPr>
              <a:t>Noms de personnes »)</a:t>
            </a:r>
            <a:endParaRPr lang="fr-FR" sz="900" dirty="0">
              <a:solidFill>
                <a:schemeClr val="bg1"/>
              </a:solidFill>
              <a:latin typeface="Gill Sans Nova" panose="020B0602020104020203" pitchFamily="34" charset="0"/>
            </a:endParaRPr>
          </a:p>
        </p:txBody>
      </p:sp>
      <p:cxnSp>
        <p:nvCxnSpPr>
          <p:cNvPr id="1233" name="Connecteur droit avec flèche 1232">
            <a:extLst>
              <a:ext uri="{FF2B5EF4-FFF2-40B4-BE49-F238E27FC236}">
                <a16:creationId xmlns:a16="http://schemas.microsoft.com/office/drawing/2014/main" id="{65E31D38-4600-4361-8268-481574382BF2}"/>
              </a:ext>
            </a:extLst>
          </p:cNvPr>
          <p:cNvCxnSpPr>
            <a:cxnSpLocks/>
            <a:stCxn id="1212" idx="0"/>
            <a:endCxn id="1231" idx="2"/>
          </p:cNvCxnSpPr>
          <p:nvPr/>
        </p:nvCxnSpPr>
        <p:spPr>
          <a:xfrm flipV="1">
            <a:off x="24437300" y="28259743"/>
            <a:ext cx="1" cy="2819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37" name="ZoneTexte 1236">
            <a:extLst>
              <a:ext uri="{FF2B5EF4-FFF2-40B4-BE49-F238E27FC236}">
                <a16:creationId xmlns:a16="http://schemas.microsoft.com/office/drawing/2014/main" id="{B386B6AC-6AF0-4F84-8B9E-6291013F0D6F}"/>
              </a:ext>
            </a:extLst>
          </p:cNvPr>
          <p:cNvSpPr txBox="1"/>
          <p:nvPr/>
        </p:nvSpPr>
        <p:spPr>
          <a:xfrm>
            <a:off x="24012325" y="26956898"/>
            <a:ext cx="14840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P71 </a:t>
            </a:r>
            <a:r>
              <a:rPr lang="fr-FR" sz="900" i="1" dirty="0" err="1">
                <a:latin typeface="Gill Sans Nova" panose="020B0602020104020203" pitchFamily="34" charset="0"/>
              </a:rPr>
              <a:t>lists</a:t>
            </a:r>
            <a:endParaRPr lang="fr-FR" sz="900" i="1" dirty="0">
              <a:latin typeface="Gill Sans Nova" panose="020B0602020104020203" pitchFamily="34" charset="0"/>
            </a:endParaRPr>
          </a:p>
        </p:txBody>
      </p:sp>
      <p:sp>
        <p:nvSpPr>
          <p:cNvPr id="1261" name="Rectangle : coins arrondis 1260">
            <a:extLst>
              <a:ext uri="{FF2B5EF4-FFF2-40B4-BE49-F238E27FC236}">
                <a16:creationId xmlns:a16="http://schemas.microsoft.com/office/drawing/2014/main" id="{C91724CF-9740-4E30-945E-B4AD6E6EBD94}"/>
              </a:ext>
            </a:extLst>
          </p:cNvPr>
          <p:cNvSpPr/>
          <p:nvPr/>
        </p:nvSpPr>
        <p:spPr>
          <a:xfrm>
            <a:off x="32907458" y="27237921"/>
            <a:ext cx="1496900" cy="713004"/>
          </a:xfrm>
          <a:prstGeom prst="roundRect">
            <a:avLst/>
          </a:prstGeom>
          <a:solidFill>
            <a:srgbClr val="ED9797"/>
          </a:solidFill>
          <a:ln w="28575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bg1"/>
                </a:solidFill>
                <a:latin typeface="Gill Sans Nova" panose="020B0602020104020203" pitchFamily="34" charset="0"/>
              </a:rPr>
              <a:t>E32 </a:t>
            </a:r>
            <a:r>
              <a:rPr lang="fr-FR" sz="900" dirty="0" err="1">
                <a:solidFill>
                  <a:schemeClr val="bg1"/>
                </a:solidFill>
                <a:latin typeface="Gill Sans Nova" panose="020B0602020104020203" pitchFamily="34" charset="0"/>
              </a:rPr>
              <a:t>Authority</a:t>
            </a:r>
            <a:r>
              <a:rPr lang="fr-FR" sz="900" dirty="0">
                <a:solidFill>
                  <a:schemeClr val="bg1"/>
                </a:solidFill>
                <a:latin typeface="Gill Sans Nova" panose="020B0602020104020203" pitchFamily="34" charset="0"/>
              </a:rPr>
              <a:t> Document</a:t>
            </a:r>
          </a:p>
          <a:p>
            <a:pPr algn="ctr"/>
            <a:r>
              <a:rPr lang="fr-FR" sz="900" dirty="0">
                <a:solidFill>
                  <a:schemeClr val="bg1"/>
                </a:solidFill>
                <a:latin typeface="Gill Sans Nova" panose="020B0602020104020203" pitchFamily="34" charset="0"/>
              </a:rPr>
              <a:t>(« </a:t>
            </a:r>
            <a:r>
              <a:rPr lang="fr-FR" sz="900" i="1" dirty="0">
                <a:solidFill>
                  <a:schemeClr val="bg1"/>
                </a:solidFill>
                <a:latin typeface="Gill Sans Nova" panose="020B0602020104020203" pitchFamily="34" charset="0"/>
              </a:rPr>
              <a:t>Corporations</a:t>
            </a:r>
            <a:r>
              <a:rPr lang="fr-FR" sz="900" dirty="0">
                <a:solidFill>
                  <a:schemeClr val="bg1"/>
                </a:solidFill>
                <a:latin typeface="Gill Sans Nova" panose="020B0602020104020203" pitchFamily="34" charset="0"/>
              </a:rPr>
              <a:t> </a:t>
            </a:r>
            <a:r>
              <a:rPr lang="fr-FR" sz="900" i="1" dirty="0">
                <a:solidFill>
                  <a:schemeClr val="bg1"/>
                </a:solidFill>
                <a:latin typeface="Gill Sans Nova" panose="020B0602020104020203" pitchFamily="34" charset="0"/>
              </a:rPr>
              <a:t>»)</a:t>
            </a:r>
            <a:endParaRPr lang="fr-FR" sz="900" dirty="0">
              <a:solidFill>
                <a:schemeClr val="bg1"/>
              </a:solidFill>
              <a:latin typeface="Gill Sans Nova" panose="020B0602020104020203" pitchFamily="34" charset="0"/>
            </a:endParaRPr>
          </a:p>
        </p:txBody>
      </p:sp>
      <p:cxnSp>
        <p:nvCxnSpPr>
          <p:cNvPr id="1267" name="Connecteur : en arc 1266">
            <a:extLst>
              <a:ext uri="{FF2B5EF4-FFF2-40B4-BE49-F238E27FC236}">
                <a16:creationId xmlns:a16="http://schemas.microsoft.com/office/drawing/2014/main" id="{D3B0DB1D-86BC-42BA-9C87-09902CAA8CF8}"/>
              </a:ext>
            </a:extLst>
          </p:cNvPr>
          <p:cNvCxnSpPr>
            <a:cxnSpLocks/>
            <a:stCxn id="1212" idx="3"/>
            <a:endCxn id="1261" idx="2"/>
          </p:cNvCxnSpPr>
          <p:nvPr/>
        </p:nvCxnSpPr>
        <p:spPr>
          <a:xfrm flipV="1">
            <a:off x="25048694" y="27950931"/>
            <a:ext cx="8607221" cy="350196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5" name="Connecteur droit avec flèche 1294">
            <a:extLst>
              <a:ext uri="{FF2B5EF4-FFF2-40B4-BE49-F238E27FC236}">
                <a16:creationId xmlns:a16="http://schemas.microsoft.com/office/drawing/2014/main" id="{77AA7CBC-4C77-4C00-91E4-D6B5407DAF70}"/>
              </a:ext>
            </a:extLst>
          </p:cNvPr>
          <p:cNvCxnSpPr>
            <a:cxnSpLocks/>
            <a:stCxn id="1261" idx="0"/>
            <a:endCxn id="256" idx="2"/>
          </p:cNvCxnSpPr>
          <p:nvPr/>
        </p:nvCxnSpPr>
        <p:spPr>
          <a:xfrm flipV="1">
            <a:off x="33655913" y="24741117"/>
            <a:ext cx="27995" cy="24968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9" name="ZoneTexte 1298">
            <a:extLst>
              <a:ext uri="{FF2B5EF4-FFF2-40B4-BE49-F238E27FC236}">
                <a16:creationId xmlns:a16="http://schemas.microsoft.com/office/drawing/2014/main" id="{FC8EBDED-D559-4E15-977D-FE6AB901BB3C}"/>
              </a:ext>
            </a:extLst>
          </p:cNvPr>
          <p:cNvSpPr txBox="1"/>
          <p:nvPr/>
        </p:nvSpPr>
        <p:spPr>
          <a:xfrm>
            <a:off x="33226160" y="26576993"/>
            <a:ext cx="14840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P71 </a:t>
            </a:r>
            <a:r>
              <a:rPr lang="fr-FR" sz="900" i="1" dirty="0" err="1">
                <a:latin typeface="Gill Sans Nova" panose="020B0602020104020203" pitchFamily="34" charset="0"/>
              </a:rPr>
              <a:t>lists</a:t>
            </a:r>
            <a:endParaRPr lang="fr-FR" sz="900" i="1" dirty="0">
              <a:latin typeface="Gill Sans Nova" panose="020B0602020104020203" pitchFamily="34" charset="0"/>
            </a:endParaRPr>
          </a:p>
        </p:txBody>
      </p:sp>
      <p:sp>
        <p:nvSpPr>
          <p:cNvPr id="1323" name="Rectangle : coins arrondis 1322">
            <a:extLst>
              <a:ext uri="{FF2B5EF4-FFF2-40B4-BE49-F238E27FC236}">
                <a16:creationId xmlns:a16="http://schemas.microsoft.com/office/drawing/2014/main" id="{489C0850-DD55-4E34-B0BE-B8B8AB359DA1}"/>
              </a:ext>
            </a:extLst>
          </p:cNvPr>
          <p:cNvSpPr/>
          <p:nvPr/>
        </p:nvSpPr>
        <p:spPr>
          <a:xfrm>
            <a:off x="15402598" y="22000747"/>
            <a:ext cx="1419389" cy="848718"/>
          </a:xfrm>
          <a:prstGeom prst="roundRect">
            <a:avLst/>
          </a:prstGeom>
          <a:solidFill>
            <a:srgbClr val="F0D5C2"/>
          </a:solidFill>
          <a:ln w="28575">
            <a:solidFill>
              <a:srgbClr val="E8BD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E53 Place</a:t>
            </a:r>
          </a:p>
          <a:p>
            <a:pPr algn="ctr"/>
            <a:r>
              <a:rPr lang="fr-FR" sz="900" i="1" dirty="0">
                <a:solidFill>
                  <a:schemeClr val="tx1"/>
                </a:solidFill>
                <a:latin typeface="Gill Sans Nova" panose="020B0602020104020203" pitchFamily="34" charset="0"/>
              </a:rPr>
              <a:t>(Espace géographique du « Royaume de France »)</a:t>
            </a:r>
          </a:p>
        </p:txBody>
      </p:sp>
      <p:sp>
        <p:nvSpPr>
          <p:cNvPr id="1326" name="Rectangle : coins arrondis 1325">
            <a:extLst>
              <a:ext uri="{FF2B5EF4-FFF2-40B4-BE49-F238E27FC236}">
                <a16:creationId xmlns:a16="http://schemas.microsoft.com/office/drawing/2014/main" id="{A5C5A051-AA36-4411-9F21-585C0A53402F}"/>
              </a:ext>
            </a:extLst>
          </p:cNvPr>
          <p:cNvSpPr/>
          <p:nvPr/>
        </p:nvSpPr>
        <p:spPr>
          <a:xfrm>
            <a:off x="10870436" y="27434148"/>
            <a:ext cx="976814" cy="45865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E52 Time-Span</a:t>
            </a:r>
          </a:p>
        </p:txBody>
      </p:sp>
      <p:sp>
        <p:nvSpPr>
          <p:cNvPr id="1369" name="ZoneTexte 1368">
            <a:extLst>
              <a:ext uri="{FF2B5EF4-FFF2-40B4-BE49-F238E27FC236}">
                <a16:creationId xmlns:a16="http://schemas.microsoft.com/office/drawing/2014/main" id="{A462FE29-01BE-4B48-A0F5-B80FAA426CFC}"/>
              </a:ext>
            </a:extLst>
          </p:cNvPr>
          <p:cNvSpPr txBox="1"/>
          <p:nvPr/>
        </p:nvSpPr>
        <p:spPr>
          <a:xfrm>
            <a:off x="10213935" y="26868591"/>
            <a:ext cx="1324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P164 </a:t>
            </a:r>
            <a:r>
              <a:rPr lang="fr-FR" sz="900" i="1" dirty="0" err="1">
                <a:latin typeface="Gill Sans Nova" panose="020B0602020104020203" pitchFamily="34" charset="0"/>
              </a:rPr>
              <a:t>is</a:t>
            </a:r>
            <a:r>
              <a:rPr lang="fr-FR" sz="900" i="1" dirty="0">
                <a:latin typeface="Gill Sans Nova" panose="020B0602020104020203" pitchFamily="34" charset="0"/>
              </a:rPr>
              <a:t> </a:t>
            </a:r>
            <a:r>
              <a:rPr lang="fr-FR" sz="900" i="1" dirty="0" err="1">
                <a:latin typeface="Gill Sans Nova" panose="020B0602020104020203" pitchFamily="34" charset="0"/>
              </a:rPr>
              <a:t>temporally</a:t>
            </a:r>
            <a:r>
              <a:rPr lang="fr-FR" sz="900" i="1" dirty="0">
                <a:latin typeface="Gill Sans Nova" panose="020B0602020104020203" pitchFamily="34" charset="0"/>
              </a:rPr>
              <a:t> </a:t>
            </a:r>
            <a:r>
              <a:rPr lang="fr-FR" sz="900" i="1" dirty="0" err="1">
                <a:latin typeface="Gill Sans Nova" panose="020B0602020104020203" pitchFamily="34" charset="0"/>
              </a:rPr>
              <a:t>specified</a:t>
            </a:r>
            <a:r>
              <a:rPr lang="fr-FR" sz="900" i="1" dirty="0">
                <a:latin typeface="Gill Sans Nova" panose="020B0602020104020203" pitchFamily="34" charset="0"/>
              </a:rPr>
              <a:t> by</a:t>
            </a:r>
          </a:p>
        </p:txBody>
      </p:sp>
      <p:sp>
        <p:nvSpPr>
          <p:cNvPr id="1374" name="ZoneTexte 1373">
            <a:extLst>
              <a:ext uri="{FF2B5EF4-FFF2-40B4-BE49-F238E27FC236}">
                <a16:creationId xmlns:a16="http://schemas.microsoft.com/office/drawing/2014/main" id="{E4C90BCE-5F84-41F7-8FCB-0D9DFA94071A}"/>
              </a:ext>
            </a:extLst>
          </p:cNvPr>
          <p:cNvSpPr txBox="1"/>
          <p:nvPr/>
        </p:nvSpPr>
        <p:spPr>
          <a:xfrm>
            <a:off x="17793770" y="20769845"/>
            <a:ext cx="14840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i="1" dirty="0">
                <a:latin typeface="Gill Sans Nova" panose="020B0602020104020203" pitchFamily="34" charset="0"/>
              </a:rPr>
              <a:t>P7 </a:t>
            </a:r>
            <a:r>
              <a:rPr lang="fr-FR" sz="1000" i="1" dirty="0" err="1">
                <a:latin typeface="Gill Sans Nova" panose="020B0602020104020203" pitchFamily="34" charset="0"/>
              </a:rPr>
              <a:t>took</a:t>
            </a:r>
            <a:r>
              <a:rPr lang="fr-FR" sz="1000" i="1" dirty="0">
                <a:latin typeface="Gill Sans Nova" panose="020B0602020104020203" pitchFamily="34" charset="0"/>
              </a:rPr>
              <a:t> </a:t>
            </a:r>
            <a:r>
              <a:rPr lang="fr-FR" sz="900" i="1" dirty="0">
                <a:latin typeface="Gill Sans Nova" panose="020B0602020104020203" pitchFamily="34" charset="0"/>
              </a:rPr>
              <a:t>place</a:t>
            </a:r>
            <a:r>
              <a:rPr lang="fr-FR" sz="1000" i="1" dirty="0">
                <a:latin typeface="Gill Sans Nova" panose="020B0602020104020203" pitchFamily="34" charset="0"/>
              </a:rPr>
              <a:t> at</a:t>
            </a:r>
          </a:p>
        </p:txBody>
      </p:sp>
      <p:sp>
        <p:nvSpPr>
          <p:cNvPr id="1376" name="Rectangle : coins arrondis 1375">
            <a:extLst>
              <a:ext uri="{FF2B5EF4-FFF2-40B4-BE49-F238E27FC236}">
                <a16:creationId xmlns:a16="http://schemas.microsoft.com/office/drawing/2014/main" id="{947FC05F-23B0-49EE-A1CD-2510CA18DB3D}"/>
              </a:ext>
            </a:extLst>
          </p:cNvPr>
          <p:cNvSpPr/>
          <p:nvPr/>
        </p:nvSpPr>
        <p:spPr>
          <a:xfrm>
            <a:off x="15393703" y="23922616"/>
            <a:ext cx="1419388" cy="783086"/>
          </a:xfrm>
          <a:prstGeom prst="roundRect">
            <a:avLst/>
          </a:prstGeom>
          <a:solidFill>
            <a:srgbClr val="F0D5C2"/>
          </a:solidFill>
          <a:ln w="28575">
            <a:solidFill>
              <a:srgbClr val="E8BD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E53 Place</a:t>
            </a:r>
          </a:p>
          <a:p>
            <a:pPr algn="ctr"/>
            <a:r>
              <a:rPr lang="fr-FR" sz="900" i="1" dirty="0">
                <a:solidFill>
                  <a:schemeClr val="tx1"/>
                </a:solidFill>
                <a:latin typeface="Gill Sans Nova" panose="020B0602020104020203" pitchFamily="34" charset="0"/>
              </a:rPr>
              <a:t>(Espace géographique du « Gouvernement d’</a:t>
            </a:r>
            <a:r>
              <a:rPr lang="fr-FR" sz="900" i="1" dirty="0" err="1">
                <a:solidFill>
                  <a:schemeClr val="tx1"/>
                </a:solidFill>
                <a:latin typeface="Gill Sans Nova" panose="020B0602020104020203" pitchFamily="34" charset="0"/>
              </a:rPr>
              <a:t>Isle-de-France</a:t>
            </a:r>
            <a:r>
              <a:rPr lang="fr-FR" sz="900" i="1" dirty="0">
                <a:solidFill>
                  <a:schemeClr val="tx1"/>
                </a:solidFill>
                <a:latin typeface="Gill Sans Nova" panose="020B0602020104020203" pitchFamily="34" charset="0"/>
              </a:rPr>
              <a:t> »)</a:t>
            </a:r>
          </a:p>
        </p:txBody>
      </p:sp>
      <p:cxnSp>
        <p:nvCxnSpPr>
          <p:cNvPr id="1403" name="Connecteur droit avec flèche 1402">
            <a:extLst>
              <a:ext uri="{FF2B5EF4-FFF2-40B4-BE49-F238E27FC236}">
                <a16:creationId xmlns:a16="http://schemas.microsoft.com/office/drawing/2014/main" id="{185BB789-59EB-4052-A978-468D1824E97F}"/>
              </a:ext>
            </a:extLst>
          </p:cNvPr>
          <p:cNvCxnSpPr>
            <a:cxnSpLocks/>
            <a:stCxn id="1376" idx="0"/>
            <a:endCxn id="1323" idx="2"/>
          </p:cNvCxnSpPr>
          <p:nvPr/>
        </p:nvCxnSpPr>
        <p:spPr>
          <a:xfrm flipV="1">
            <a:off x="16103403" y="22849474"/>
            <a:ext cx="8887" cy="1073145"/>
          </a:xfrm>
          <a:prstGeom prst="straightConnector1">
            <a:avLst/>
          </a:prstGeom>
          <a:ln w="12700">
            <a:solidFill>
              <a:srgbClr val="8A6868"/>
            </a:solidFill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05" name="ZoneTexte 1404">
            <a:extLst>
              <a:ext uri="{FF2B5EF4-FFF2-40B4-BE49-F238E27FC236}">
                <a16:creationId xmlns:a16="http://schemas.microsoft.com/office/drawing/2014/main" id="{868AD9B0-0081-41F6-85DB-EC09922C54A4}"/>
              </a:ext>
            </a:extLst>
          </p:cNvPr>
          <p:cNvSpPr txBox="1"/>
          <p:nvPr/>
        </p:nvSpPr>
        <p:spPr>
          <a:xfrm>
            <a:off x="15809174" y="23271924"/>
            <a:ext cx="14840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solidFill>
                  <a:srgbClr val="8A6868"/>
                </a:solidFill>
                <a:latin typeface="Gill Sans Nova" panose="020B0602020104020203" pitchFamily="34" charset="0"/>
              </a:rPr>
              <a:t>P89 </a:t>
            </a:r>
            <a:r>
              <a:rPr lang="fr-FR" sz="900" i="1" dirty="0" err="1">
                <a:solidFill>
                  <a:srgbClr val="8A6868"/>
                </a:solidFill>
                <a:latin typeface="Gill Sans Nova" panose="020B0602020104020203" pitchFamily="34" charset="0"/>
              </a:rPr>
              <a:t>falls</a:t>
            </a:r>
            <a:r>
              <a:rPr lang="fr-FR" sz="900" i="1" dirty="0">
                <a:solidFill>
                  <a:srgbClr val="8A6868"/>
                </a:solidFill>
                <a:latin typeface="Gill Sans Nova" panose="020B0602020104020203" pitchFamily="34" charset="0"/>
              </a:rPr>
              <a:t> </a:t>
            </a:r>
            <a:r>
              <a:rPr lang="fr-FR" sz="900" i="1" dirty="0" err="1">
                <a:solidFill>
                  <a:srgbClr val="8A6868"/>
                </a:solidFill>
                <a:latin typeface="Gill Sans Nova" panose="020B0602020104020203" pitchFamily="34" charset="0"/>
              </a:rPr>
              <a:t>within</a:t>
            </a:r>
            <a:endParaRPr lang="fr-FR" sz="900" i="1" dirty="0">
              <a:solidFill>
                <a:srgbClr val="8A6868"/>
              </a:solidFill>
              <a:latin typeface="Gill Sans Nova" panose="020B0602020104020203" pitchFamily="34" charset="0"/>
            </a:endParaRPr>
          </a:p>
        </p:txBody>
      </p:sp>
      <p:sp>
        <p:nvSpPr>
          <p:cNvPr id="1410" name="Rectangle : coins arrondis 1409">
            <a:extLst>
              <a:ext uri="{FF2B5EF4-FFF2-40B4-BE49-F238E27FC236}">
                <a16:creationId xmlns:a16="http://schemas.microsoft.com/office/drawing/2014/main" id="{F653F176-6FE9-4095-B819-75B8FE56593B}"/>
              </a:ext>
            </a:extLst>
          </p:cNvPr>
          <p:cNvSpPr/>
          <p:nvPr/>
        </p:nvSpPr>
        <p:spPr>
          <a:xfrm>
            <a:off x="15478149" y="25895314"/>
            <a:ext cx="1250498" cy="887499"/>
          </a:xfrm>
          <a:prstGeom prst="roundRect">
            <a:avLst/>
          </a:prstGeom>
          <a:solidFill>
            <a:srgbClr val="F0D5C2"/>
          </a:solidFill>
          <a:ln w="28575">
            <a:solidFill>
              <a:srgbClr val="E8BD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E53 Place</a:t>
            </a:r>
          </a:p>
          <a:p>
            <a:pPr algn="ctr"/>
            <a:r>
              <a:rPr lang="fr-FR" sz="900" i="1" dirty="0">
                <a:solidFill>
                  <a:schemeClr val="tx1"/>
                </a:solidFill>
                <a:latin typeface="Gill Sans Nova" panose="020B0602020104020203" pitchFamily="34" charset="0"/>
              </a:rPr>
              <a:t>(Espace </a:t>
            </a:r>
            <a:r>
              <a:rPr lang="fr-FR" sz="900" i="1" dirty="0" err="1">
                <a:solidFill>
                  <a:schemeClr val="tx1"/>
                </a:solidFill>
                <a:latin typeface="Gill Sans Nova" panose="020B0602020104020203" pitchFamily="34" charset="0"/>
              </a:rPr>
              <a:t>géographqiue</a:t>
            </a:r>
            <a:r>
              <a:rPr lang="fr-FR" sz="900" i="1" dirty="0">
                <a:solidFill>
                  <a:schemeClr val="tx1"/>
                </a:solidFill>
                <a:latin typeface="Gill Sans Nova" panose="020B0602020104020203" pitchFamily="34" charset="0"/>
              </a:rPr>
              <a:t> du « Gouvernement de Paris »)</a:t>
            </a:r>
          </a:p>
        </p:txBody>
      </p:sp>
      <p:cxnSp>
        <p:nvCxnSpPr>
          <p:cNvPr id="1416" name="Connecteur droit avec flèche 1415">
            <a:extLst>
              <a:ext uri="{FF2B5EF4-FFF2-40B4-BE49-F238E27FC236}">
                <a16:creationId xmlns:a16="http://schemas.microsoft.com/office/drawing/2014/main" id="{9D343846-A490-4B2F-8469-D4A520142210}"/>
              </a:ext>
            </a:extLst>
          </p:cNvPr>
          <p:cNvCxnSpPr>
            <a:cxnSpLocks/>
            <a:stCxn id="1410" idx="0"/>
            <a:endCxn id="1376" idx="2"/>
          </p:cNvCxnSpPr>
          <p:nvPr/>
        </p:nvCxnSpPr>
        <p:spPr>
          <a:xfrm flipV="1">
            <a:off x="16103397" y="24705706"/>
            <a:ext cx="0" cy="1189609"/>
          </a:xfrm>
          <a:prstGeom prst="straightConnector1">
            <a:avLst/>
          </a:prstGeom>
          <a:ln w="12700">
            <a:solidFill>
              <a:srgbClr val="8A6868"/>
            </a:solidFill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26" name="ZoneTexte 1425">
            <a:extLst>
              <a:ext uri="{FF2B5EF4-FFF2-40B4-BE49-F238E27FC236}">
                <a16:creationId xmlns:a16="http://schemas.microsoft.com/office/drawing/2014/main" id="{FFCB6F25-4111-4BBF-A626-3B44F6216A76}"/>
              </a:ext>
            </a:extLst>
          </p:cNvPr>
          <p:cNvSpPr txBox="1"/>
          <p:nvPr/>
        </p:nvSpPr>
        <p:spPr>
          <a:xfrm>
            <a:off x="15809174" y="25209256"/>
            <a:ext cx="14840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solidFill>
                  <a:srgbClr val="8A6868"/>
                </a:solidFill>
                <a:latin typeface="Gill Sans Nova" panose="020B0602020104020203" pitchFamily="34" charset="0"/>
              </a:rPr>
              <a:t>P89 </a:t>
            </a:r>
            <a:r>
              <a:rPr lang="fr-FR" sz="900" i="1" dirty="0" err="1">
                <a:solidFill>
                  <a:srgbClr val="8A6868"/>
                </a:solidFill>
                <a:latin typeface="Gill Sans Nova" panose="020B0602020104020203" pitchFamily="34" charset="0"/>
              </a:rPr>
              <a:t>falls</a:t>
            </a:r>
            <a:r>
              <a:rPr lang="fr-FR" sz="900" i="1" dirty="0">
                <a:solidFill>
                  <a:srgbClr val="8A6868"/>
                </a:solidFill>
                <a:latin typeface="Gill Sans Nova" panose="020B0602020104020203" pitchFamily="34" charset="0"/>
              </a:rPr>
              <a:t> </a:t>
            </a:r>
            <a:r>
              <a:rPr lang="fr-FR" sz="900" i="1" dirty="0" err="1">
                <a:solidFill>
                  <a:srgbClr val="8A6868"/>
                </a:solidFill>
                <a:latin typeface="Gill Sans Nova" panose="020B0602020104020203" pitchFamily="34" charset="0"/>
              </a:rPr>
              <a:t>within</a:t>
            </a:r>
            <a:endParaRPr lang="fr-FR" sz="900" i="1" dirty="0">
              <a:solidFill>
                <a:srgbClr val="8A6868"/>
              </a:solidFill>
              <a:latin typeface="Gill Sans Nova" panose="020B0602020104020203" pitchFamily="34" charset="0"/>
            </a:endParaRPr>
          </a:p>
        </p:txBody>
      </p:sp>
      <p:sp>
        <p:nvSpPr>
          <p:cNvPr id="1436" name="Rectangle : coins arrondis 1435">
            <a:extLst>
              <a:ext uri="{FF2B5EF4-FFF2-40B4-BE49-F238E27FC236}">
                <a16:creationId xmlns:a16="http://schemas.microsoft.com/office/drawing/2014/main" id="{8447609F-F78D-45A9-B0A9-2EAC491AF91A}"/>
              </a:ext>
            </a:extLst>
          </p:cNvPr>
          <p:cNvSpPr/>
          <p:nvPr/>
        </p:nvSpPr>
        <p:spPr>
          <a:xfrm>
            <a:off x="6945803" y="24739129"/>
            <a:ext cx="1062750" cy="636759"/>
          </a:xfrm>
          <a:prstGeom prst="roundRect">
            <a:avLst/>
          </a:prstGeom>
          <a:solidFill>
            <a:srgbClr val="8A6868"/>
          </a:solidFill>
          <a:ln w="28575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bg1"/>
                </a:solidFill>
                <a:latin typeface="Gill Sans Nova" panose="020B0602020104020203" pitchFamily="34" charset="0"/>
              </a:rPr>
              <a:t>E93 </a:t>
            </a:r>
            <a:r>
              <a:rPr lang="fr-FR" sz="900" dirty="0" err="1">
                <a:solidFill>
                  <a:schemeClr val="bg1"/>
                </a:solidFill>
                <a:latin typeface="Gill Sans Nova" panose="020B0602020104020203" pitchFamily="34" charset="0"/>
              </a:rPr>
              <a:t>Presence</a:t>
            </a:r>
            <a:endParaRPr lang="fr-FR" sz="900" dirty="0">
              <a:solidFill>
                <a:schemeClr val="bg1"/>
              </a:solidFill>
              <a:latin typeface="Gill Sans Nova" panose="020B0602020104020203" pitchFamily="34" charset="0"/>
            </a:endParaRPr>
          </a:p>
          <a:p>
            <a:pPr algn="ctr"/>
            <a:r>
              <a:rPr lang="fr-FR" sz="900" i="1" dirty="0">
                <a:solidFill>
                  <a:schemeClr val="bg1"/>
                </a:solidFill>
                <a:latin typeface="Gill Sans Nova" panose="020B0602020104020203" pitchFamily="34" charset="0"/>
              </a:rPr>
              <a:t>« France contemporaine»</a:t>
            </a:r>
          </a:p>
        </p:txBody>
      </p:sp>
      <p:cxnSp>
        <p:nvCxnSpPr>
          <p:cNvPr id="1438" name="Connecteur : en arc 1437">
            <a:extLst>
              <a:ext uri="{FF2B5EF4-FFF2-40B4-BE49-F238E27FC236}">
                <a16:creationId xmlns:a16="http://schemas.microsoft.com/office/drawing/2014/main" id="{EA5288FF-9F05-4320-8A9F-AB9C66F181CD}"/>
              </a:ext>
            </a:extLst>
          </p:cNvPr>
          <p:cNvCxnSpPr>
            <a:cxnSpLocks/>
            <a:stCxn id="43" idx="0"/>
            <a:endCxn id="1323" idx="1"/>
          </p:cNvCxnSpPr>
          <p:nvPr/>
        </p:nvCxnSpPr>
        <p:spPr>
          <a:xfrm rot="5400000" flipH="1" flipV="1">
            <a:off x="12217146" y="21546779"/>
            <a:ext cx="2307118" cy="4063776"/>
          </a:xfrm>
          <a:prstGeom prst="curvedConnector2">
            <a:avLst/>
          </a:prstGeom>
          <a:ln w="12700">
            <a:solidFill>
              <a:srgbClr val="8A6868"/>
            </a:solidFill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41" name="ZoneTexte 1440">
            <a:extLst>
              <a:ext uri="{FF2B5EF4-FFF2-40B4-BE49-F238E27FC236}">
                <a16:creationId xmlns:a16="http://schemas.microsoft.com/office/drawing/2014/main" id="{6770E631-51C6-439E-A614-96CD665E4CEA}"/>
              </a:ext>
            </a:extLst>
          </p:cNvPr>
          <p:cNvSpPr txBox="1"/>
          <p:nvPr/>
        </p:nvSpPr>
        <p:spPr>
          <a:xfrm>
            <a:off x="11743272" y="22921802"/>
            <a:ext cx="1242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i="1" dirty="0">
                <a:solidFill>
                  <a:srgbClr val="8A6868"/>
                </a:solidFill>
                <a:latin typeface="Gill Sans Nova" panose="020B0602020104020203" pitchFamily="34" charset="0"/>
              </a:rPr>
              <a:t>P161 has spatial projection </a:t>
            </a:r>
          </a:p>
        </p:txBody>
      </p:sp>
      <p:sp>
        <p:nvSpPr>
          <p:cNvPr id="1443" name="Rectangle : coins arrondis 1442">
            <a:extLst>
              <a:ext uri="{FF2B5EF4-FFF2-40B4-BE49-F238E27FC236}">
                <a16:creationId xmlns:a16="http://schemas.microsoft.com/office/drawing/2014/main" id="{74CEFEEC-8D68-47B8-8DEC-15D6BB5AAE30}"/>
              </a:ext>
            </a:extLst>
          </p:cNvPr>
          <p:cNvSpPr/>
          <p:nvPr/>
        </p:nvSpPr>
        <p:spPr>
          <a:xfrm>
            <a:off x="12602432" y="27274245"/>
            <a:ext cx="1125126" cy="790960"/>
          </a:xfrm>
          <a:prstGeom prst="roundRect">
            <a:avLst/>
          </a:prstGeom>
          <a:solidFill>
            <a:srgbClr val="F0D5C2"/>
          </a:solidFill>
          <a:ln w="28575">
            <a:solidFill>
              <a:srgbClr val="E8BD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E53 Place</a:t>
            </a:r>
          </a:p>
          <a:p>
            <a:pPr algn="ctr"/>
            <a:r>
              <a:rPr lang="fr-FR" sz="900" i="1" dirty="0">
                <a:solidFill>
                  <a:schemeClr val="tx1"/>
                </a:solidFill>
                <a:latin typeface="Gill Sans Nova" panose="020B0602020104020203" pitchFamily="34" charset="0"/>
              </a:rPr>
              <a:t>(Espace géographique de la France actuelle)</a:t>
            </a:r>
          </a:p>
        </p:txBody>
      </p:sp>
      <p:cxnSp>
        <p:nvCxnSpPr>
          <p:cNvPr id="1446" name="Connecteur droit avec flèche 1445">
            <a:extLst>
              <a:ext uri="{FF2B5EF4-FFF2-40B4-BE49-F238E27FC236}">
                <a16:creationId xmlns:a16="http://schemas.microsoft.com/office/drawing/2014/main" id="{B3951B1A-874B-4240-A573-9612F2810A3A}"/>
              </a:ext>
            </a:extLst>
          </p:cNvPr>
          <p:cNvCxnSpPr>
            <a:cxnSpLocks/>
            <a:stCxn id="43" idx="2"/>
            <a:endCxn id="1443" idx="0"/>
          </p:cNvCxnSpPr>
          <p:nvPr/>
        </p:nvCxnSpPr>
        <p:spPr>
          <a:xfrm rot="16200000" flipH="1">
            <a:off x="11299280" y="25408529"/>
            <a:ext cx="1905259" cy="1826177"/>
          </a:xfrm>
          <a:prstGeom prst="curvedConnector3">
            <a:avLst>
              <a:gd name="adj1" fmla="val 50000"/>
            </a:avLst>
          </a:prstGeom>
          <a:ln w="12700">
            <a:solidFill>
              <a:srgbClr val="8A6868"/>
            </a:solidFill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49" name="ZoneTexte 1448">
            <a:extLst>
              <a:ext uri="{FF2B5EF4-FFF2-40B4-BE49-F238E27FC236}">
                <a16:creationId xmlns:a16="http://schemas.microsoft.com/office/drawing/2014/main" id="{4294E8D2-7251-4BF9-9894-2AF9CC92A69C}"/>
              </a:ext>
            </a:extLst>
          </p:cNvPr>
          <p:cNvSpPr txBox="1"/>
          <p:nvPr/>
        </p:nvSpPr>
        <p:spPr>
          <a:xfrm>
            <a:off x="11718459" y="25830797"/>
            <a:ext cx="1045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solidFill>
                  <a:srgbClr val="8A6868"/>
                </a:solidFill>
                <a:latin typeface="Gill Sans Nova" panose="020B0602020104020203" pitchFamily="34" charset="0"/>
              </a:rPr>
              <a:t>P161 has spatial projection</a:t>
            </a:r>
          </a:p>
        </p:txBody>
      </p:sp>
      <p:sp>
        <p:nvSpPr>
          <p:cNvPr id="1501" name="Rectangle : coins arrondis 1500">
            <a:extLst>
              <a:ext uri="{FF2B5EF4-FFF2-40B4-BE49-F238E27FC236}">
                <a16:creationId xmlns:a16="http://schemas.microsoft.com/office/drawing/2014/main" id="{54C4A96F-D3CE-44FC-86FC-60609751A2AE}"/>
              </a:ext>
            </a:extLst>
          </p:cNvPr>
          <p:cNvSpPr/>
          <p:nvPr/>
        </p:nvSpPr>
        <p:spPr>
          <a:xfrm>
            <a:off x="9617365" y="31079027"/>
            <a:ext cx="1328682" cy="856483"/>
          </a:xfrm>
          <a:prstGeom prst="roundRect">
            <a:avLst/>
          </a:prstGeom>
          <a:solidFill>
            <a:srgbClr val="ED9797"/>
          </a:solidFill>
          <a:ln w="28575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bg1"/>
                </a:solidFill>
                <a:latin typeface="Gill Sans Nova" panose="020B0602020104020203" pitchFamily="34" charset="0"/>
              </a:rPr>
              <a:t>E32 </a:t>
            </a:r>
            <a:r>
              <a:rPr lang="fr-FR" sz="900" dirty="0" err="1">
                <a:solidFill>
                  <a:schemeClr val="bg1"/>
                </a:solidFill>
                <a:latin typeface="Gill Sans Nova" panose="020B0602020104020203" pitchFamily="34" charset="0"/>
              </a:rPr>
              <a:t>Authority</a:t>
            </a:r>
            <a:r>
              <a:rPr lang="fr-FR" sz="900" dirty="0">
                <a:solidFill>
                  <a:schemeClr val="bg1"/>
                </a:solidFill>
                <a:latin typeface="Gill Sans Nova" panose="020B0602020104020203" pitchFamily="34" charset="0"/>
              </a:rPr>
              <a:t> Document</a:t>
            </a:r>
          </a:p>
          <a:p>
            <a:pPr algn="ctr"/>
            <a:r>
              <a:rPr lang="fr-FR" sz="900" dirty="0">
                <a:solidFill>
                  <a:schemeClr val="bg1"/>
                </a:solidFill>
                <a:latin typeface="Gill Sans Nova" panose="020B0602020104020203" pitchFamily="34" charset="0"/>
              </a:rPr>
              <a:t>(« </a:t>
            </a:r>
            <a:r>
              <a:rPr lang="fr-FR" sz="900" i="1" dirty="0">
                <a:solidFill>
                  <a:schemeClr val="bg1"/>
                </a:solidFill>
                <a:latin typeface="Gill Sans Nova" panose="020B0602020104020203" pitchFamily="34" charset="0"/>
              </a:rPr>
              <a:t>Lieux »)</a:t>
            </a:r>
            <a:endParaRPr lang="fr-FR" sz="900" dirty="0">
              <a:solidFill>
                <a:schemeClr val="bg1"/>
              </a:solidFill>
              <a:latin typeface="Gill Sans Nova" panose="020B0602020104020203" pitchFamily="34" charset="0"/>
            </a:endParaRPr>
          </a:p>
        </p:txBody>
      </p:sp>
      <p:sp>
        <p:nvSpPr>
          <p:cNvPr id="1503" name="ZoneTexte 1502">
            <a:extLst>
              <a:ext uri="{FF2B5EF4-FFF2-40B4-BE49-F238E27FC236}">
                <a16:creationId xmlns:a16="http://schemas.microsoft.com/office/drawing/2014/main" id="{88649817-4C87-4AF5-931D-A3FB841E7E25}"/>
              </a:ext>
            </a:extLst>
          </p:cNvPr>
          <p:cNvSpPr txBox="1"/>
          <p:nvPr/>
        </p:nvSpPr>
        <p:spPr>
          <a:xfrm>
            <a:off x="16536243" y="31133400"/>
            <a:ext cx="14840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i="1" dirty="0">
                <a:latin typeface="Gill Sans Nova" panose="020B0602020104020203" pitchFamily="34" charset="0"/>
              </a:rPr>
              <a:t>P71 </a:t>
            </a:r>
            <a:r>
              <a:rPr lang="fr-FR" sz="1200" i="1" dirty="0" err="1">
                <a:latin typeface="Gill Sans Nova" panose="020B0602020104020203" pitchFamily="34" charset="0"/>
              </a:rPr>
              <a:t>lists</a:t>
            </a:r>
            <a:endParaRPr lang="fr-FR" sz="1200" i="1" dirty="0">
              <a:latin typeface="Gill Sans Nova" panose="020B0602020104020203" pitchFamily="34" charset="0"/>
            </a:endParaRPr>
          </a:p>
        </p:txBody>
      </p:sp>
      <p:sp>
        <p:nvSpPr>
          <p:cNvPr id="1529" name="Accolade fermante 1528">
            <a:extLst>
              <a:ext uri="{FF2B5EF4-FFF2-40B4-BE49-F238E27FC236}">
                <a16:creationId xmlns:a16="http://schemas.microsoft.com/office/drawing/2014/main" id="{56881334-0275-442D-9F99-8C682136C2E6}"/>
              </a:ext>
            </a:extLst>
          </p:cNvPr>
          <p:cNvSpPr/>
          <p:nvPr/>
        </p:nvSpPr>
        <p:spPr>
          <a:xfrm flipH="1">
            <a:off x="4328576" y="24488147"/>
            <a:ext cx="387168" cy="1053050"/>
          </a:xfrm>
          <a:prstGeom prst="rightBrace">
            <a:avLst>
              <a:gd name="adj1" fmla="val 37389"/>
              <a:gd name="adj2" fmla="val 5010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52" name="ZoneTexte 1551">
            <a:extLst>
              <a:ext uri="{FF2B5EF4-FFF2-40B4-BE49-F238E27FC236}">
                <a16:creationId xmlns:a16="http://schemas.microsoft.com/office/drawing/2014/main" id="{3B14D297-BEE8-45A8-A26A-D185938FC9E7}"/>
              </a:ext>
            </a:extLst>
          </p:cNvPr>
          <p:cNvSpPr txBox="1"/>
          <p:nvPr/>
        </p:nvSpPr>
        <p:spPr>
          <a:xfrm>
            <a:off x="9855051" y="19786001"/>
            <a:ext cx="3281579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160" dirty="0">
                <a:latin typeface="Gill Sans Nova" panose="020B0602020104020203" pitchFamily="34" charset="0"/>
              </a:rPr>
              <a:t>EDITEUR DE THESAURUS</a:t>
            </a:r>
          </a:p>
          <a:p>
            <a:pPr algn="ctr"/>
            <a:r>
              <a:rPr lang="fr-FR" sz="2160" i="1" dirty="0">
                <a:latin typeface="Gill Sans Nova" panose="020B0602020104020203" pitchFamily="34" charset="0"/>
              </a:rPr>
              <a:t>LIEUX</a:t>
            </a:r>
          </a:p>
        </p:txBody>
      </p:sp>
      <p:sp>
        <p:nvSpPr>
          <p:cNvPr id="1554" name="ZoneTexte 1553">
            <a:extLst>
              <a:ext uri="{FF2B5EF4-FFF2-40B4-BE49-F238E27FC236}">
                <a16:creationId xmlns:a16="http://schemas.microsoft.com/office/drawing/2014/main" id="{24A2A07A-6964-471D-81EC-4EF77E8707A5}"/>
              </a:ext>
            </a:extLst>
          </p:cNvPr>
          <p:cNvSpPr txBox="1"/>
          <p:nvPr/>
        </p:nvSpPr>
        <p:spPr>
          <a:xfrm>
            <a:off x="8971464" y="15690079"/>
            <a:ext cx="14840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 err="1">
                <a:latin typeface="Gill Sans Nova" panose="020B0602020104020203" pitchFamily="34" charset="0"/>
              </a:rPr>
              <a:t>rdfs:label</a:t>
            </a:r>
            <a:endParaRPr lang="fr-FR" sz="900" i="1" dirty="0">
              <a:latin typeface="Gill Sans Nova" panose="020B0602020104020203" pitchFamily="34" charset="0"/>
            </a:endParaRPr>
          </a:p>
        </p:txBody>
      </p:sp>
      <p:sp>
        <p:nvSpPr>
          <p:cNvPr id="1556" name="ZoneTexte 1555">
            <a:extLst>
              <a:ext uri="{FF2B5EF4-FFF2-40B4-BE49-F238E27FC236}">
                <a16:creationId xmlns:a16="http://schemas.microsoft.com/office/drawing/2014/main" id="{57965BEA-C09D-4507-B95E-71C5B25551D9}"/>
              </a:ext>
            </a:extLst>
          </p:cNvPr>
          <p:cNvSpPr txBox="1"/>
          <p:nvPr/>
        </p:nvSpPr>
        <p:spPr>
          <a:xfrm>
            <a:off x="15184281" y="17062110"/>
            <a:ext cx="14840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 err="1">
                <a:latin typeface="Gill Sans Nova" panose="020B0602020104020203" pitchFamily="34" charset="0"/>
              </a:rPr>
              <a:t>rdfs:label</a:t>
            </a:r>
            <a:endParaRPr lang="fr-FR" sz="900" i="1" dirty="0">
              <a:latin typeface="Gill Sans Nova" panose="020B0602020104020203" pitchFamily="34" charset="0"/>
            </a:endParaRPr>
          </a:p>
        </p:txBody>
      </p:sp>
      <p:sp>
        <p:nvSpPr>
          <p:cNvPr id="1558" name="ZoneTexte 1557">
            <a:extLst>
              <a:ext uri="{FF2B5EF4-FFF2-40B4-BE49-F238E27FC236}">
                <a16:creationId xmlns:a16="http://schemas.microsoft.com/office/drawing/2014/main" id="{B57467A9-AE71-4CC6-BE91-7D3EDDA61CBA}"/>
              </a:ext>
            </a:extLst>
          </p:cNvPr>
          <p:cNvSpPr txBox="1"/>
          <p:nvPr/>
        </p:nvSpPr>
        <p:spPr>
          <a:xfrm>
            <a:off x="21515119" y="25961949"/>
            <a:ext cx="14840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 err="1">
                <a:latin typeface="Gill Sans Nova" panose="020B0602020104020203" pitchFamily="34" charset="0"/>
              </a:rPr>
              <a:t>rdfs:label</a:t>
            </a:r>
            <a:endParaRPr lang="fr-FR" sz="900" i="1" dirty="0">
              <a:latin typeface="Gill Sans Nova" panose="020B0602020104020203" pitchFamily="34" charset="0"/>
            </a:endParaRPr>
          </a:p>
        </p:txBody>
      </p:sp>
      <p:sp>
        <p:nvSpPr>
          <p:cNvPr id="1566" name="Rectangle : coins arrondis 1565">
            <a:extLst>
              <a:ext uri="{FF2B5EF4-FFF2-40B4-BE49-F238E27FC236}">
                <a16:creationId xmlns:a16="http://schemas.microsoft.com/office/drawing/2014/main" id="{847F8AC1-4245-47C6-A1C5-131BBFD96B03}"/>
              </a:ext>
            </a:extLst>
          </p:cNvPr>
          <p:cNvSpPr/>
          <p:nvPr/>
        </p:nvSpPr>
        <p:spPr>
          <a:xfrm>
            <a:off x="26349953" y="20596775"/>
            <a:ext cx="976814" cy="45865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E52 Time-Span</a:t>
            </a:r>
          </a:p>
        </p:txBody>
      </p:sp>
      <p:cxnSp>
        <p:nvCxnSpPr>
          <p:cNvPr id="1569" name="Connecteur droit avec flèche 1568">
            <a:extLst>
              <a:ext uri="{FF2B5EF4-FFF2-40B4-BE49-F238E27FC236}">
                <a16:creationId xmlns:a16="http://schemas.microsoft.com/office/drawing/2014/main" id="{B838F6C0-B709-4A04-9948-903ADE8236FB}"/>
              </a:ext>
            </a:extLst>
          </p:cNvPr>
          <p:cNvCxnSpPr>
            <a:cxnSpLocks/>
            <a:stCxn id="1193" idx="3"/>
            <a:endCxn id="1566" idx="1"/>
          </p:cNvCxnSpPr>
          <p:nvPr/>
        </p:nvCxnSpPr>
        <p:spPr>
          <a:xfrm>
            <a:off x="25680222" y="20826096"/>
            <a:ext cx="6697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71" name="ZoneTexte 1570">
            <a:extLst>
              <a:ext uri="{FF2B5EF4-FFF2-40B4-BE49-F238E27FC236}">
                <a16:creationId xmlns:a16="http://schemas.microsoft.com/office/drawing/2014/main" id="{26906781-0A6A-4F3F-AF32-A3E956C9A29D}"/>
              </a:ext>
            </a:extLst>
          </p:cNvPr>
          <p:cNvSpPr txBox="1"/>
          <p:nvPr/>
        </p:nvSpPr>
        <p:spPr>
          <a:xfrm>
            <a:off x="25243383" y="20870301"/>
            <a:ext cx="14840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P4</a:t>
            </a:r>
          </a:p>
        </p:txBody>
      </p:sp>
      <p:sp>
        <p:nvSpPr>
          <p:cNvPr id="1585" name="Rectangle : coins arrondis 1584">
            <a:extLst>
              <a:ext uri="{FF2B5EF4-FFF2-40B4-BE49-F238E27FC236}">
                <a16:creationId xmlns:a16="http://schemas.microsoft.com/office/drawing/2014/main" id="{1B26E907-3493-4883-B689-1FEE11D76D40}"/>
              </a:ext>
            </a:extLst>
          </p:cNvPr>
          <p:cNvSpPr/>
          <p:nvPr/>
        </p:nvSpPr>
        <p:spPr>
          <a:xfrm>
            <a:off x="9260582" y="24811902"/>
            <a:ext cx="1045261" cy="450347"/>
          </a:xfrm>
          <a:prstGeom prst="roundRect">
            <a:avLst/>
          </a:prstGeom>
          <a:solidFill>
            <a:srgbClr val="F9C3E7"/>
          </a:solidFill>
          <a:ln w="381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E41 Appellation</a:t>
            </a:r>
          </a:p>
        </p:txBody>
      </p:sp>
      <p:cxnSp>
        <p:nvCxnSpPr>
          <p:cNvPr id="1587" name="Connecteur droit avec flèche 1586">
            <a:extLst>
              <a:ext uri="{FF2B5EF4-FFF2-40B4-BE49-F238E27FC236}">
                <a16:creationId xmlns:a16="http://schemas.microsoft.com/office/drawing/2014/main" id="{FBAEFA46-C2AA-4F0B-A716-DCB386D35DCD}"/>
              </a:ext>
            </a:extLst>
          </p:cNvPr>
          <p:cNvCxnSpPr>
            <a:cxnSpLocks/>
            <a:stCxn id="43" idx="1"/>
            <a:endCxn id="1585" idx="3"/>
          </p:cNvCxnSpPr>
          <p:nvPr/>
        </p:nvCxnSpPr>
        <p:spPr>
          <a:xfrm flipH="1" flipV="1">
            <a:off x="10305838" y="25037074"/>
            <a:ext cx="501604" cy="13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02" name="Rectangle : coins arrondis 1601">
            <a:extLst>
              <a:ext uri="{FF2B5EF4-FFF2-40B4-BE49-F238E27FC236}">
                <a16:creationId xmlns:a16="http://schemas.microsoft.com/office/drawing/2014/main" id="{046C4C49-26FA-4664-9AF6-7E67188F131C}"/>
              </a:ext>
            </a:extLst>
          </p:cNvPr>
          <p:cNvSpPr/>
          <p:nvPr/>
        </p:nvSpPr>
        <p:spPr>
          <a:xfrm>
            <a:off x="21111284" y="24173162"/>
            <a:ext cx="1062749" cy="575143"/>
          </a:xfrm>
          <a:prstGeom prst="roundRect">
            <a:avLst/>
          </a:prstGeom>
          <a:solidFill>
            <a:srgbClr val="B2ECD5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E69 </a:t>
            </a:r>
            <a:r>
              <a:rPr lang="fr-FR" sz="900" dirty="0" err="1">
                <a:solidFill>
                  <a:schemeClr val="tx1"/>
                </a:solidFill>
                <a:latin typeface="Gill Sans Nova" panose="020B0602020104020203" pitchFamily="34" charset="0"/>
              </a:rPr>
              <a:t>Death</a:t>
            </a:r>
            <a:endParaRPr lang="fr-FR" sz="900" dirty="0">
              <a:solidFill>
                <a:schemeClr val="tx1"/>
              </a:solidFill>
              <a:latin typeface="Gill Sans Nova" panose="020B0602020104020203" pitchFamily="34" charset="0"/>
            </a:endParaRPr>
          </a:p>
        </p:txBody>
      </p:sp>
      <p:cxnSp>
        <p:nvCxnSpPr>
          <p:cNvPr id="1604" name="Connecteur droit avec flèche 1603">
            <a:extLst>
              <a:ext uri="{FF2B5EF4-FFF2-40B4-BE49-F238E27FC236}">
                <a16:creationId xmlns:a16="http://schemas.microsoft.com/office/drawing/2014/main" id="{998A28CC-8522-4F47-A3AD-B0D74C90296D}"/>
              </a:ext>
            </a:extLst>
          </p:cNvPr>
          <p:cNvCxnSpPr>
            <a:stCxn id="896" idx="1"/>
            <a:endCxn id="904" idx="3"/>
          </p:cNvCxnSpPr>
          <p:nvPr/>
        </p:nvCxnSpPr>
        <p:spPr>
          <a:xfrm flipH="1">
            <a:off x="20901734" y="22596759"/>
            <a:ext cx="3035516" cy="1244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06" name="Connecteur droit avec flèche 1605">
            <a:extLst>
              <a:ext uri="{FF2B5EF4-FFF2-40B4-BE49-F238E27FC236}">
                <a16:creationId xmlns:a16="http://schemas.microsoft.com/office/drawing/2014/main" id="{795265F6-01F1-4893-84CD-1D39AC3FEA80}"/>
              </a:ext>
            </a:extLst>
          </p:cNvPr>
          <p:cNvCxnSpPr>
            <a:stCxn id="896" idx="1"/>
            <a:endCxn id="1602" idx="0"/>
          </p:cNvCxnSpPr>
          <p:nvPr/>
        </p:nvCxnSpPr>
        <p:spPr>
          <a:xfrm flipH="1">
            <a:off x="21642659" y="22596753"/>
            <a:ext cx="2294597" cy="15764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08" name="ZoneTexte 1607">
            <a:extLst>
              <a:ext uri="{FF2B5EF4-FFF2-40B4-BE49-F238E27FC236}">
                <a16:creationId xmlns:a16="http://schemas.microsoft.com/office/drawing/2014/main" id="{E0870508-620F-448E-AF5E-58263C15F0F2}"/>
              </a:ext>
            </a:extLst>
          </p:cNvPr>
          <p:cNvSpPr txBox="1"/>
          <p:nvPr/>
        </p:nvSpPr>
        <p:spPr>
          <a:xfrm>
            <a:off x="21257845" y="23586327"/>
            <a:ext cx="14840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P100</a:t>
            </a:r>
          </a:p>
        </p:txBody>
      </p:sp>
      <p:sp>
        <p:nvSpPr>
          <p:cNvPr id="1610" name="Rectangle : coins arrondis 1609">
            <a:extLst>
              <a:ext uri="{FF2B5EF4-FFF2-40B4-BE49-F238E27FC236}">
                <a16:creationId xmlns:a16="http://schemas.microsoft.com/office/drawing/2014/main" id="{1E601DA8-C857-402C-919B-BFD6E9F66025}"/>
              </a:ext>
            </a:extLst>
          </p:cNvPr>
          <p:cNvSpPr/>
          <p:nvPr/>
        </p:nvSpPr>
        <p:spPr>
          <a:xfrm>
            <a:off x="24770997" y="19655153"/>
            <a:ext cx="960209" cy="437616"/>
          </a:xfrm>
          <a:prstGeom prst="roundRect">
            <a:avLst/>
          </a:prstGeom>
          <a:solidFill>
            <a:srgbClr val="F6CACA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E55 Type</a:t>
            </a:r>
          </a:p>
          <a:p>
            <a:pPr algn="ctr"/>
            <a:r>
              <a:rPr lang="fr-FR" sz="900" i="1" dirty="0">
                <a:solidFill>
                  <a:schemeClr val="tx1"/>
                </a:solidFill>
                <a:latin typeface="Gill Sans Nova" panose="020B0602020104020203" pitchFamily="34" charset="0"/>
              </a:rPr>
              <a:t>« Marchand »</a:t>
            </a:r>
          </a:p>
        </p:txBody>
      </p:sp>
      <p:cxnSp>
        <p:nvCxnSpPr>
          <p:cNvPr id="1618" name="Connecteur droit avec flèche 1617">
            <a:extLst>
              <a:ext uri="{FF2B5EF4-FFF2-40B4-BE49-F238E27FC236}">
                <a16:creationId xmlns:a16="http://schemas.microsoft.com/office/drawing/2014/main" id="{435F6A2C-F274-4A6D-9D44-CA65B7FDDFE0}"/>
              </a:ext>
            </a:extLst>
          </p:cNvPr>
          <p:cNvCxnSpPr>
            <a:cxnSpLocks/>
            <a:stCxn id="1193" idx="0"/>
            <a:endCxn id="1610" idx="2"/>
          </p:cNvCxnSpPr>
          <p:nvPr/>
        </p:nvCxnSpPr>
        <p:spPr>
          <a:xfrm flipV="1">
            <a:off x="25251102" y="20092776"/>
            <a:ext cx="1" cy="512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21" name="ZoneTexte 1620">
            <a:extLst>
              <a:ext uri="{FF2B5EF4-FFF2-40B4-BE49-F238E27FC236}">
                <a16:creationId xmlns:a16="http://schemas.microsoft.com/office/drawing/2014/main" id="{E90484F5-6FBC-4C33-A812-4E7F84B7A064}"/>
              </a:ext>
            </a:extLst>
          </p:cNvPr>
          <p:cNvSpPr txBox="1"/>
          <p:nvPr/>
        </p:nvSpPr>
        <p:spPr>
          <a:xfrm>
            <a:off x="25186635" y="20259177"/>
            <a:ext cx="58472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P14.1</a:t>
            </a:r>
          </a:p>
        </p:txBody>
      </p:sp>
      <p:cxnSp>
        <p:nvCxnSpPr>
          <p:cNvPr id="1650" name="Connecteur : en arc 1649">
            <a:extLst>
              <a:ext uri="{FF2B5EF4-FFF2-40B4-BE49-F238E27FC236}">
                <a16:creationId xmlns:a16="http://schemas.microsoft.com/office/drawing/2014/main" id="{1BCDEC23-A283-42CD-83CB-0F1057E40D88}"/>
              </a:ext>
            </a:extLst>
          </p:cNvPr>
          <p:cNvCxnSpPr>
            <a:cxnSpLocks/>
            <a:stCxn id="892" idx="2"/>
            <a:endCxn id="942" idx="0"/>
          </p:cNvCxnSpPr>
          <p:nvPr/>
        </p:nvCxnSpPr>
        <p:spPr>
          <a:xfrm rot="16200000" flipH="1">
            <a:off x="29620864" y="7246221"/>
            <a:ext cx="4618612" cy="2299388"/>
          </a:xfrm>
          <a:prstGeom prst="curvedConnector3">
            <a:avLst>
              <a:gd name="adj1" fmla="val 7433"/>
            </a:avLst>
          </a:prstGeom>
          <a:ln w="3175">
            <a:solidFill>
              <a:schemeClr val="bg2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53" name="ZoneTexte 1652">
            <a:extLst>
              <a:ext uri="{FF2B5EF4-FFF2-40B4-BE49-F238E27FC236}">
                <a16:creationId xmlns:a16="http://schemas.microsoft.com/office/drawing/2014/main" id="{FFE940E1-BED7-40F2-A141-C08E430C351F}"/>
              </a:ext>
            </a:extLst>
          </p:cNvPr>
          <p:cNvSpPr txBox="1"/>
          <p:nvPr/>
        </p:nvSpPr>
        <p:spPr>
          <a:xfrm>
            <a:off x="31832525" y="8268101"/>
            <a:ext cx="105204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solidFill>
                  <a:schemeClr val="bg2">
                    <a:lumMod val="50000"/>
                  </a:schemeClr>
                </a:solidFill>
                <a:latin typeface="Gill Sans Nova" panose="020B0602020104020203" pitchFamily="34" charset="0"/>
              </a:rPr>
              <a:t>R10 has </a:t>
            </a:r>
            <a:r>
              <a:rPr lang="fr-FR" sz="900" i="1" dirty="0" err="1">
                <a:solidFill>
                  <a:schemeClr val="bg2">
                    <a:lumMod val="50000"/>
                  </a:schemeClr>
                </a:solidFill>
                <a:latin typeface="Gill Sans Nova" panose="020B0602020104020203" pitchFamily="34" charset="0"/>
              </a:rPr>
              <a:t>member</a:t>
            </a:r>
            <a:endParaRPr lang="fr-FR" sz="900" i="1" dirty="0">
              <a:solidFill>
                <a:schemeClr val="bg2">
                  <a:lumMod val="50000"/>
                </a:schemeClr>
              </a:solidFill>
              <a:latin typeface="Gill Sans Nova" panose="020B0602020104020203" pitchFamily="34" charset="0"/>
            </a:endParaRPr>
          </a:p>
        </p:txBody>
      </p:sp>
      <p:cxnSp>
        <p:nvCxnSpPr>
          <p:cNvPr id="1687" name="Connecteur : en arc 1686">
            <a:extLst>
              <a:ext uri="{FF2B5EF4-FFF2-40B4-BE49-F238E27FC236}">
                <a16:creationId xmlns:a16="http://schemas.microsoft.com/office/drawing/2014/main" id="{A66E33F6-1B30-4A8D-8DD1-DEEEA3091FBC}"/>
              </a:ext>
            </a:extLst>
          </p:cNvPr>
          <p:cNvCxnSpPr>
            <a:stCxn id="856" idx="2"/>
            <a:endCxn id="859" idx="3"/>
          </p:cNvCxnSpPr>
          <p:nvPr/>
        </p:nvCxnSpPr>
        <p:spPr>
          <a:xfrm rot="5400000">
            <a:off x="11069896" y="14830857"/>
            <a:ext cx="1081142" cy="117416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0" name="Connecteur : en arc 1689">
            <a:extLst>
              <a:ext uri="{FF2B5EF4-FFF2-40B4-BE49-F238E27FC236}">
                <a16:creationId xmlns:a16="http://schemas.microsoft.com/office/drawing/2014/main" id="{7E5DB0E2-F2BA-4C22-8FA9-CBB16F97EAC1}"/>
              </a:ext>
            </a:extLst>
          </p:cNvPr>
          <p:cNvCxnSpPr>
            <a:cxnSpLocks/>
            <a:stCxn id="845" idx="2"/>
            <a:endCxn id="854" idx="0"/>
          </p:cNvCxnSpPr>
          <p:nvPr/>
        </p:nvCxnSpPr>
        <p:spPr>
          <a:xfrm rot="16200000" flipH="1">
            <a:off x="13754766" y="13946038"/>
            <a:ext cx="1492171" cy="43133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19" name="ZoneTexte 1718">
            <a:extLst>
              <a:ext uri="{FF2B5EF4-FFF2-40B4-BE49-F238E27FC236}">
                <a16:creationId xmlns:a16="http://schemas.microsoft.com/office/drawing/2014/main" id="{089E4A38-7C95-49F4-B9A6-B3D593F7B50D}"/>
              </a:ext>
            </a:extLst>
          </p:cNvPr>
          <p:cNvSpPr txBox="1"/>
          <p:nvPr/>
        </p:nvSpPr>
        <p:spPr>
          <a:xfrm>
            <a:off x="19712598" y="21782449"/>
            <a:ext cx="148400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b="1" i="1" dirty="0">
                <a:solidFill>
                  <a:schemeClr val="bg1">
                    <a:lumMod val="65000"/>
                  </a:schemeClr>
                </a:solidFill>
                <a:latin typeface="Gill Sans Nova" panose="020B0602020104020203" pitchFamily="34" charset="0"/>
              </a:rPr>
              <a:t>On utilisera ici aussi un E13 pour signer l’ajout d’une ressource externe</a:t>
            </a:r>
          </a:p>
        </p:txBody>
      </p:sp>
      <p:sp>
        <p:nvSpPr>
          <p:cNvPr id="1726" name="Rectangle : coins arrondis 1725">
            <a:extLst>
              <a:ext uri="{FF2B5EF4-FFF2-40B4-BE49-F238E27FC236}">
                <a16:creationId xmlns:a16="http://schemas.microsoft.com/office/drawing/2014/main" id="{9A107125-CB23-46F5-981B-B98EC8CE65D4}"/>
              </a:ext>
            </a:extLst>
          </p:cNvPr>
          <p:cNvSpPr/>
          <p:nvPr/>
        </p:nvSpPr>
        <p:spPr>
          <a:xfrm>
            <a:off x="27513716" y="22286213"/>
            <a:ext cx="918802" cy="289895"/>
          </a:xfrm>
          <a:prstGeom prst="roundRect">
            <a:avLst/>
          </a:prstGeom>
          <a:solidFill>
            <a:srgbClr val="DD8A51"/>
          </a:solidFill>
          <a:ln w="28575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bg1"/>
                </a:solidFill>
                <a:latin typeface="Gill Sans Nova" panose="020B0602020104020203" pitchFamily="34" charset="0"/>
              </a:rPr>
              <a:t>E85 </a:t>
            </a:r>
            <a:r>
              <a:rPr lang="fr-FR" sz="900" dirty="0" err="1">
                <a:solidFill>
                  <a:schemeClr val="bg1"/>
                </a:solidFill>
                <a:latin typeface="Gill Sans Nova" panose="020B0602020104020203" pitchFamily="34" charset="0"/>
              </a:rPr>
              <a:t>Joining</a:t>
            </a:r>
            <a:endParaRPr lang="fr-FR" sz="900" i="1" dirty="0">
              <a:solidFill>
                <a:schemeClr val="bg1"/>
              </a:solidFill>
              <a:latin typeface="Gill Sans Nova" panose="020B0602020104020203" pitchFamily="34" charset="0"/>
            </a:endParaRPr>
          </a:p>
        </p:txBody>
      </p:sp>
      <p:sp>
        <p:nvSpPr>
          <p:cNvPr id="1728" name="Rectangle : coins arrondis 1727">
            <a:extLst>
              <a:ext uri="{FF2B5EF4-FFF2-40B4-BE49-F238E27FC236}">
                <a16:creationId xmlns:a16="http://schemas.microsoft.com/office/drawing/2014/main" id="{E97EEA0B-9399-47AE-9D18-56B392C614F3}"/>
              </a:ext>
            </a:extLst>
          </p:cNvPr>
          <p:cNvSpPr/>
          <p:nvPr/>
        </p:nvSpPr>
        <p:spPr>
          <a:xfrm>
            <a:off x="27522347" y="22957022"/>
            <a:ext cx="918802" cy="289895"/>
          </a:xfrm>
          <a:prstGeom prst="roundRect">
            <a:avLst/>
          </a:prstGeom>
          <a:solidFill>
            <a:srgbClr val="E7AA81"/>
          </a:solidFill>
          <a:ln w="28575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bg1"/>
                </a:solidFill>
                <a:latin typeface="Gill Sans Nova" panose="020B0602020104020203" pitchFamily="34" charset="0"/>
              </a:rPr>
              <a:t>E86 </a:t>
            </a:r>
            <a:r>
              <a:rPr lang="fr-FR" sz="900" dirty="0" err="1">
                <a:solidFill>
                  <a:schemeClr val="bg1"/>
                </a:solidFill>
                <a:latin typeface="Gill Sans Nova" panose="020B0602020104020203" pitchFamily="34" charset="0"/>
              </a:rPr>
              <a:t>Leaving</a:t>
            </a:r>
            <a:endParaRPr lang="fr-FR" sz="900" i="1" dirty="0">
              <a:solidFill>
                <a:schemeClr val="bg1"/>
              </a:solidFill>
              <a:latin typeface="Gill Sans Nova" panose="020B0602020104020203" pitchFamily="34" charset="0"/>
            </a:endParaRPr>
          </a:p>
        </p:txBody>
      </p:sp>
      <p:sp>
        <p:nvSpPr>
          <p:cNvPr id="1742" name="ZoneTexte 1741">
            <a:extLst>
              <a:ext uri="{FF2B5EF4-FFF2-40B4-BE49-F238E27FC236}">
                <a16:creationId xmlns:a16="http://schemas.microsoft.com/office/drawing/2014/main" id="{6EA525A7-E332-4231-92ED-7159B22962A9}"/>
              </a:ext>
            </a:extLst>
          </p:cNvPr>
          <p:cNvSpPr txBox="1"/>
          <p:nvPr/>
        </p:nvSpPr>
        <p:spPr>
          <a:xfrm>
            <a:off x="25690789" y="23058949"/>
            <a:ext cx="14840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P145 </a:t>
            </a:r>
            <a:r>
              <a:rPr lang="fr-FR" sz="900" i="1" dirty="0" err="1">
                <a:latin typeface="Gill Sans Nova" panose="020B0602020104020203" pitchFamily="34" charset="0"/>
              </a:rPr>
              <a:t>separated</a:t>
            </a:r>
            <a:endParaRPr lang="fr-FR" sz="900" i="1" dirty="0">
              <a:latin typeface="Gill Sans Nova" panose="020B0602020104020203" pitchFamily="34" charset="0"/>
            </a:endParaRPr>
          </a:p>
        </p:txBody>
      </p:sp>
      <p:sp>
        <p:nvSpPr>
          <p:cNvPr id="1744" name="ZoneTexte 1743">
            <a:extLst>
              <a:ext uri="{FF2B5EF4-FFF2-40B4-BE49-F238E27FC236}">
                <a16:creationId xmlns:a16="http://schemas.microsoft.com/office/drawing/2014/main" id="{F0A1F011-F3FE-44CE-8694-14F19C8982B6}"/>
              </a:ext>
            </a:extLst>
          </p:cNvPr>
          <p:cNvSpPr txBox="1"/>
          <p:nvPr/>
        </p:nvSpPr>
        <p:spPr>
          <a:xfrm>
            <a:off x="29986696" y="22078348"/>
            <a:ext cx="14840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P144 </a:t>
            </a:r>
            <a:r>
              <a:rPr lang="fr-FR" sz="900" i="1" dirty="0" err="1">
                <a:latin typeface="Gill Sans Nova" panose="020B0602020104020203" pitchFamily="34" charset="0"/>
              </a:rPr>
              <a:t>joined</a:t>
            </a:r>
            <a:r>
              <a:rPr lang="fr-FR" sz="900" i="1" dirty="0">
                <a:latin typeface="Gill Sans Nova" panose="020B0602020104020203" pitchFamily="34" charset="0"/>
              </a:rPr>
              <a:t> </a:t>
            </a:r>
            <a:r>
              <a:rPr lang="fr-FR" sz="900" i="1" dirty="0" err="1">
                <a:latin typeface="Gill Sans Nova" panose="020B0602020104020203" pitchFamily="34" charset="0"/>
              </a:rPr>
              <a:t>with</a:t>
            </a:r>
            <a:endParaRPr lang="fr-FR" sz="900" i="1" dirty="0">
              <a:latin typeface="Gill Sans Nova" panose="020B0602020104020203" pitchFamily="34" charset="0"/>
            </a:endParaRPr>
          </a:p>
        </p:txBody>
      </p:sp>
      <p:sp>
        <p:nvSpPr>
          <p:cNvPr id="1746" name="ZoneTexte 1745">
            <a:extLst>
              <a:ext uri="{FF2B5EF4-FFF2-40B4-BE49-F238E27FC236}">
                <a16:creationId xmlns:a16="http://schemas.microsoft.com/office/drawing/2014/main" id="{A659F3E1-A2DF-4E08-923C-B0D3672873A7}"/>
              </a:ext>
            </a:extLst>
          </p:cNvPr>
          <p:cNvSpPr txBox="1"/>
          <p:nvPr/>
        </p:nvSpPr>
        <p:spPr>
          <a:xfrm>
            <a:off x="29981616" y="23087604"/>
            <a:ext cx="14840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P146 </a:t>
            </a:r>
            <a:r>
              <a:rPr lang="fr-FR" sz="900" i="1" dirty="0" err="1">
                <a:latin typeface="Gill Sans Nova" panose="020B0602020104020203" pitchFamily="34" charset="0"/>
              </a:rPr>
              <a:t>separated</a:t>
            </a:r>
            <a:r>
              <a:rPr lang="fr-FR" sz="900" i="1" dirty="0">
                <a:latin typeface="Gill Sans Nova" panose="020B0602020104020203" pitchFamily="34" charset="0"/>
              </a:rPr>
              <a:t> </a:t>
            </a:r>
            <a:r>
              <a:rPr lang="fr-FR" sz="900" i="1" dirty="0" err="1">
                <a:latin typeface="Gill Sans Nova" panose="020B0602020104020203" pitchFamily="34" charset="0"/>
              </a:rPr>
              <a:t>from</a:t>
            </a:r>
            <a:endParaRPr lang="fr-FR" sz="900" i="1" dirty="0">
              <a:latin typeface="Gill Sans Nova" panose="020B0602020104020203" pitchFamily="34" charset="0"/>
            </a:endParaRPr>
          </a:p>
        </p:txBody>
      </p:sp>
      <p:sp>
        <p:nvSpPr>
          <p:cNvPr id="1748" name="Rectangle : coins arrondis 1747">
            <a:extLst>
              <a:ext uri="{FF2B5EF4-FFF2-40B4-BE49-F238E27FC236}">
                <a16:creationId xmlns:a16="http://schemas.microsoft.com/office/drawing/2014/main" id="{0560D48A-C1F3-4BE4-8153-1EB678B2FDB0}"/>
              </a:ext>
            </a:extLst>
          </p:cNvPr>
          <p:cNvSpPr/>
          <p:nvPr/>
        </p:nvSpPr>
        <p:spPr>
          <a:xfrm>
            <a:off x="26910483" y="24071089"/>
            <a:ext cx="966072" cy="32814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E52 Time-Span</a:t>
            </a:r>
          </a:p>
        </p:txBody>
      </p:sp>
      <p:cxnSp>
        <p:nvCxnSpPr>
          <p:cNvPr id="1750" name="Connecteur droit avec flèche 1749">
            <a:extLst>
              <a:ext uri="{FF2B5EF4-FFF2-40B4-BE49-F238E27FC236}">
                <a16:creationId xmlns:a16="http://schemas.microsoft.com/office/drawing/2014/main" id="{4A608E05-0D54-4E51-93D1-E272A1C82C6D}"/>
              </a:ext>
            </a:extLst>
          </p:cNvPr>
          <p:cNvCxnSpPr>
            <a:stCxn id="1728" idx="2"/>
            <a:endCxn id="1748" idx="0"/>
          </p:cNvCxnSpPr>
          <p:nvPr/>
        </p:nvCxnSpPr>
        <p:spPr>
          <a:xfrm rot="5400000">
            <a:off x="27275548" y="23364885"/>
            <a:ext cx="824172" cy="58822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53" name="ZoneTexte 1752">
            <a:extLst>
              <a:ext uri="{FF2B5EF4-FFF2-40B4-BE49-F238E27FC236}">
                <a16:creationId xmlns:a16="http://schemas.microsoft.com/office/drawing/2014/main" id="{D500D95A-FA6D-42F5-A078-8C94FBE16AA1}"/>
              </a:ext>
            </a:extLst>
          </p:cNvPr>
          <p:cNvSpPr txBox="1"/>
          <p:nvPr/>
        </p:nvSpPr>
        <p:spPr>
          <a:xfrm>
            <a:off x="26023342" y="23876781"/>
            <a:ext cx="14840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P4</a:t>
            </a:r>
          </a:p>
        </p:txBody>
      </p:sp>
      <p:cxnSp>
        <p:nvCxnSpPr>
          <p:cNvPr id="1764" name="Connecteur droit avec flèche 1763">
            <a:extLst>
              <a:ext uri="{FF2B5EF4-FFF2-40B4-BE49-F238E27FC236}">
                <a16:creationId xmlns:a16="http://schemas.microsoft.com/office/drawing/2014/main" id="{20943E71-4C9A-43FD-9799-1FBB5F1E8F3F}"/>
              </a:ext>
            </a:extLst>
          </p:cNvPr>
          <p:cNvCxnSpPr>
            <a:cxnSpLocks/>
            <a:stCxn id="1726" idx="1"/>
            <a:endCxn id="896" idx="3"/>
          </p:cNvCxnSpPr>
          <p:nvPr/>
        </p:nvCxnSpPr>
        <p:spPr>
          <a:xfrm flipH="1">
            <a:off x="25000003" y="22431161"/>
            <a:ext cx="2513715" cy="1655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68" name="Connecteur droit avec flèche 1767">
            <a:extLst>
              <a:ext uri="{FF2B5EF4-FFF2-40B4-BE49-F238E27FC236}">
                <a16:creationId xmlns:a16="http://schemas.microsoft.com/office/drawing/2014/main" id="{FC0DE990-14A2-4165-8B90-FB1E21188D89}"/>
              </a:ext>
            </a:extLst>
          </p:cNvPr>
          <p:cNvCxnSpPr>
            <a:cxnSpLocks/>
            <a:stCxn id="1728" idx="1"/>
            <a:endCxn id="896" idx="3"/>
          </p:cNvCxnSpPr>
          <p:nvPr/>
        </p:nvCxnSpPr>
        <p:spPr>
          <a:xfrm flipH="1" flipV="1">
            <a:off x="24999998" y="22596755"/>
            <a:ext cx="2522348" cy="5052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79" name="ZoneTexte 1778">
            <a:extLst>
              <a:ext uri="{FF2B5EF4-FFF2-40B4-BE49-F238E27FC236}">
                <a16:creationId xmlns:a16="http://schemas.microsoft.com/office/drawing/2014/main" id="{78FD002E-82F3-4C2C-93FC-14B940995C1C}"/>
              </a:ext>
            </a:extLst>
          </p:cNvPr>
          <p:cNvSpPr txBox="1"/>
          <p:nvPr/>
        </p:nvSpPr>
        <p:spPr>
          <a:xfrm>
            <a:off x="9809437" y="24844243"/>
            <a:ext cx="14840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P1</a:t>
            </a:r>
          </a:p>
        </p:txBody>
      </p:sp>
      <p:sp>
        <p:nvSpPr>
          <p:cNvPr id="1781" name="Rectangle : coins arrondis 1780">
            <a:extLst>
              <a:ext uri="{FF2B5EF4-FFF2-40B4-BE49-F238E27FC236}">
                <a16:creationId xmlns:a16="http://schemas.microsoft.com/office/drawing/2014/main" id="{47F54D7D-25D8-4B57-92CF-CBFEA33CD23D}"/>
              </a:ext>
            </a:extLst>
          </p:cNvPr>
          <p:cNvSpPr/>
          <p:nvPr/>
        </p:nvSpPr>
        <p:spPr>
          <a:xfrm>
            <a:off x="8499430" y="25489527"/>
            <a:ext cx="841673" cy="399893"/>
          </a:xfrm>
          <a:prstGeom prst="round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« Royaume de France »</a:t>
            </a:r>
          </a:p>
        </p:txBody>
      </p:sp>
      <p:cxnSp>
        <p:nvCxnSpPr>
          <p:cNvPr id="1785" name="Connecteur : en arc 1784">
            <a:extLst>
              <a:ext uri="{FF2B5EF4-FFF2-40B4-BE49-F238E27FC236}">
                <a16:creationId xmlns:a16="http://schemas.microsoft.com/office/drawing/2014/main" id="{EC49D50D-E13C-402F-B964-510C31631AB7}"/>
              </a:ext>
            </a:extLst>
          </p:cNvPr>
          <p:cNvCxnSpPr>
            <a:cxnSpLocks/>
            <a:stCxn id="1585" idx="1"/>
            <a:endCxn id="1781" idx="0"/>
          </p:cNvCxnSpPr>
          <p:nvPr/>
        </p:nvCxnSpPr>
        <p:spPr>
          <a:xfrm rot="10800000" flipV="1">
            <a:off x="8920263" y="25037076"/>
            <a:ext cx="340314" cy="45244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89" name="Rectangle : coins arrondis 1788">
            <a:extLst>
              <a:ext uri="{FF2B5EF4-FFF2-40B4-BE49-F238E27FC236}">
                <a16:creationId xmlns:a16="http://schemas.microsoft.com/office/drawing/2014/main" id="{19D04E54-FF4B-4202-B486-72AB358BBD67}"/>
              </a:ext>
            </a:extLst>
          </p:cNvPr>
          <p:cNvSpPr/>
          <p:nvPr/>
        </p:nvSpPr>
        <p:spPr>
          <a:xfrm>
            <a:off x="24160811" y="6859322"/>
            <a:ext cx="699781" cy="571566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i="1" dirty="0">
                <a:solidFill>
                  <a:schemeClr val="tx1"/>
                </a:solidFill>
                <a:latin typeface="Gill Sans Nova" panose="020B0602020104020203" pitchFamily="34" charset="0"/>
              </a:rPr>
              <a:t>URL du tome</a:t>
            </a:r>
          </a:p>
        </p:txBody>
      </p:sp>
      <p:cxnSp>
        <p:nvCxnSpPr>
          <p:cNvPr id="1791" name="Connecteur droit avec flèche 1790">
            <a:extLst>
              <a:ext uri="{FF2B5EF4-FFF2-40B4-BE49-F238E27FC236}">
                <a16:creationId xmlns:a16="http://schemas.microsoft.com/office/drawing/2014/main" id="{1B470A05-E842-4651-A43F-99630C8437D2}"/>
              </a:ext>
            </a:extLst>
          </p:cNvPr>
          <p:cNvCxnSpPr>
            <a:stCxn id="929" idx="1"/>
            <a:endCxn id="1789" idx="3"/>
          </p:cNvCxnSpPr>
          <p:nvPr/>
        </p:nvCxnSpPr>
        <p:spPr>
          <a:xfrm flipH="1">
            <a:off x="24860587" y="7134221"/>
            <a:ext cx="776896" cy="10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94" name="ZoneTexte 1793">
            <a:extLst>
              <a:ext uri="{FF2B5EF4-FFF2-40B4-BE49-F238E27FC236}">
                <a16:creationId xmlns:a16="http://schemas.microsoft.com/office/drawing/2014/main" id="{134CCAB3-A156-498E-8950-6ABA67133CA2}"/>
              </a:ext>
            </a:extLst>
          </p:cNvPr>
          <p:cNvSpPr txBox="1"/>
          <p:nvPr/>
        </p:nvSpPr>
        <p:spPr>
          <a:xfrm>
            <a:off x="24608343" y="7154960"/>
            <a:ext cx="13983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 err="1">
                <a:latin typeface="Gill Sans Nova" panose="020B0602020104020203" pitchFamily="34" charset="0"/>
              </a:rPr>
              <a:t>rdfs:label</a:t>
            </a:r>
            <a:endParaRPr lang="fr-FR" sz="900" i="1" dirty="0">
              <a:latin typeface="Gill Sans Nova" panose="020B0602020104020203" pitchFamily="34" charset="0"/>
            </a:endParaRPr>
          </a:p>
        </p:txBody>
      </p:sp>
      <p:sp>
        <p:nvSpPr>
          <p:cNvPr id="1796" name="Rectangle : coins arrondis 1795">
            <a:extLst>
              <a:ext uri="{FF2B5EF4-FFF2-40B4-BE49-F238E27FC236}">
                <a16:creationId xmlns:a16="http://schemas.microsoft.com/office/drawing/2014/main" id="{50735430-FEF3-4BAF-845F-0431D64F4F81}"/>
              </a:ext>
            </a:extLst>
          </p:cNvPr>
          <p:cNvSpPr/>
          <p:nvPr/>
        </p:nvSpPr>
        <p:spPr>
          <a:xfrm>
            <a:off x="25820481" y="10648807"/>
            <a:ext cx="699781" cy="571566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i="1" dirty="0">
                <a:solidFill>
                  <a:schemeClr val="tx1"/>
                </a:solidFill>
                <a:latin typeface="Gill Sans Nova" panose="020B0602020104020203" pitchFamily="34" charset="0"/>
              </a:rPr>
              <a:t>URL de l’article</a:t>
            </a:r>
          </a:p>
        </p:txBody>
      </p:sp>
      <p:cxnSp>
        <p:nvCxnSpPr>
          <p:cNvPr id="1797" name="Connecteur droit avec flèche 1796">
            <a:extLst>
              <a:ext uri="{FF2B5EF4-FFF2-40B4-BE49-F238E27FC236}">
                <a16:creationId xmlns:a16="http://schemas.microsoft.com/office/drawing/2014/main" id="{3A1D72F5-56A1-4524-B1A9-46358E209D44}"/>
              </a:ext>
            </a:extLst>
          </p:cNvPr>
          <p:cNvCxnSpPr>
            <a:cxnSpLocks/>
            <a:stCxn id="943" idx="1"/>
            <a:endCxn id="1796" idx="3"/>
          </p:cNvCxnSpPr>
          <p:nvPr/>
        </p:nvCxnSpPr>
        <p:spPr>
          <a:xfrm flipH="1">
            <a:off x="26520254" y="10927190"/>
            <a:ext cx="789294" cy="73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98" name="ZoneTexte 1797">
            <a:extLst>
              <a:ext uri="{FF2B5EF4-FFF2-40B4-BE49-F238E27FC236}">
                <a16:creationId xmlns:a16="http://schemas.microsoft.com/office/drawing/2014/main" id="{E688EEED-D712-48EE-9E49-1AD1AA4B365D}"/>
              </a:ext>
            </a:extLst>
          </p:cNvPr>
          <p:cNvSpPr txBox="1"/>
          <p:nvPr/>
        </p:nvSpPr>
        <p:spPr>
          <a:xfrm>
            <a:off x="26261754" y="10924215"/>
            <a:ext cx="13983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 err="1">
                <a:latin typeface="Gill Sans Nova" panose="020B0602020104020203" pitchFamily="34" charset="0"/>
              </a:rPr>
              <a:t>rdfs:label</a:t>
            </a:r>
            <a:endParaRPr lang="fr-FR" sz="900" i="1" dirty="0">
              <a:latin typeface="Gill Sans Nova" panose="020B0602020104020203" pitchFamily="34" charset="0"/>
            </a:endParaRPr>
          </a:p>
        </p:txBody>
      </p:sp>
      <p:sp>
        <p:nvSpPr>
          <p:cNvPr id="1809" name="Rectangle : coins arrondis 1808">
            <a:extLst>
              <a:ext uri="{FF2B5EF4-FFF2-40B4-BE49-F238E27FC236}">
                <a16:creationId xmlns:a16="http://schemas.microsoft.com/office/drawing/2014/main" id="{02BA4064-2450-49A7-A3D0-B5129743D7FB}"/>
              </a:ext>
            </a:extLst>
          </p:cNvPr>
          <p:cNvSpPr/>
          <p:nvPr/>
        </p:nvSpPr>
        <p:spPr>
          <a:xfrm>
            <a:off x="20299961" y="12781714"/>
            <a:ext cx="1085888" cy="571566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i="1" dirty="0">
                <a:solidFill>
                  <a:schemeClr val="tx1"/>
                </a:solidFill>
                <a:latin typeface="Gill Sans Nova" panose="020B0602020104020203" pitchFamily="34" charset="0"/>
              </a:rPr>
              <a:t>URL du fragment de texte</a:t>
            </a:r>
          </a:p>
        </p:txBody>
      </p:sp>
      <p:sp>
        <p:nvSpPr>
          <p:cNvPr id="1811" name="ZoneTexte 1810">
            <a:extLst>
              <a:ext uri="{FF2B5EF4-FFF2-40B4-BE49-F238E27FC236}">
                <a16:creationId xmlns:a16="http://schemas.microsoft.com/office/drawing/2014/main" id="{0A519759-434D-417F-B319-C2243809497B}"/>
              </a:ext>
            </a:extLst>
          </p:cNvPr>
          <p:cNvSpPr txBox="1"/>
          <p:nvPr/>
        </p:nvSpPr>
        <p:spPr>
          <a:xfrm>
            <a:off x="19103391" y="12836667"/>
            <a:ext cx="13983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 err="1">
                <a:latin typeface="Gill Sans Nova" panose="020B0602020104020203" pitchFamily="34" charset="0"/>
              </a:rPr>
              <a:t>rdfs:label</a:t>
            </a:r>
            <a:endParaRPr lang="fr-FR" sz="900" i="1" dirty="0">
              <a:latin typeface="Gill Sans Nova" panose="020B0602020104020203" pitchFamily="34" charset="0"/>
            </a:endParaRPr>
          </a:p>
        </p:txBody>
      </p:sp>
      <p:cxnSp>
        <p:nvCxnSpPr>
          <p:cNvPr id="1813" name="Connecteur droit avec flèche 1812">
            <a:extLst>
              <a:ext uri="{FF2B5EF4-FFF2-40B4-BE49-F238E27FC236}">
                <a16:creationId xmlns:a16="http://schemas.microsoft.com/office/drawing/2014/main" id="{DD703E2A-20C1-407C-B9AD-AD49E2C6E6F1}"/>
              </a:ext>
            </a:extLst>
          </p:cNvPr>
          <p:cNvCxnSpPr>
            <a:cxnSpLocks/>
            <a:stCxn id="901" idx="3"/>
            <a:endCxn id="1809" idx="1"/>
          </p:cNvCxnSpPr>
          <p:nvPr/>
        </p:nvCxnSpPr>
        <p:spPr>
          <a:xfrm>
            <a:off x="19369715" y="13066350"/>
            <a:ext cx="930244" cy="11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ZoneTexte 62">
            <a:extLst>
              <a:ext uri="{FF2B5EF4-FFF2-40B4-BE49-F238E27FC236}">
                <a16:creationId xmlns:a16="http://schemas.microsoft.com/office/drawing/2014/main" id="{04D98324-7737-4601-98E2-15E6BCD64BC4}"/>
              </a:ext>
            </a:extLst>
          </p:cNvPr>
          <p:cNvSpPr txBox="1"/>
          <p:nvPr/>
        </p:nvSpPr>
        <p:spPr>
          <a:xfrm>
            <a:off x="23994991" y="29394810"/>
            <a:ext cx="14840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P71 </a:t>
            </a:r>
            <a:r>
              <a:rPr lang="fr-FR" sz="900" i="1" dirty="0" err="1">
                <a:latin typeface="Gill Sans Nova" panose="020B0602020104020203" pitchFamily="34" charset="0"/>
              </a:rPr>
              <a:t>lists</a:t>
            </a:r>
            <a:endParaRPr lang="fr-FR" sz="900" i="1" dirty="0">
              <a:latin typeface="Gill Sans Nova" panose="020B0602020104020203" pitchFamily="34" charset="0"/>
            </a:endParaRP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AC78E822-F524-4111-9F04-3E69337C8308}"/>
              </a:ext>
            </a:extLst>
          </p:cNvPr>
          <p:cNvSpPr/>
          <p:nvPr/>
        </p:nvSpPr>
        <p:spPr>
          <a:xfrm>
            <a:off x="9686199" y="22047990"/>
            <a:ext cx="1062750" cy="508618"/>
          </a:xfrm>
          <a:prstGeom prst="roundRect">
            <a:avLst/>
          </a:prstGeom>
          <a:solidFill>
            <a:srgbClr val="9E96DA"/>
          </a:solidFill>
          <a:ln w="28575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bg1"/>
                </a:solidFill>
                <a:latin typeface="Gill Sans Nova" panose="020B0602020104020203" pitchFamily="34" charset="0"/>
              </a:rPr>
              <a:t>E4 </a:t>
            </a:r>
            <a:r>
              <a:rPr lang="fr-FR" sz="900" dirty="0" err="1">
                <a:solidFill>
                  <a:schemeClr val="bg1"/>
                </a:solidFill>
                <a:latin typeface="Gill Sans Nova" panose="020B0602020104020203" pitchFamily="34" charset="0"/>
              </a:rPr>
              <a:t>Period</a:t>
            </a:r>
            <a:endParaRPr lang="fr-FR" sz="900" dirty="0">
              <a:solidFill>
                <a:schemeClr val="bg1"/>
              </a:solidFill>
              <a:latin typeface="Gill Sans Nova" panose="020B0602020104020203" pitchFamily="34" charset="0"/>
            </a:endParaRPr>
          </a:p>
          <a:p>
            <a:pPr algn="ctr"/>
            <a:r>
              <a:rPr lang="fr-FR" sz="900" i="1" dirty="0">
                <a:solidFill>
                  <a:schemeClr val="bg1"/>
                </a:solidFill>
                <a:latin typeface="Gill Sans Nova" panose="020B0602020104020203" pitchFamily="34" charset="0"/>
              </a:rPr>
              <a:t>« France »</a:t>
            </a:r>
          </a:p>
        </p:txBody>
      </p: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087D9C2C-3891-41C6-BBB9-D15E7A8B2B1A}"/>
              </a:ext>
            </a:extLst>
          </p:cNvPr>
          <p:cNvSpPr/>
          <p:nvPr/>
        </p:nvSpPr>
        <p:spPr>
          <a:xfrm>
            <a:off x="4761099" y="22055015"/>
            <a:ext cx="1062750" cy="508618"/>
          </a:xfrm>
          <a:prstGeom prst="roundRect">
            <a:avLst/>
          </a:prstGeom>
          <a:solidFill>
            <a:srgbClr val="9E96DA"/>
          </a:solidFill>
          <a:ln w="28575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bg1"/>
                </a:solidFill>
                <a:latin typeface="Gill Sans Nova" panose="020B0602020104020203" pitchFamily="34" charset="0"/>
              </a:rPr>
              <a:t>E4 </a:t>
            </a:r>
            <a:r>
              <a:rPr lang="fr-FR" sz="900" dirty="0" err="1">
                <a:solidFill>
                  <a:schemeClr val="bg1"/>
                </a:solidFill>
                <a:latin typeface="Gill Sans Nova" panose="020B0602020104020203" pitchFamily="34" charset="0"/>
              </a:rPr>
              <a:t>Period</a:t>
            </a:r>
            <a:endParaRPr lang="fr-FR" sz="900" dirty="0">
              <a:solidFill>
                <a:schemeClr val="bg1"/>
              </a:solidFill>
              <a:latin typeface="Gill Sans Nova" panose="020B0602020104020203" pitchFamily="34" charset="0"/>
            </a:endParaRPr>
          </a:p>
          <a:p>
            <a:pPr algn="ctr"/>
            <a:r>
              <a:rPr lang="fr-FR" sz="900" i="1" dirty="0">
                <a:solidFill>
                  <a:schemeClr val="bg1"/>
                </a:solidFill>
                <a:latin typeface="Gill Sans Nova" panose="020B0602020104020203" pitchFamily="34" charset="0"/>
              </a:rPr>
              <a:t>« Ile-de-France »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06B2533C-0074-4CCE-B2A3-DCA5F032D8B5}"/>
              </a:ext>
            </a:extLst>
          </p:cNvPr>
          <p:cNvSpPr txBox="1"/>
          <p:nvPr/>
        </p:nvSpPr>
        <p:spPr>
          <a:xfrm>
            <a:off x="7207054" y="22043364"/>
            <a:ext cx="15163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P9 </a:t>
            </a:r>
            <a:r>
              <a:rPr lang="fr-FR" sz="900" i="1" dirty="0" err="1">
                <a:latin typeface="Gill Sans Nova" panose="020B0602020104020203" pitchFamily="34" charset="0"/>
              </a:rPr>
              <a:t>consists</a:t>
            </a:r>
            <a:r>
              <a:rPr lang="fr-FR" sz="900" i="1" dirty="0">
                <a:latin typeface="Gill Sans Nova" panose="020B0602020104020203" pitchFamily="34" charset="0"/>
              </a:rPr>
              <a:t> of</a:t>
            </a:r>
          </a:p>
        </p:txBody>
      </p:sp>
      <p:cxnSp>
        <p:nvCxnSpPr>
          <p:cNvPr id="42" name="Connecteur droit avec flèche 41">
            <a:extLst>
              <a:ext uri="{FF2B5EF4-FFF2-40B4-BE49-F238E27FC236}">
                <a16:creationId xmlns:a16="http://schemas.microsoft.com/office/drawing/2014/main" id="{5B97E80C-DA2E-4003-B5DD-7622242F351F}"/>
              </a:ext>
            </a:extLst>
          </p:cNvPr>
          <p:cNvCxnSpPr>
            <a:stCxn id="10" idx="1"/>
            <a:endCxn id="18" idx="3"/>
          </p:cNvCxnSpPr>
          <p:nvPr/>
        </p:nvCxnSpPr>
        <p:spPr>
          <a:xfrm flipH="1">
            <a:off x="5823849" y="22302303"/>
            <a:ext cx="3862350" cy="7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Rectangle : coins arrondis 42">
            <a:extLst>
              <a:ext uri="{FF2B5EF4-FFF2-40B4-BE49-F238E27FC236}">
                <a16:creationId xmlns:a16="http://schemas.microsoft.com/office/drawing/2014/main" id="{340CF533-20C7-4B35-BFDB-32A23E9CA09F}"/>
              </a:ext>
            </a:extLst>
          </p:cNvPr>
          <p:cNvSpPr/>
          <p:nvPr/>
        </p:nvSpPr>
        <p:spPr>
          <a:xfrm>
            <a:off x="10807441" y="24732230"/>
            <a:ext cx="1062750" cy="636759"/>
          </a:xfrm>
          <a:prstGeom prst="roundRect">
            <a:avLst/>
          </a:prstGeom>
          <a:solidFill>
            <a:srgbClr val="8A6868"/>
          </a:solidFill>
          <a:ln w="28575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bg1"/>
                </a:solidFill>
                <a:latin typeface="Gill Sans Nova" panose="020B0602020104020203" pitchFamily="34" charset="0"/>
              </a:rPr>
              <a:t>E93 </a:t>
            </a:r>
            <a:r>
              <a:rPr lang="fr-FR" sz="900" dirty="0" err="1">
                <a:solidFill>
                  <a:schemeClr val="bg1"/>
                </a:solidFill>
                <a:latin typeface="Gill Sans Nova" panose="020B0602020104020203" pitchFamily="34" charset="0"/>
              </a:rPr>
              <a:t>Presence</a:t>
            </a:r>
            <a:endParaRPr lang="fr-FR" sz="900" dirty="0">
              <a:solidFill>
                <a:schemeClr val="bg1"/>
              </a:solidFill>
              <a:latin typeface="Gill Sans Nova" panose="020B0602020104020203" pitchFamily="34" charset="0"/>
            </a:endParaRPr>
          </a:p>
          <a:p>
            <a:pPr algn="ctr"/>
            <a:r>
              <a:rPr lang="fr-FR" sz="900" i="1" dirty="0">
                <a:solidFill>
                  <a:schemeClr val="bg1"/>
                </a:solidFill>
                <a:latin typeface="Gill Sans Nova" panose="020B0602020104020203" pitchFamily="34" charset="0"/>
              </a:rPr>
              <a:t>« Royaume de France »</a:t>
            </a:r>
          </a:p>
        </p:txBody>
      </p:sp>
      <p:cxnSp>
        <p:nvCxnSpPr>
          <p:cNvPr id="54" name="Connecteur : en angle 53">
            <a:extLst>
              <a:ext uri="{FF2B5EF4-FFF2-40B4-BE49-F238E27FC236}">
                <a16:creationId xmlns:a16="http://schemas.microsoft.com/office/drawing/2014/main" id="{114E59AC-0DC1-450C-B2E1-FD4649CEE25A}"/>
              </a:ext>
            </a:extLst>
          </p:cNvPr>
          <p:cNvCxnSpPr>
            <a:cxnSpLocks/>
            <a:stCxn id="1436" idx="0"/>
            <a:endCxn id="10" idx="2"/>
          </p:cNvCxnSpPr>
          <p:nvPr/>
        </p:nvCxnSpPr>
        <p:spPr>
          <a:xfrm rot="5400000" flipH="1" flipV="1">
            <a:off x="7756125" y="22277669"/>
            <a:ext cx="2182517" cy="274039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Connecteur : en angle 56">
            <a:extLst>
              <a:ext uri="{FF2B5EF4-FFF2-40B4-BE49-F238E27FC236}">
                <a16:creationId xmlns:a16="http://schemas.microsoft.com/office/drawing/2014/main" id="{4F004246-B1C8-43E8-AB14-6C186AA10833}"/>
              </a:ext>
            </a:extLst>
          </p:cNvPr>
          <p:cNvCxnSpPr>
            <a:cxnSpLocks/>
            <a:stCxn id="43" idx="0"/>
            <a:endCxn id="10" idx="2"/>
          </p:cNvCxnSpPr>
          <p:nvPr/>
        </p:nvCxnSpPr>
        <p:spPr>
          <a:xfrm rot="16200000" flipV="1">
            <a:off x="9690392" y="23083799"/>
            <a:ext cx="2175617" cy="112124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1" name="ZoneTexte 230">
            <a:extLst>
              <a:ext uri="{FF2B5EF4-FFF2-40B4-BE49-F238E27FC236}">
                <a16:creationId xmlns:a16="http://schemas.microsoft.com/office/drawing/2014/main" id="{C4558834-1780-4BF3-9DF5-806D33E05DC7}"/>
              </a:ext>
            </a:extLst>
          </p:cNvPr>
          <p:cNvSpPr txBox="1"/>
          <p:nvPr/>
        </p:nvSpPr>
        <p:spPr>
          <a:xfrm>
            <a:off x="9360644" y="22959274"/>
            <a:ext cx="1662747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P166 </a:t>
            </a:r>
            <a:r>
              <a:rPr lang="fr-FR" sz="900" i="1" dirty="0" err="1">
                <a:latin typeface="Gill Sans Nova" panose="020B0602020104020203" pitchFamily="34" charset="0"/>
              </a:rPr>
              <a:t>was</a:t>
            </a:r>
            <a:r>
              <a:rPr lang="fr-FR" sz="900" i="1" dirty="0">
                <a:latin typeface="Gill Sans Nova" panose="020B0602020104020203" pitchFamily="34" charset="0"/>
              </a:rPr>
              <a:t> a </a:t>
            </a:r>
            <a:r>
              <a:rPr lang="fr-FR" sz="900" i="1" dirty="0" err="1">
                <a:latin typeface="Gill Sans Nova" panose="020B0602020104020203" pitchFamily="34" charset="0"/>
              </a:rPr>
              <a:t>presence</a:t>
            </a:r>
            <a:r>
              <a:rPr lang="fr-FR" sz="900" i="1" dirty="0">
                <a:latin typeface="Gill Sans Nova" panose="020B0602020104020203" pitchFamily="34" charset="0"/>
              </a:rPr>
              <a:t> of</a:t>
            </a:r>
          </a:p>
        </p:txBody>
      </p:sp>
      <p:sp>
        <p:nvSpPr>
          <p:cNvPr id="232" name="Rectangle : coins arrondis 231">
            <a:extLst>
              <a:ext uri="{FF2B5EF4-FFF2-40B4-BE49-F238E27FC236}">
                <a16:creationId xmlns:a16="http://schemas.microsoft.com/office/drawing/2014/main" id="{EFDE7289-EA18-43AF-89C5-E5FD2C7607E5}"/>
              </a:ext>
            </a:extLst>
          </p:cNvPr>
          <p:cNvSpPr/>
          <p:nvPr/>
        </p:nvSpPr>
        <p:spPr>
          <a:xfrm>
            <a:off x="4761099" y="24696297"/>
            <a:ext cx="1062750" cy="636759"/>
          </a:xfrm>
          <a:prstGeom prst="roundRect">
            <a:avLst/>
          </a:prstGeom>
          <a:solidFill>
            <a:srgbClr val="8A6868"/>
          </a:solidFill>
          <a:ln w="28575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bg1"/>
                </a:solidFill>
                <a:latin typeface="Gill Sans Nova" panose="020B0602020104020203" pitchFamily="34" charset="0"/>
              </a:rPr>
              <a:t>E93 </a:t>
            </a:r>
            <a:r>
              <a:rPr lang="fr-FR" sz="900" dirty="0" err="1">
                <a:solidFill>
                  <a:schemeClr val="bg1"/>
                </a:solidFill>
                <a:latin typeface="Gill Sans Nova" panose="020B0602020104020203" pitchFamily="34" charset="0"/>
              </a:rPr>
              <a:t>Presence</a:t>
            </a:r>
            <a:endParaRPr lang="fr-FR" sz="900" dirty="0">
              <a:solidFill>
                <a:schemeClr val="bg1"/>
              </a:solidFill>
              <a:latin typeface="Gill Sans Nova" panose="020B0602020104020203" pitchFamily="34" charset="0"/>
            </a:endParaRPr>
          </a:p>
          <a:p>
            <a:pPr algn="ctr"/>
            <a:r>
              <a:rPr lang="fr-FR" sz="900" i="1" dirty="0">
                <a:solidFill>
                  <a:schemeClr val="bg1"/>
                </a:solidFill>
                <a:latin typeface="Gill Sans Nova" panose="020B0602020104020203" pitchFamily="34" charset="0"/>
              </a:rPr>
              <a:t>« Gouvernement d’</a:t>
            </a:r>
            <a:r>
              <a:rPr lang="fr-FR" sz="900" i="1" dirty="0" err="1">
                <a:solidFill>
                  <a:schemeClr val="bg1"/>
                </a:solidFill>
                <a:latin typeface="Gill Sans Nova" panose="020B0602020104020203" pitchFamily="34" charset="0"/>
              </a:rPr>
              <a:t>Isle-de-France</a:t>
            </a:r>
            <a:r>
              <a:rPr lang="fr-FR" sz="900" i="1" dirty="0">
                <a:solidFill>
                  <a:schemeClr val="bg1"/>
                </a:solidFill>
                <a:latin typeface="Gill Sans Nova" panose="020B0602020104020203" pitchFamily="34" charset="0"/>
              </a:rPr>
              <a:t>»</a:t>
            </a:r>
          </a:p>
        </p:txBody>
      </p:sp>
      <p:cxnSp>
        <p:nvCxnSpPr>
          <p:cNvPr id="236" name="Connecteur droit avec flèche 235">
            <a:extLst>
              <a:ext uri="{FF2B5EF4-FFF2-40B4-BE49-F238E27FC236}">
                <a16:creationId xmlns:a16="http://schemas.microsoft.com/office/drawing/2014/main" id="{42D1A718-DF54-4B76-9528-36FE968B1297}"/>
              </a:ext>
            </a:extLst>
          </p:cNvPr>
          <p:cNvCxnSpPr>
            <a:stCxn id="43" idx="2"/>
            <a:endCxn id="1326" idx="0"/>
          </p:cNvCxnSpPr>
          <p:nvPr/>
        </p:nvCxnSpPr>
        <p:spPr>
          <a:xfrm>
            <a:off x="11338817" y="25368986"/>
            <a:ext cx="20026" cy="2065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9" name="Connecteur : en arc 238">
            <a:extLst>
              <a:ext uri="{FF2B5EF4-FFF2-40B4-BE49-F238E27FC236}">
                <a16:creationId xmlns:a16="http://schemas.microsoft.com/office/drawing/2014/main" id="{B1F19F26-76D4-4339-8D16-1F8BC1737FD5}"/>
              </a:ext>
            </a:extLst>
          </p:cNvPr>
          <p:cNvCxnSpPr>
            <a:cxnSpLocks/>
            <a:stCxn id="232" idx="2"/>
            <a:endCxn id="43" idx="2"/>
          </p:cNvCxnSpPr>
          <p:nvPr/>
        </p:nvCxnSpPr>
        <p:spPr>
          <a:xfrm rot="16200000" flipH="1">
            <a:off x="8297684" y="22327850"/>
            <a:ext cx="35933" cy="6046343"/>
          </a:xfrm>
          <a:prstGeom prst="curvedConnector3">
            <a:avLst>
              <a:gd name="adj1" fmla="val 437657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2" name="ZoneTexte 241">
            <a:extLst>
              <a:ext uri="{FF2B5EF4-FFF2-40B4-BE49-F238E27FC236}">
                <a16:creationId xmlns:a16="http://schemas.microsoft.com/office/drawing/2014/main" id="{60F94A66-4154-4979-B688-1FF997B4ECBA}"/>
              </a:ext>
            </a:extLst>
          </p:cNvPr>
          <p:cNvSpPr txBox="1"/>
          <p:nvPr/>
        </p:nvSpPr>
        <p:spPr>
          <a:xfrm>
            <a:off x="7594854" y="26626942"/>
            <a:ext cx="132475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P10 </a:t>
            </a:r>
            <a:r>
              <a:rPr lang="fr-FR" sz="900" i="1" dirty="0" err="1">
                <a:latin typeface="Gill Sans Nova" panose="020B0602020104020203" pitchFamily="34" charset="0"/>
              </a:rPr>
              <a:t>falls</a:t>
            </a:r>
            <a:r>
              <a:rPr lang="fr-FR" sz="900" i="1" dirty="0">
                <a:latin typeface="Gill Sans Nova" panose="020B0602020104020203" pitchFamily="34" charset="0"/>
              </a:rPr>
              <a:t> </a:t>
            </a:r>
            <a:r>
              <a:rPr lang="fr-FR" sz="900" i="1" dirty="0" err="1">
                <a:latin typeface="Gill Sans Nova" panose="020B0602020104020203" pitchFamily="34" charset="0"/>
              </a:rPr>
              <a:t>within</a:t>
            </a:r>
            <a:endParaRPr lang="fr-FR" sz="900" i="1" dirty="0">
              <a:latin typeface="Gill Sans Nova" panose="020B0602020104020203" pitchFamily="34" charset="0"/>
            </a:endParaRPr>
          </a:p>
        </p:txBody>
      </p:sp>
      <p:cxnSp>
        <p:nvCxnSpPr>
          <p:cNvPr id="245" name="Connecteur droit avec flèche 244">
            <a:extLst>
              <a:ext uri="{FF2B5EF4-FFF2-40B4-BE49-F238E27FC236}">
                <a16:creationId xmlns:a16="http://schemas.microsoft.com/office/drawing/2014/main" id="{33AF4C4D-AB9F-4C9C-9A50-4CA102C13823}"/>
              </a:ext>
            </a:extLst>
          </p:cNvPr>
          <p:cNvCxnSpPr>
            <a:cxnSpLocks/>
            <a:stCxn id="18" idx="2"/>
            <a:endCxn id="232" idx="0"/>
          </p:cNvCxnSpPr>
          <p:nvPr/>
        </p:nvCxnSpPr>
        <p:spPr>
          <a:xfrm>
            <a:off x="5292474" y="22563633"/>
            <a:ext cx="0" cy="2132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6" name="ZoneTexte 245">
            <a:extLst>
              <a:ext uri="{FF2B5EF4-FFF2-40B4-BE49-F238E27FC236}">
                <a16:creationId xmlns:a16="http://schemas.microsoft.com/office/drawing/2014/main" id="{31BA01F3-3AE0-4E7D-A0FE-2A9C1694CA47}"/>
              </a:ext>
            </a:extLst>
          </p:cNvPr>
          <p:cNvSpPr txBox="1"/>
          <p:nvPr/>
        </p:nvSpPr>
        <p:spPr>
          <a:xfrm>
            <a:off x="4462741" y="23064665"/>
            <a:ext cx="960633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P166 </a:t>
            </a:r>
            <a:r>
              <a:rPr lang="fr-FR" sz="900" i="1" dirty="0" err="1">
                <a:latin typeface="Gill Sans Nova" panose="020B0602020104020203" pitchFamily="34" charset="0"/>
              </a:rPr>
              <a:t>was</a:t>
            </a:r>
            <a:r>
              <a:rPr lang="fr-FR" sz="900" i="1" dirty="0">
                <a:latin typeface="Gill Sans Nova" panose="020B0602020104020203" pitchFamily="34" charset="0"/>
              </a:rPr>
              <a:t> a </a:t>
            </a:r>
            <a:r>
              <a:rPr lang="fr-FR" sz="900" i="1" dirty="0" err="1">
                <a:latin typeface="Gill Sans Nova" panose="020B0602020104020203" pitchFamily="34" charset="0"/>
              </a:rPr>
              <a:t>presence</a:t>
            </a:r>
            <a:r>
              <a:rPr lang="fr-FR" sz="900" i="1" dirty="0">
                <a:latin typeface="Gill Sans Nova" panose="020B0602020104020203" pitchFamily="34" charset="0"/>
              </a:rPr>
              <a:t> of</a:t>
            </a:r>
          </a:p>
        </p:txBody>
      </p:sp>
      <p:sp>
        <p:nvSpPr>
          <p:cNvPr id="270" name="Rectangle : coins arrondis 269">
            <a:extLst>
              <a:ext uri="{FF2B5EF4-FFF2-40B4-BE49-F238E27FC236}">
                <a16:creationId xmlns:a16="http://schemas.microsoft.com/office/drawing/2014/main" id="{17D53C07-2C39-41A7-BF83-0326882B9302}"/>
              </a:ext>
            </a:extLst>
          </p:cNvPr>
          <p:cNvSpPr/>
          <p:nvPr/>
        </p:nvSpPr>
        <p:spPr>
          <a:xfrm>
            <a:off x="26979010" y="5405116"/>
            <a:ext cx="1139308" cy="678712"/>
          </a:xfrm>
          <a:prstGeom prst="roundRect">
            <a:avLst/>
          </a:prstGeom>
          <a:solidFill>
            <a:srgbClr val="F6CACA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E55 Type</a:t>
            </a:r>
          </a:p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« Livraison du Mercure Galant »</a:t>
            </a:r>
          </a:p>
        </p:txBody>
      </p:sp>
      <p:sp>
        <p:nvSpPr>
          <p:cNvPr id="273" name="ZoneTexte 272">
            <a:extLst>
              <a:ext uri="{FF2B5EF4-FFF2-40B4-BE49-F238E27FC236}">
                <a16:creationId xmlns:a16="http://schemas.microsoft.com/office/drawing/2014/main" id="{FE6F1C7A-C0B2-4CA7-87BD-B8DCEE1355A9}"/>
              </a:ext>
            </a:extLst>
          </p:cNvPr>
          <p:cNvSpPr txBox="1"/>
          <p:nvPr/>
        </p:nvSpPr>
        <p:spPr>
          <a:xfrm>
            <a:off x="27498108" y="6347571"/>
            <a:ext cx="13983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P2 has type</a:t>
            </a:r>
          </a:p>
        </p:txBody>
      </p:sp>
      <p:sp>
        <p:nvSpPr>
          <p:cNvPr id="274" name="ZoneTexte 273">
            <a:extLst>
              <a:ext uri="{FF2B5EF4-FFF2-40B4-BE49-F238E27FC236}">
                <a16:creationId xmlns:a16="http://schemas.microsoft.com/office/drawing/2014/main" id="{B4F3720B-3EA9-4120-B562-3D61BB9D5FB7}"/>
              </a:ext>
            </a:extLst>
          </p:cNvPr>
          <p:cNvSpPr txBox="1"/>
          <p:nvPr/>
        </p:nvSpPr>
        <p:spPr>
          <a:xfrm>
            <a:off x="29727222" y="11630705"/>
            <a:ext cx="13983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P2 has type</a:t>
            </a:r>
          </a:p>
        </p:txBody>
      </p:sp>
      <p:cxnSp>
        <p:nvCxnSpPr>
          <p:cNvPr id="286" name="Connecteur droit avec flèche 285">
            <a:extLst>
              <a:ext uri="{FF2B5EF4-FFF2-40B4-BE49-F238E27FC236}">
                <a16:creationId xmlns:a16="http://schemas.microsoft.com/office/drawing/2014/main" id="{222C9276-C0F0-4C07-9607-710E574559BF}"/>
              </a:ext>
            </a:extLst>
          </p:cNvPr>
          <p:cNvCxnSpPr>
            <a:cxnSpLocks/>
          </p:cNvCxnSpPr>
          <p:nvPr/>
        </p:nvCxnSpPr>
        <p:spPr>
          <a:xfrm>
            <a:off x="30223825" y="11254156"/>
            <a:ext cx="898482" cy="7049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2" name="Rectangle : coins arrondis 291">
            <a:extLst>
              <a:ext uri="{FF2B5EF4-FFF2-40B4-BE49-F238E27FC236}">
                <a16:creationId xmlns:a16="http://schemas.microsoft.com/office/drawing/2014/main" id="{E8C496EE-D5E9-435A-9B61-1CA3D291F299}"/>
              </a:ext>
            </a:extLst>
          </p:cNvPr>
          <p:cNvSpPr/>
          <p:nvPr/>
        </p:nvSpPr>
        <p:spPr>
          <a:xfrm>
            <a:off x="31094451" y="11924697"/>
            <a:ext cx="1139308" cy="678712"/>
          </a:xfrm>
          <a:prstGeom prst="roundRect">
            <a:avLst/>
          </a:prstGeom>
          <a:solidFill>
            <a:srgbClr val="F6CACA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E55 Type</a:t>
            </a:r>
          </a:p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« Article du </a:t>
            </a:r>
            <a:r>
              <a:rPr lang="fr-FR" sz="900">
                <a:solidFill>
                  <a:schemeClr val="tx1"/>
                </a:solidFill>
                <a:latin typeface="Gill Sans Nova" panose="020B0602020104020203" pitchFamily="34" charset="0"/>
              </a:rPr>
              <a:t>Mercure Galant »</a:t>
            </a:r>
            <a:endParaRPr lang="fr-FR" sz="900" dirty="0">
              <a:solidFill>
                <a:schemeClr val="tx1"/>
              </a:solidFill>
              <a:latin typeface="Gill Sans Nova" panose="020B0602020104020203" pitchFamily="34" charset="0"/>
            </a:endParaRPr>
          </a:p>
        </p:txBody>
      </p:sp>
      <p:sp>
        <p:nvSpPr>
          <p:cNvPr id="300" name="Rectangle : coins arrondis 299">
            <a:extLst>
              <a:ext uri="{FF2B5EF4-FFF2-40B4-BE49-F238E27FC236}">
                <a16:creationId xmlns:a16="http://schemas.microsoft.com/office/drawing/2014/main" id="{F0973BD2-5791-4B69-92DD-DDC5E4C02D77}"/>
              </a:ext>
            </a:extLst>
          </p:cNvPr>
          <p:cNvSpPr/>
          <p:nvPr/>
        </p:nvSpPr>
        <p:spPr>
          <a:xfrm>
            <a:off x="27592297" y="8163646"/>
            <a:ext cx="1052047" cy="66598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bg1"/>
                </a:solidFill>
                <a:latin typeface="Gill Sans Nova" panose="020B0602020104020203" pitchFamily="34" charset="0"/>
              </a:rPr>
              <a:t>E63 </a:t>
            </a:r>
            <a:r>
              <a:rPr lang="fr-FR" sz="900" dirty="0" err="1">
                <a:solidFill>
                  <a:schemeClr val="bg1"/>
                </a:solidFill>
                <a:latin typeface="Gill Sans Nova" panose="020B0602020104020203" pitchFamily="34" charset="0"/>
              </a:rPr>
              <a:t>Beginning</a:t>
            </a:r>
            <a:r>
              <a:rPr lang="fr-FR" sz="900" dirty="0">
                <a:solidFill>
                  <a:schemeClr val="bg1"/>
                </a:solidFill>
                <a:latin typeface="Gill Sans Nova" panose="020B0602020104020203" pitchFamily="34" charset="0"/>
              </a:rPr>
              <a:t> of Existence</a:t>
            </a:r>
          </a:p>
        </p:txBody>
      </p:sp>
      <p:sp>
        <p:nvSpPr>
          <p:cNvPr id="305" name="Rectangle : coins arrondis 304">
            <a:extLst>
              <a:ext uri="{FF2B5EF4-FFF2-40B4-BE49-F238E27FC236}">
                <a16:creationId xmlns:a16="http://schemas.microsoft.com/office/drawing/2014/main" id="{064A9CBD-E352-42F1-A05C-0AB6D08774C6}"/>
              </a:ext>
            </a:extLst>
          </p:cNvPr>
          <p:cNvSpPr/>
          <p:nvPr/>
        </p:nvSpPr>
        <p:spPr>
          <a:xfrm>
            <a:off x="25239028" y="8256724"/>
            <a:ext cx="976814" cy="45865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E52 Time-Span</a:t>
            </a:r>
          </a:p>
        </p:txBody>
      </p:sp>
      <p:cxnSp>
        <p:nvCxnSpPr>
          <p:cNvPr id="307" name="Connecteur droit avec flèche 306">
            <a:extLst>
              <a:ext uri="{FF2B5EF4-FFF2-40B4-BE49-F238E27FC236}">
                <a16:creationId xmlns:a16="http://schemas.microsoft.com/office/drawing/2014/main" id="{B47F3C41-FE45-4C1E-B52B-3B231B04F0F7}"/>
              </a:ext>
            </a:extLst>
          </p:cNvPr>
          <p:cNvCxnSpPr>
            <a:cxnSpLocks/>
          </p:cNvCxnSpPr>
          <p:nvPr/>
        </p:nvCxnSpPr>
        <p:spPr>
          <a:xfrm flipV="1">
            <a:off x="28599821" y="7451220"/>
            <a:ext cx="607720" cy="7375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9" name="Connecteur droit avec flèche 308">
            <a:extLst>
              <a:ext uri="{FF2B5EF4-FFF2-40B4-BE49-F238E27FC236}">
                <a16:creationId xmlns:a16="http://schemas.microsoft.com/office/drawing/2014/main" id="{65C4FD4C-6066-4CF6-85CB-55DC36A5EBB1}"/>
              </a:ext>
            </a:extLst>
          </p:cNvPr>
          <p:cNvCxnSpPr>
            <a:stCxn id="300" idx="1"/>
            <a:endCxn id="305" idx="3"/>
          </p:cNvCxnSpPr>
          <p:nvPr/>
        </p:nvCxnSpPr>
        <p:spPr>
          <a:xfrm flipH="1" flipV="1">
            <a:off x="26215843" y="8486054"/>
            <a:ext cx="1376452" cy="105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2" name="ZoneTexte 311">
            <a:extLst>
              <a:ext uri="{FF2B5EF4-FFF2-40B4-BE49-F238E27FC236}">
                <a16:creationId xmlns:a16="http://schemas.microsoft.com/office/drawing/2014/main" id="{1EB1E6F8-C471-4916-A2A7-D21E9AF50D29}"/>
              </a:ext>
            </a:extLst>
          </p:cNvPr>
          <p:cNvSpPr txBox="1"/>
          <p:nvPr/>
        </p:nvSpPr>
        <p:spPr>
          <a:xfrm>
            <a:off x="26248415" y="8235849"/>
            <a:ext cx="13983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P4 has time-</a:t>
            </a:r>
            <a:r>
              <a:rPr lang="fr-FR" sz="900" i="1" dirty="0" err="1">
                <a:latin typeface="Gill Sans Nova" panose="020B0602020104020203" pitchFamily="34" charset="0"/>
              </a:rPr>
              <a:t>span</a:t>
            </a:r>
            <a:endParaRPr lang="fr-FR" sz="900" i="1" dirty="0">
              <a:latin typeface="Gill Sans Nova" panose="020B0602020104020203" pitchFamily="34" charset="0"/>
            </a:endParaRPr>
          </a:p>
        </p:txBody>
      </p:sp>
      <p:sp>
        <p:nvSpPr>
          <p:cNvPr id="313" name="ZoneTexte 312">
            <a:extLst>
              <a:ext uri="{FF2B5EF4-FFF2-40B4-BE49-F238E27FC236}">
                <a16:creationId xmlns:a16="http://schemas.microsoft.com/office/drawing/2014/main" id="{D97C9065-F969-4723-BBC2-9A23DD4DC14B}"/>
              </a:ext>
            </a:extLst>
          </p:cNvPr>
          <p:cNvSpPr txBox="1"/>
          <p:nvPr/>
        </p:nvSpPr>
        <p:spPr>
          <a:xfrm>
            <a:off x="28000411" y="7617956"/>
            <a:ext cx="984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P92 </a:t>
            </a:r>
            <a:r>
              <a:rPr lang="fr-FR" sz="900" i="1" dirty="0" err="1">
                <a:latin typeface="Gill Sans Nova" panose="020B0602020104020203" pitchFamily="34" charset="0"/>
              </a:rPr>
              <a:t>brought</a:t>
            </a:r>
            <a:r>
              <a:rPr lang="fr-FR" sz="900" i="1" dirty="0">
                <a:latin typeface="Gill Sans Nova" panose="020B0602020104020203" pitchFamily="34" charset="0"/>
              </a:rPr>
              <a:t> </a:t>
            </a:r>
            <a:r>
              <a:rPr lang="fr-FR" sz="900" i="1" dirty="0" err="1">
                <a:latin typeface="Gill Sans Nova" panose="020B0602020104020203" pitchFamily="34" charset="0"/>
              </a:rPr>
              <a:t>into</a:t>
            </a:r>
            <a:r>
              <a:rPr lang="fr-FR" sz="900" i="1" dirty="0">
                <a:latin typeface="Gill Sans Nova" panose="020B0602020104020203" pitchFamily="34" charset="0"/>
              </a:rPr>
              <a:t> existence</a:t>
            </a:r>
          </a:p>
        </p:txBody>
      </p:sp>
      <p:sp>
        <p:nvSpPr>
          <p:cNvPr id="319" name="Rectangle : coins arrondis 318">
            <a:extLst>
              <a:ext uri="{FF2B5EF4-FFF2-40B4-BE49-F238E27FC236}">
                <a16:creationId xmlns:a16="http://schemas.microsoft.com/office/drawing/2014/main" id="{158019D3-31C6-4759-AA6A-F4526287CEE9}"/>
              </a:ext>
            </a:extLst>
          </p:cNvPr>
          <p:cNvSpPr/>
          <p:nvPr/>
        </p:nvSpPr>
        <p:spPr>
          <a:xfrm>
            <a:off x="24021415" y="9038115"/>
            <a:ext cx="976814" cy="458657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« 1672-01 »</a:t>
            </a:r>
          </a:p>
        </p:txBody>
      </p:sp>
      <p:cxnSp>
        <p:nvCxnSpPr>
          <p:cNvPr id="321" name="Connecteur : en arc 320">
            <a:extLst>
              <a:ext uri="{FF2B5EF4-FFF2-40B4-BE49-F238E27FC236}">
                <a16:creationId xmlns:a16="http://schemas.microsoft.com/office/drawing/2014/main" id="{B1A1698C-A8C1-4041-A2F8-00ABF52A32CF}"/>
              </a:ext>
            </a:extLst>
          </p:cNvPr>
          <p:cNvCxnSpPr>
            <a:stCxn id="305" idx="1"/>
            <a:endCxn id="319" idx="0"/>
          </p:cNvCxnSpPr>
          <p:nvPr/>
        </p:nvCxnSpPr>
        <p:spPr>
          <a:xfrm rot="10800000" flipV="1">
            <a:off x="24509825" y="8486050"/>
            <a:ext cx="729207" cy="55206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2" name="ZoneTexte 321">
            <a:extLst>
              <a:ext uri="{FF2B5EF4-FFF2-40B4-BE49-F238E27FC236}">
                <a16:creationId xmlns:a16="http://schemas.microsoft.com/office/drawing/2014/main" id="{45FDA39D-27A0-4A78-9FC1-B7E5D03559DC}"/>
              </a:ext>
            </a:extLst>
          </p:cNvPr>
          <p:cNvSpPr txBox="1"/>
          <p:nvPr/>
        </p:nvSpPr>
        <p:spPr>
          <a:xfrm>
            <a:off x="24019040" y="8282936"/>
            <a:ext cx="976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P80 end </a:t>
            </a:r>
            <a:r>
              <a:rPr lang="fr-FR" sz="900" i="1" dirty="0" err="1">
                <a:latin typeface="Gill Sans Nova" panose="020B0602020104020203" pitchFamily="34" charset="0"/>
              </a:rPr>
              <a:t>is</a:t>
            </a:r>
            <a:r>
              <a:rPr lang="fr-FR" sz="900" i="1" dirty="0">
                <a:latin typeface="Gill Sans Nova" panose="020B0602020104020203" pitchFamily="34" charset="0"/>
              </a:rPr>
              <a:t> </a:t>
            </a:r>
            <a:r>
              <a:rPr lang="fr-FR" sz="900" i="1" dirty="0" err="1">
                <a:latin typeface="Gill Sans Nova" panose="020B0602020104020203" pitchFamily="34" charset="0"/>
              </a:rPr>
              <a:t>qualified</a:t>
            </a:r>
            <a:r>
              <a:rPr lang="fr-FR" sz="900" i="1" dirty="0">
                <a:latin typeface="Gill Sans Nova" panose="020B0602020104020203" pitchFamily="34" charset="0"/>
              </a:rPr>
              <a:t> by</a:t>
            </a:r>
          </a:p>
        </p:txBody>
      </p:sp>
      <p:cxnSp>
        <p:nvCxnSpPr>
          <p:cNvPr id="9" name="Connecteur : en arc 8">
            <a:extLst>
              <a:ext uri="{FF2B5EF4-FFF2-40B4-BE49-F238E27FC236}">
                <a16:creationId xmlns:a16="http://schemas.microsoft.com/office/drawing/2014/main" id="{BD1A3EB3-1D6C-4945-BB45-A143C6513823}"/>
              </a:ext>
            </a:extLst>
          </p:cNvPr>
          <p:cNvCxnSpPr>
            <a:endCxn id="1323" idx="1"/>
          </p:cNvCxnSpPr>
          <p:nvPr/>
        </p:nvCxnSpPr>
        <p:spPr>
          <a:xfrm rot="5400000" flipH="1" flipV="1">
            <a:off x="11877387" y="23712715"/>
            <a:ext cx="4812814" cy="2237600"/>
          </a:xfrm>
          <a:prstGeom prst="curvedConnector2">
            <a:avLst/>
          </a:prstGeom>
          <a:ln w="12700">
            <a:solidFill>
              <a:srgbClr val="8A6868"/>
            </a:solidFill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ZoneTexte 10">
            <a:extLst>
              <a:ext uri="{FF2B5EF4-FFF2-40B4-BE49-F238E27FC236}">
                <a16:creationId xmlns:a16="http://schemas.microsoft.com/office/drawing/2014/main" id="{9D318049-5AFA-4F4B-B9D2-8778294A518F}"/>
              </a:ext>
            </a:extLst>
          </p:cNvPr>
          <p:cNvSpPr txBox="1"/>
          <p:nvPr/>
        </p:nvSpPr>
        <p:spPr>
          <a:xfrm>
            <a:off x="12496302" y="24180582"/>
            <a:ext cx="12429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solidFill>
                  <a:srgbClr val="8A6868"/>
                </a:solidFill>
                <a:latin typeface="Gill Sans Nova" panose="020B0602020104020203" pitchFamily="34" charset="0"/>
              </a:rPr>
              <a:t>P121 </a:t>
            </a:r>
            <a:r>
              <a:rPr lang="fr-FR" sz="900" i="1" dirty="0" err="1">
                <a:solidFill>
                  <a:srgbClr val="8A6868"/>
                </a:solidFill>
                <a:latin typeface="Gill Sans Nova" panose="020B0602020104020203" pitchFamily="34" charset="0"/>
              </a:rPr>
              <a:t>overlaps</a:t>
            </a:r>
            <a:r>
              <a:rPr lang="fr-FR" sz="900" i="1" dirty="0">
                <a:solidFill>
                  <a:srgbClr val="8A6868"/>
                </a:solidFill>
                <a:latin typeface="Gill Sans Nova" panose="020B0602020104020203" pitchFamily="34" charset="0"/>
              </a:rPr>
              <a:t> </a:t>
            </a:r>
            <a:r>
              <a:rPr lang="fr-FR" sz="900" i="1" dirty="0" err="1">
                <a:solidFill>
                  <a:srgbClr val="8A6868"/>
                </a:solidFill>
                <a:latin typeface="Gill Sans Nova" panose="020B0602020104020203" pitchFamily="34" charset="0"/>
              </a:rPr>
              <a:t>with</a:t>
            </a:r>
            <a:endParaRPr lang="fr-FR" sz="900" i="1" dirty="0">
              <a:solidFill>
                <a:srgbClr val="8A6868"/>
              </a:solidFill>
              <a:latin typeface="Gill Sans Nova" panose="020B0602020104020203" pitchFamily="34" charset="0"/>
            </a:endParaRPr>
          </a:p>
        </p:txBody>
      </p:sp>
      <p:cxnSp>
        <p:nvCxnSpPr>
          <p:cNvPr id="22" name="Connecteur : en arc 21">
            <a:extLst>
              <a:ext uri="{FF2B5EF4-FFF2-40B4-BE49-F238E27FC236}">
                <a16:creationId xmlns:a16="http://schemas.microsoft.com/office/drawing/2014/main" id="{0D6C2BEB-0044-465F-8740-423945CB2ADF}"/>
              </a:ext>
            </a:extLst>
          </p:cNvPr>
          <p:cNvCxnSpPr>
            <a:stCxn id="929" idx="0"/>
            <a:endCxn id="926" idx="2"/>
          </p:cNvCxnSpPr>
          <p:nvPr/>
        </p:nvCxnSpPr>
        <p:spPr>
          <a:xfrm rot="16200000" flipV="1">
            <a:off x="25176631" y="6037688"/>
            <a:ext cx="1103962" cy="51753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FFB4E7FA-7777-4CC0-8E17-624378203DD3}"/>
              </a:ext>
            </a:extLst>
          </p:cNvPr>
          <p:cNvCxnSpPr>
            <a:cxnSpLocks/>
          </p:cNvCxnSpPr>
          <p:nvPr/>
        </p:nvCxnSpPr>
        <p:spPr>
          <a:xfrm flipH="1" flipV="1">
            <a:off x="28094543" y="6046764"/>
            <a:ext cx="1088331" cy="8016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244EA3A0-42AF-427C-ABC0-D71EF28A7957}"/>
              </a:ext>
            </a:extLst>
          </p:cNvPr>
          <p:cNvSpPr/>
          <p:nvPr/>
        </p:nvSpPr>
        <p:spPr>
          <a:xfrm>
            <a:off x="13370710" y="11804842"/>
            <a:ext cx="1845215" cy="268547"/>
          </a:xfrm>
          <a:prstGeom prst="round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« 2020-11-18T06:16:06+0000 »</a:t>
            </a:r>
          </a:p>
        </p:txBody>
      </p:sp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AA3911D9-F769-4D1D-9F1F-3EF9CADCCCE9}"/>
              </a:ext>
            </a:extLst>
          </p:cNvPr>
          <p:cNvSpPr/>
          <p:nvPr/>
        </p:nvSpPr>
        <p:spPr>
          <a:xfrm>
            <a:off x="18635844" y="14288513"/>
            <a:ext cx="1845215" cy="268547"/>
          </a:xfrm>
          <a:prstGeom prst="round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900" dirty="0">
                <a:solidFill>
                  <a:schemeClr val="tx1"/>
                </a:solidFill>
              </a:rPr>
              <a:t>« 2020-11-18T06:16:06+0000 »</a:t>
            </a: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E2415057-E5BB-4388-A278-2FBCAE86AD2C}"/>
              </a:ext>
            </a:extLst>
          </p:cNvPr>
          <p:cNvSpPr/>
          <p:nvPr/>
        </p:nvSpPr>
        <p:spPr>
          <a:xfrm>
            <a:off x="28062197" y="24087447"/>
            <a:ext cx="949650" cy="313092"/>
          </a:xfrm>
          <a:prstGeom prst="roundRect">
            <a:avLst/>
          </a:prstGeom>
          <a:solidFill>
            <a:srgbClr val="F6CACA"/>
          </a:solidFill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E55 Type</a:t>
            </a:r>
          </a:p>
          <a:p>
            <a:pPr algn="ctr"/>
            <a:r>
              <a:rPr lang="fr-FR" sz="900" i="1">
                <a:solidFill>
                  <a:schemeClr val="tx1"/>
                </a:solidFill>
                <a:latin typeface="Gill Sans Nova" panose="020B0602020104020203" pitchFamily="34" charset="0"/>
              </a:rPr>
              <a:t>« Adhérent </a:t>
            </a:r>
            <a:r>
              <a:rPr lang="fr-FR" sz="900" i="1" dirty="0">
                <a:solidFill>
                  <a:schemeClr val="tx1"/>
                </a:solidFill>
                <a:latin typeface="Gill Sans Nova" panose="020B0602020104020203" pitchFamily="34" charset="0"/>
              </a:rPr>
              <a:t>»</a:t>
            </a:r>
          </a:p>
        </p:txBody>
      </p:sp>
      <p:cxnSp>
        <p:nvCxnSpPr>
          <p:cNvPr id="271" name="Connecteur droit avec flèche 1749">
            <a:extLst>
              <a:ext uri="{FF2B5EF4-FFF2-40B4-BE49-F238E27FC236}">
                <a16:creationId xmlns:a16="http://schemas.microsoft.com/office/drawing/2014/main" id="{F1BDEE82-3662-4037-8801-34CCA0A54C4E}"/>
              </a:ext>
            </a:extLst>
          </p:cNvPr>
          <p:cNvCxnSpPr>
            <a:cxnSpLocks/>
            <a:stCxn id="1728" idx="2"/>
            <a:endCxn id="7" idx="0"/>
          </p:cNvCxnSpPr>
          <p:nvPr/>
        </p:nvCxnSpPr>
        <p:spPr>
          <a:xfrm rot="16200000" flipH="1">
            <a:off x="27839123" y="23389543"/>
            <a:ext cx="840533" cy="55527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ZoneTexte 14">
            <a:extLst>
              <a:ext uri="{FF2B5EF4-FFF2-40B4-BE49-F238E27FC236}">
                <a16:creationId xmlns:a16="http://schemas.microsoft.com/office/drawing/2014/main" id="{C5B8EBF2-6D1B-4326-A6A2-A6346E9811B9}"/>
              </a:ext>
            </a:extLst>
          </p:cNvPr>
          <p:cNvSpPr txBox="1"/>
          <p:nvPr/>
        </p:nvSpPr>
        <p:spPr>
          <a:xfrm>
            <a:off x="27826297" y="23551486"/>
            <a:ext cx="14676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P2</a:t>
            </a:r>
          </a:p>
        </p:txBody>
      </p:sp>
      <p:sp>
        <p:nvSpPr>
          <p:cNvPr id="256" name="Rectangle : coins arrondis 255">
            <a:extLst>
              <a:ext uri="{FF2B5EF4-FFF2-40B4-BE49-F238E27FC236}">
                <a16:creationId xmlns:a16="http://schemas.microsoft.com/office/drawing/2014/main" id="{93A6A91A-76BC-4A4F-B849-B2CB9CDA7C4A}"/>
              </a:ext>
            </a:extLst>
          </p:cNvPr>
          <p:cNvSpPr/>
          <p:nvPr/>
        </p:nvSpPr>
        <p:spPr>
          <a:xfrm>
            <a:off x="33027944" y="23884631"/>
            <a:ext cx="1311925" cy="856482"/>
          </a:xfrm>
          <a:prstGeom prst="roundRect">
            <a:avLst/>
          </a:prstGeom>
          <a:solidFill>
            <a:srgbClr val="FFD1A7"/>
          </a:solidFill>
          <a:ln w="28575">
            <a:solidFill>
              <a:srgbClr val="FFB36D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E74 Group</a:t>
            </a:r>
          </a:p>
          <a:p>
            <a:pPr algn="ctr"/>
            <a:r>
              <a:rPr lang="fr-FR" sz="900" i="1" dirty="0">
                <a:solidFill>
                  <a:schemeClr val="tx1"/>
                </a:solidFill>
                <a:latin typeface="Gill Sans Nova" panose="020B0602020104020203" pitchFamily="34" charset="0"/>
              </a:rPr>
              <a:t>(« Communautés de marchands et de bourgeois »)</a:t>
            </a:r>
          </a:p>
        </p:txBody>
      </p:sp>
      <p:cxnSp>
        <p:nvCxnSpPr>
          <p:cNvPr id="19" name="Connecteur : en arc 18">
            <a:extLst>
              <a:ext uri="{FF2B5EF4-FFF2-40B4-BE49-F238E27FC236}">
                <a16:creationId xmlns:a16="http://schemas.microsoft.com/office/drawing/2014/main" id="{D3B6888C-8D28-4F9E-841A-3042CFC6367F}"/>
              </a:ext>
            </a:extLst>
          </p:cNvPr>
          <p:cNvCxnSpPr>
            <a:stCxn id="256" idx="3"/>
            <a:endCxn id="1203" idx="2"/>
          </p:cNvCxnSpPr>
          <p:nvPr/>
        </p:nvCxnSpPr>
        <p:spPr>
          <a:xfrm flipV="1">
            <a:off x="34339865" y="22832788"/>
            <a:ext cx="763064" cy="148008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6" name="Rectangle : coins arrondis 265">
            <a:extLst>
              <a:ext uri="{FF2B5EF4-FFF2-40B4-BE49-F238E27FC236}">
                <a16:creationId xmlns:a16="http://schemas.microsoft.com/office/drawing/2014/main" id="{F5A61602-C9C4-408F-B8A6-6BBE1FE9BC99}"/>
              </a:ext>
            </a:extLst>
          </p:cNvPr>
          <p:cNvSpPr/>
          <p:nvPr/>
        </p:nvSpPr>
        <p:spPr>
          <a:xfrm>
            <a:off x="34454216" y="25420424"/>
            <a:ext cx="1386808" cy="856482"/>
          </a:xfrm>
          <a:prstGeom prst="roundRect">
            <a:avLst/>
          </a:prstGeom>
          <a:solidFill>
            <a:srgbClr val="FFD1A7"/>
          </a:solidFill>
          <a:ln w="28575">
            <a:solidFill>
              <a:srgbClr val="FFB36D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E74 Group</a:t>
            </a:r>
          </a:p>
          <a:p>
            <a:pPr algn="ctr"/>
            <a:r>
              <a:rPr lang="fr-FR" sz="900" i="1" dirty="0">
                <a:solidFill>
                  <a:schemeClr val="tx1"/>
                </a:solidFill>
                <a:latin typeface="Gill Sans Nova" panose="020B0602020104020203" pitchFamily="34" charset="0"/>
              </a:rPr>
              <a:t>(« Bourgeois de Saint-Denis en Ile-de-France »)</a:t>
            </a:r>
          </a:p>
        </p:txBody>
      </p:sp>
      <p:cxnSp>
        <p:nvCxnSpPr>
          <p:cNvPr id="28" name="Connecteur : en arc 27">
            <a:extLst>
              <a:ext uri="{FF2B5EF4-FFF2-40B4-BE49-F238E27FC236}">
                <a16:creationId xmlns:a16="http://schemas.microsoft.com/office/drawing/2014/main" id="{FD2E284F-FA93-4F49-AF10-05DCAF7BA321}"/>
              </a:ext>
            </a:extLst>
          </p:cNvPr>
          <p:cNvCxnSpPr>
            <a:cxnSpLocks/>
            <a:stCxn id="256" idx="3"/>
            <a:endCxn id="266" idx="0"/>
          </p:cNvCxnSpPr>
          <p:nvPr/>
        </p:nvCxnSpPr>
        <p:spPr>
          <a:xfrm>
            <a:off x="34339870" y="24312876"/>
            <a:ext cx="807755" cy="110755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5" name="ZoneTexte 274">
            <a:extLst>
              <a:ext uri="{FF2B5EF4-FFF2-40B4-BE49-F238E27FC236}">
                <a16:creationId xmlns:a16="http://schemas.microsoft.com/office/drawing/2014/main" id="{360D258C-5B47-4FF1-BA85-65FF8B322F49}"/>
              </a:ext>
            </a:extLst>
          </p:cNvPr>
          <p:cNvSpPr txBox="1"/>
          <p:nvPr/>
        </p:nvSpPr>
        <p:spPr>
          <a:xfrm>
            <a:off x="34634656" y="24178212"/>
            <a:ext cx="1484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latin typeface="Gill Sans Nova" panose="020B0602020104020203" pitchFamily="34" charset="0"/>
              </a:rPr>
              <a:t>P107 has </a:t>
            </a:r>
            <a:r>
              <a:rPr lang="fr-FR" sz="900" i="1" dirty="0" err="1">
                <a:latin typeface="Gill Sans Nova" panose="020B0602020104020203" pitchFamily="34" charset="0"/>
              </a:rPr>
              <a:t>current</a:t>
            </a:r>
            <a:r>
              <a:rPr lang="fr-FR" sz="900" i="1" dirty="0">
                <a:latin typeface="Gill Sans Nova" panose="020B0602020104020203" pitchFamily="34" charset="0"/>
              </a:rPr>
              <a:t> or former </a:t>
            </a:r>
            <a:r>
              <a:rPr lang="fr-FR" sz="900" i="1" dirty="0" err="1">
                <a:latin typeface="Gill Sans Nova" panose="020B0602020104020203" pitchFamily="34" charset="0"/>
              </a:rPr>
              <a:t>member</a:t>
            </a:r>
            <a:endParaRPr lang="fr-FR" sz="900" i="1" dirty="0">
              <a:latin typeface="Gill Sans Nova" panose="020B0602020104020203" pitchFamily="34" charset="0"/>
            </a:endParaRPr>
          </a:p>
        </p:txBody>
      </p:sp>
      <p:cxnSp>
        <p:nvCxnSpPr>
          <p:cNvPr id="59" name="Connecteur : en arc 58">
            <a:extLst>
              <a:ext uri="{FF2B5EF4-FFF2-40B4-BE49-F238E27FC236}">
                <a16:creationId xmlns:a16="http://schemas.microsoft.com/office/drawing/2014/main" id="{70C10507-CEC1-4DDA-B9C7-10E2E294D05E}"/>
              </a:ext>
            </a:extLst>
          </p:cNvPr>
          <p:cNvCxnSpPr>
            <a:cxnSpLocks/>
            <a:stCxn id="1728" idx="3"/>
            <a:endCxn id="1203" idx="1"/>
          </p:cNvCxnSpPr>
          <p:nvPr/>
        </p:nvCxnSpPr>
        <p:spPr>
          <a:xfrm flipV="1">
            <a:off x="28441148" y="22404545"/>
            <a:ext cx="6005818" cy="69742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5" name="Connecteur droit avec flèche 194">
            <a:extLst>
              <a:ext uri="{FF2B5EF4-FFF2-40B4-BE49-F238E27FC236}">
                <a16:creationId xmlns:a16="http://schemas.microsoft.com/office/drawing/2014/main" id="{0719A202-FA65-4F14-817A-458EE6176A47}"/>
              </a:ext>
            </a:extLst>
          </p:cNvPr>
          <p:cNvCxnSpPr>
            <a:cxnSpLocks/>
            <a:stCxn id="1726" idx="3"/>
            <a:endCxn id="1203" idx="1"/>
          </p:cNvCxnSpPr>
          <p:nvPr/>
        </p:nvCxnSpPr>
        <p:spPr>
          <a:xfrm flipV="1">
            <a:off x="28432521" y="22404547"/>
            <a:ext cx="6014449" cy="266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Connecteur : en arc 4">
            <a:extLst>
              <a:ext uri="{FF2B5EF4-FFF2-40B4-BE49-F238E27FC236}">
                <a16:creationId xmlns:a16="http://schemas.microsoft.com/office/drawing/2014/main" id="{956BC173-B64B-46B1-8747-6CAD8E77910C}"/>
              </a:ext>
            </a:extLst>
          </p:cNvPr>
          <p:cNvCxnSpPr>
            <a:cxnSpLocks/>
            <a:stCxn id="1193" idx="1"/>
            <a:endCxn id="1323" idx="0"/>
          </p:cNvCxnSpPr>
          <p:nvPr/>
        </p:nvCxnSpPr>
        <p:spPr>
          <a:xfrm rot="10800000" flipV="1">
            <a:off x="16112294" y="20826101"/>
            <a:ext cx="8709681" cy="117465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4" name="Connecteur droit avec flèche 203">
            <a:extLst>
              <a:ext uri="{FF2B5EF4-FFF2-40B4-BE49-F238E27FC236}">
                <a16:creationId xmlns:a16="http://schemas.microsoft.com/office/drawing/2014/main" id="{E16F5E86-46B7-401B-BD90-6041A07FDB54}"/>
              </a:ext>
            </a:extLst>
          </p:cNvPr>
          <p:cNvCxnSpPr>
            <a:stCxn id="1212" idx="1"/>
            <a:endCxn id="1501" idx="3"/>
          </p:cNvCxnSpPr>
          <p:nvPr/>
        </p:nvCxnSpPr>
        <p:spPr>
          <a:xfrm flipH="1">
            <a:off x="10946048" y="31452897"/>
            <a:ext cx="12879859" cy="543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5" name="Connecteur : en arc 214">
            <a:extLst>
              <a:ext uri="{FF2B5EF4-FFF2-40B4-BE49-F238E27FC236}">
                <a16:creationId xmlns:a16="http://schemas.microsoft.com/office/drawing/2014/main" id="{47FC1421-D81B-49D5-B866-9290A41A883C}"/>
              </a:ext>
            </a:extLst>
          </p:cNvPr>
          <p:cNvCxnSpPr>
            <a:stCxn id="1501" idx="1"/>
            <a:endCxn id="1529" idx="1"/>
          </p:cNvCxnSpPr>
          <p:nvPr/>
        </p:nvCxnSpPr>
        <p:spPr>
          <a:xfrm rot="10800000">
            <a:off x="4328581" y="25015762"/>
            <a:ext cx="5288787" cy="6491509"/>
          </a:xfrm>
          <a:prstGeom prst="curvedConnector3">
            <a:avLst>
              <a:gd name="adj1" fmla="val 126001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0" name="ZoneTexte 319">
            <a:extLst>
              <a:ext uri="{FF2B5EF4-FFF2-40B4-BE49-F238E27FC236}">
                <a16:creationId xmlns:a16="http://schemas.microsoft.com/office/drawing/2014/main" id="{467A75B4-C3E9-43EE-B745-6F43024691F7}"/>
              </a:ext>
            </a:extLst>
          </p:cNvPr>
          <p:cNvSpPr txBox="1"/>
          <p:nvPr/>
        </p:nvSpPr>
        <p:spPr>
          <a:xfrm>
            <a:off x="30269463" y="30009668"/>
            <a:ext cx="14840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i="1" dirty="0">
                <a:latin typeface="Gill Sans Nova" panose="020B0602020104020203" pitchFamily="34" charset="0"/>
              </a:rPr>
              <a:t>P71 </a:t>
            </a:r>
            <a:r>
              <a:rPr lang="fr-FR" sz="1200" i="1" dirty="0" err="1">
                <a:latin typeface="Gill Sans Nova" panose="020B0602020104020203" pitchFamily="34" charset="0"/>
              </a:rPr>
              <a:t>lists</a:t>
            </a:r>
            <a:endParaRPr lang="fr-FR" sz="1200" i="1" dirty="0">
              <a:latin typeface="Gill Sans Nova" panose="020B0602020104020203" pitchFamily="34" charset="0"/>
            </a:endParaRPr>
          </a:p>
        </p:txBody>
      </p:sp>
      <p:sp>
        <p:nvSpPr>
          <p:cNvPr id="327" name="ZoneTexte 326">
            <a:extLst>
              <a:ext uri="{FF2B5EF4-FFF2-40B4-BE49-F238E27FC236}">
                <a16:creationId xmlns:a16="http://schemas.microsoft.com/office/drawing/2014/main" id="{3E358BEF-ADDB-4E90-B351-7CC22B7B59E1}"/>
              </a:ext>
            </a:extLst>
          </p:cNvPr>
          <p:cNvSpPr txBox="1"/>
          <p:nvPr/>
        </p:nvSpPr>
        <p:spPr>
          <a:xfrm>
            <a:off x="1791314" y="27594426"/>
            <a:ext cx="14840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i="1" dirty="0">
                <a:latin typeface="Gill Sans Nova" panose="020B0602020104020203" pitchFamily="34" charset="0"/>
              </a:rPr>
              <a:t>P71 </a:t>
            </a:r>
            <a:r>
              <a:rPr lang="fr-FR" sz="1200" i="1" dirty="0" err="1">
                <a:latin typeface="Gill Sans Nova" panose="020B0602020104020203" pitchFamily="34" charset="0"/>
              </a:rPr>
              <a:t>lists</a:t>
            </a:r>
            <a:endParaRPr lang="fr-FR" sz="1200" i="1" dirty="0">
              <a:latin typeface="Gill Sans Nova" panose="020B0602020104020203" pitchFamily="34" charset="0"/>
            </a:endParaRPr>
          </a:p>
        </p:txBody>
      </p:sp>
      <p:cxnSp>
        <p:nvCxnSpPr>
          <p:cNvPr id="329" name="Connecteur droit avec flèche 328">
            <a:extLst>
              <a:ext uri="{FF2B5EF4-FFF2-40B4-BE49-F238E27FC236}">
                <a16:creationId xmlns:a16="http://schemas.microsoft.com/office/drawing/2014/main" id="{970B38A2-5F35-4E84-82C2-54F06FE0DF59}"/>
              </a:ext>
            </a:extLst>
          </p:cNvPr>
          <p:cNvCxnSpPr>
            <a:cxnSpLocks/>
            <a:stCxn id="1410" idx="2"/>
            <a:endCxn id="337" idx="0"/>
          </p:cNvCxnSpPr>
          <p:nvPr/>
        </p:nvCxnSpPr>
        <p:spPr>
          <a:xfrm>
            <a:off x="16103398" y="26782813"/>
            <a:ext cx="12615" cy="1012624"/>
          </a:xfrm>
          <a:prstGeom prst="straightConnector1">
            <a:avLst/>
          </a:prstGeom>
          <a:ln w="12700">
            <a:solidFill>
              <a:srgbClr val="8A6868"/>
            </a:solidFill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7" name="Rectangle : coins arrondis 336">
            <a:extLst>
              <a:ext uri="{FF2B5EF4-FFF2-40B4-BE49-F238E27FC236}">
                <a16:creationId xmlns:a16="http://schemas.microsoft.com/office/drawing/2014/main" id="{0EF26280-C1E0-41D3-8019-A696A33A9175}"/>
              </a:ext>
            </a:extLst>
          </p:cNvPr>
          <p:cNvSpPr/>
          <p:nvPr/>
        </p:nvSpPr>
        <p:spPr>
          <a:xfrm>
            <a:off x="15393703" y="27795437"/>
            <a:ext cx="1444619" cy="374489"/>
          </a:xfrm>
          <a:prstGeom prst="round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« </a:t>
            </a:r>
            <a:r>
              <a:rPr lang="fr-FR" sz="900" b="0" dirty="0">
                <a:solidFill>
                  <a:schemeClr val="tx1"/>
                </a:solidFill>
                <a:effectLst/>
                <a:latin typeface="Gill Sans Nova" panose="020B0602020104020203" pitchFamily="34" charset="0"/>
              </a:rPr>
              <a:t>47.3280 -2.42917 </a:t>
            </a:r>
            <a:r>
              <a:rPr lang="fr-FR" sz="900" dirty="0">
                <a:solidFill>
                  <a:schemeClr val="tx1"/>
                </a:solidFill>
                <a:latin typeface="Gill Sans Nova" panose="020B0602020104020203" pitchFamily="34" charset="0"/>
              </a:rPr>
              <a:t>»</a:t>
            </a:r>
          </a:p>
        </p:txBody>
      </p:sp>
      <p:sp>
        <p:nvSpPr>
          <p:cNvPr id="340" name="ZoneTexte 339">
            <a:extLst>
              <a:ext uri="{FF2B5EF4-FFF2-40B4-BE49-F238E27FC236}">
                <a16:creationId xmlns:a16="http://schemas.microsoft.com/office/drawing/2014/main" id="{11F4BC7B-A7E1-4487-953C-42790FFA3213}"/>
              </a:ext>
            </a:extLst>
          </p:cNvPr>
          <p:cNvSpPr txBox="1"/>
          <p:nvPr/>
        </p:nvSpPr>
        <p:spPr>
          <a:xfrm>
            <a:off x="15160739" y="27028338"/>
            <a:ext cx="1045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>
                <a:solidFill>
                  <a:srgbClr val="8A6868"/>
                </a:solidFill>
                <a:latin typeface="Gill Sans Nova" panose="020B0602020104020203" pitchFamily="34" charset="0"/>
              </a:rPr>
              <a:t>P168 place </a:t>
            </a:r>
            <a:r>
              <a:rPr lang="fr-FR" sz="900" i="1" dirty="0" err="1">
                <a:solidFill>
                  <a:srgbClr val="8A6868"/>
                </a:solidFill>
                <a:latin typeface="Gill Sans Nova" panose="020B0602020104020203" pitchFamily="34" charset="0"/>
              </a:rPr>
              <a:t>is</a:t>
            </a:r>
            <a:r>
              <a:rPr lang="fr-FR" sz="900" i="1" dirty="0">
                <a:solidFill>
                  <a:srgbClr val="8A6868"/>
                </a:solidFill>
                <a:latin typeface="Gill Sans Nova" panose="020B0602020104020203" pitchFamily="34" charset="0"/>
              </a:rPr>
              <a:t> </a:t>
            </a:r>
            <a:r>
              <a:rPr lang="fr-FR" sz="900" i="1" dirty="0" err="1">
                <a:solidFill>
                  <a:srgbClr val="8A6868"/>
                </a:solidFill>
                <a:latin typeface="Gill Sans Nova" panose="020B0602020104020203" pitchFamily="34" charset="0"/>
              </a:rPr>
              <a:t>defined</a:t>
            </a:r>
            <a:r>
              <a:rPr lang="fr-FR" sz="900" i="1" dirty="0">
                <a:solidFill>
                  <a:srgbClr val="8A6868"/>
                </a:solidFill>
                <a:latin typeface="Gill Sans Nova" panose="020B0602020104020203" pitchFamily="34" charset="0"/>
              </a:rPr>
              <a:t> by</a:t>
            </a:r>
          </a:p>
        </p:txBody>
      </p:sp>
    </p:spTree>
    <p:extLst>
      <p:ext uri="{BB962C8B-B14F-4D97-AF65-F5344CB8AC3E}">
        <p14:creationId xmlns:p14="http://schemas.microsoft.com/office/powerpoint/2010/main" val="390113277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31040</TotalTime>
  <Words>604</Words>
  <Application>Microsoft Office PowerPoint</Application>
  <PresentationFormat>Personnalisé</PresentationFormat>
  <Paragraphs>190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Gill Sans Nova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rebecca</dc:creator>
  <cp:lastModifiedBy>rebecca</cp:lastModifiedBy>
  <cp:revision>1010</cp:revision>
  <dcterms:created xsi:type="dcterms:W3CDTF">2020-10-20T08:06:00Z</dcterms:created>
  <dcterms:modified xsi:type="dcterms:W3CDTF">2021-01-22T09:49:35Z</dcterms:modified>
</cp:coreProperties>
</file>