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43341925" cy="3601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8BC"/>
    <a:srgbClr val="26CCD0"/>
    <a:srgbClr val="DF5BCC"/>
    <a:srgbClr val="F0B5F5"/>
    <a:srgbClr val="2AAC9D"/>
    <a:srgbClr val="37CDBB"/>
    <a:srgbClr val="30C6B4"/>
    <a:srgbClr val="4DD3C3"/>
    <a:srgbClr val="5ED8C9"/>
    <a:srgbClr val="86E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>
        <p:scale>
          <a:sx n="80" d="100"/>
          <a:sy n="80" d="100"/>
        </p:scale>
        <p:origin x="-5683" y="-7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645" y="5894484"/>
            <a:ext cx="36840636" cy="12539321"/>
          </a:xfrm>
        </p:spPr>
        <p:txBody>
          <a:bodyPr anchor="b"/>
          <a:lstStyle>
            <a:lvl1pPr algn="ctr"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7741" y="18917371"/>
            <a:ext cx="32506444" cy="8695817"/>
          </a:xfrm>
        </p:spPr>
        <p:txBody>
          <a:bodyPr/>
          <a:lstStyle>
            <a:lvl1pPr marL="0" indent="0" algn="ctr">
              <a:buNone/>
              <a:defRPr sz="11376"/>
            </a:lvl1pPr>
            <a:lvl2pPr marL="2167082" indent="0" algn="ctr">
              <a:buNone/>
              <a:defRPr sz="9480"/>
            </a:lvl2pPr>
            <a:lvl3pPr marL="4334165" indent="0" algn="ctr">
              <a:buNone/>
              <a:defRPr sz="8532"/>
            </a:lvl3pPr>
            <a:lvl4pPr marL="6501247" indent="0" algn="ctr">
              <a:buNone/>
              <a:defRPr sz="7584"/>
            </a:lvl4pPr>
            <a:lvl5pPr marL="8668329" indent="0" algn="ctr">
              <a:buNone/>
              <a:defRPr sz="7584"/>
            </a:lvl5pPr>
            <a:lvl6pPr marL="10835411" indent="0" algn="ctr">
              <a:buNone/>
              <a:defRPr sz="7584"/>
            </a:lvl6pPr>
            <a:lvl7pPr marL="13002494" indent="0" algn="ctr">
              <a:buNone/>
              <a:defRPr sz="7584"/>
            </a:lvl7pPr>
            <a:lvl8pPr marL="15169576" indent="0" algn="ctr">
              <a:buNone/>
              <a:defRPr sz="7584"/>
            </a:lvl8pPr>
            <a:lvl9pPr marL="17336658" indent="0" algn="ctr">
              <a:buNone/>
              <a:defRPr sz="758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42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16569" y="1917582"/>
            <a:ext cx="9345603" cy="3052291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9760" y="1917582"/>
            <a:ext cx="27495034" cy="30522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4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186" y="8979299"/>
            <a:ext cx="37382410" cy="14982152"/>
          </a:xfrm>
        </p:spPr>
        <p:txBody>
          <a:bodyPr anchor="b"/>
          <a:lstStyle>
            <a:lvl1pPr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7186" y="24103189"/>
            <a:ext cx="37382410" cy="7878760"/>
          </a:xfrm>
        </p:spPr>
        <p:txBody>
          <a:bodyPr/>
          <a:lstStyle>
            <a:lvl1pPr marL="0" indent="0">
              <a:buNone/>
              <a:defRPr sz="11376">
                <a:solidFill>
                  <a:schemeClr val="tx1"/>
                </a:solidFill>
              </a:defRPr>
            </a:lvl1pPr>
            <a:lvl2pPr marL="2167082" indent="0">
              <a:buNone/>
              <a:defRPr sz="9480">
                <a:solidFill>
                  <a:schemeClr val="tx1">
                    <a:tint val="75000"/>
                  </a:schemeClr>
                </a:solidFill>
              </a:defRPr>
            </a:lvl2pPr>
            <a:lvl3pPr marL="4334165" indent="0">
              <a:buNone/>
              <a:defRPr sz="8532">
                <a:solidFill>
                  <a:schemeClr val="tx1">
                    <a:tint val="75000"/>
                  </a:schemeClr>
                </a:solidFill>
              </a:defRPr>
            </a:lvl3pPr>
            <a:lvl4pPr marL="6501247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4pPr>
            <a:lvl5pPr marL="8668329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5pPr>
            <a:lvl6pPr marL="10835411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6pPr>
            <a:lvl7pPr marL="13002494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7pPr>
            <a:lvl8pPr marL="15169576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8pPr>
            <a:lvl9pPr marL="17336658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33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9757" y="9587912"/>
            <a:ext cx="18420318" cy="22852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1850" y="9587912"/>
            <a:ext cx="18420318" cy="22852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6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1917592"/>
            <a:ext cx="37382410" cy="69616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5409" y="8829219"/>
            <a:ext cx="18335663" cy="4327064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5409" y="13156283"/>
            <a:ext cx="18335663" cy="193509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1852" y="8829219"/>
            <a:ext cx="18425963" cy="4327064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1852" y="13156283"/>
            <a:ext cx="18425963" cy="193509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5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57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4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5" y="2401147"/>
            <a:ext cx="13978899" cy="840401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5963" y="5185818"/>
            <a:ext cx="21941850" cy="25595556"/>
          </a:xfrm>
        </p:spPr>
        <p:txBody>
          <a:bodyPr/>
          <a:lstStyle>
            <a:lvl1pPr>
              <a:defRPr sz="15168"/>
            </a:lvl1pPr>
            <a:lvl2pPr>
              <a:defRPr sz="13272"/>
            </a:lvl2pPr>
            <a:lvl3pPr>
              <a:defRPr sz="11376"/>
            </a:lvl3pPr>
            <a:lvl4pPr>
              <a:defRPr sz="9480"/>
            </a:lvl4pPr>
            <a:lvl5pPr>
              <a:defRPr sz="9480"/>
            </a:lvl5pPr>
            <a:lvl6pPr>
              <a:defRPr sz="9480"/>
            </a:lvl6pPr>
            <a:lvl7pPr>
              <a:defRPr sz="9480"/>
            </a:lvl7pPr>
            <a:lvl8pPr>
              <a:defRPr sz="9480"/>
            </a:lvl8pPr>
            <a:lvl9pPr>
              <a:defRPr sz="948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5" y="10805161"/>
            <a:ext cx="13978899" cy="20017895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9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5" y="2401147"/>
            <a:ext cx="13978899" cy="840401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25963" y="5185818"/>
            <a:ext cx="21941850" cy="25595556"/>
          </a:xfrm>
        </p:spPr>
        <p:txBody>
          <a:bodyPr anchor="t"/>
          <a:lstStyle>
            <a:lvl1pPr marL="0" indent="0">
              <a:buNone/>
              <a:defRPr sz="15168"/>
            </a:lvl1pPr>
            <a:lvl2pPr marL="2167082" indent="0">
              <a:buNone/>
              <a:defRPr sz="13272"/>
            </a:lvl2pPr>
            <a:lvl3pPr marL="4334165" indent="0">
              <a:buNone/>
              <a:defRPr sz="11376"/>
            </a:lvl3pPr>
            <a:lvl4pPr marL="6501247" indent="0">
              <a:buNone/>
              <a:defRPr sz="9480"/>
            </a:lvl4pPr>
            <a:lvl5pPr marL="8668329" indent="0">
              <a:buNone/>
              <a:defRPr sz="9480"/>
            </a:lvl5pPr>
            <a:lvl6pPr marL="10835411" indent="0">
              <a:buNone/>
              <a:defRPr sz="9480"/>
            </a:lvl6pPr>
            <a:lvl7pPr marL="13002494" indent="0">
              <a:buNone/>
              <a:defRPr sz="9480"/>
            </a:lvl7pPr>
            <a:lvl8pPr marL="15169576" indent="0">
              <a:buNone/>
              <a:defRPr sz="9480"/>
            </a:lvl8pPr>
            <a:lvl9pPr marL="17336658" indent="0">
              <a:buNone/>
              <a:defRPr sz="948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5" y="10805161"/>
            <a:ext cx="13978899" cy="20017895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758" y="1917592"/>
            <a:ext cx="37382410" cy="696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758" y="9587912"/>
            <a:ext cx="37382410" cy="2285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9757" y="33382618"/>
            <a:ext cx="9751933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67F-7370-4214-86FB-91D90BAC4FAD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57013" y="33382618"/>
            <a:ext cx="14627900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10237" y="33382618"/>
            <a:ext cx="9751933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4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4334165" rtl="0" eaLnBrk="1" latinLnBrk="0" hangingPunct="1">
        <a:lnSpc>
          <a:spcPct val="90000"/>
        </a:lnSpc>
        <a:spcBef>
          <a:spcPct val="0"/>
        </a:spcBef>
        <a:buNone/>
        <a:defRPr sz="20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3541" indent="-1083541" algn="l" defTabSz="4334165" rtl="0" eaLnBrk="1" latinLnBrk="0" hangingPunct="1">
        <a:lnSpc>
          <a:spcPct val="90000"/>
        </a:lnSpc>
        <a:spcBef>
          <a:spcPts val="4740"/>
        </a:spcBef>
        <a:buFont typeface="Arial" panose="020B0604020202020204" pitchFamily="34" charset="0"/>
        <a:buChar char="•"/>
        <a:defRPr sz="13272" kern="1200">
          <a:solidFill>
            <a:schemeClr val="tx1"/>
          </a:solidFill>
          <a:latin typeface="+mn-lt"/>
          <a:ea typeface="+mn-ea"/>
          <a:cs typeface="+mn-cs"/>
        </a:defRPr>
      </a:lvl1pPr>
      <a:lvl2pPr marL="325062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11376" kern="1200">
          <a:solidFill>
            <a:schemeClr val="tx1"/>
          </a:solidFill>
          <a:latin typeface="+mn-lt"/>
          <a:ea typeface="+mn-ea"/>
          <a:cs typeface="+mn-cs"/>
        </a:defRPr>
      </a:lvl2pPr>
      <a:lvl3pPr marL="5417706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9480" kern="1200">
          <a:solidFill>
            <a:schemeClr val="tx1"/>
          </a:solidFill>
          <a:latin typeface="+mn-lt"/>
          <a:ea typeface="+mn-ea"/>
          <a:cs typeface="+mn-cs"/>
        </a:defRPr>
      </a:lvl3pPr>
      <a:lvl4pPr marL="7584788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9751870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191895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4086035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6253117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8420199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1pPr>
      <a:lvl2pPr marL="2167082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2pPr>
      <a:lvl3pPr marL="4334165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3pPr>
      <a:lvl4pPr marL="6501247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8668329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0835411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3002494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5169576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7336658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Connecteur droit avec flèche 314">
            <a:extLst>
              <a:ext uri="{FF2B5EF4-FFF2-40B4-BE49-F238E27FC236}">
                <a16:creationId xmlns:a16="http://schemas.microsoft.com/office/drawing/2014/main" id="{4007D982-6434-45DD-88FB-A6814EF767FC}"/>
              </a:ext>
            </a:extLst>
          </p:cNvPr>
          <p:cNvCxnSpPr>
            <a:cxnSpLocks/>
            <a:stCxn id="323" idx="1"/>
            <a:endCxn id="317" idx="3"/>
          </p:cNvCxnSpPr>
          <p:nvPr/>
        </p:nvCxnSpPr>
        <p:spPr>
          <a:xfrm flipH="1">
            <a:off x="16865753" y="11311089"/>
            <a:ext cx="1156973" cy="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Rectangle : coins arrondis 316">
            <a:extLst>
              <a:ext uri="{FF2B5EF4-FFF2-40B4-BE49-F238E27FC236}">
                <a16:creationId xmlns:a16="http://schemas.microsoft.com/office/drawing/2014/main" id="{74571BFD-2DAD-4453-8E31-9F74EAF18DF8}"/>
              </a:ext>
            </a:extLst>
          </p:cNvPr>
          <p:cNvSpPr/>
          <p:nvPr/>
        </p:nvSpPr>
        <p:spPr>
          <a:xfrm>
            <a:off x="16018755" y="11107057"/>
            <a:ext cx="846998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318" name="ZoneTexte 317">
            <a:extLst>
              <a:ext uri="{FF2B5EF4-FFF2-40B4-BE49-F238E27FC236}">
                <a16:creationId xmlns:a16="http://schemas.microsoft.com/office/drawing/2014/main" id="{0B663ADA-C12A-4556-A8DA-D80D456567E4}"/>
              </a:ext>
            </a:extLst>
          </p:cNvPr>
          <p:cNvSpPr txBox="1"/>
          <p:nvPr/>
        </p:nvSpPr>
        <p:spPr>
          <a:xfrm>
            <a:off x="16918215" y="11059584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323" name="Rectangle : coins arrondis 322">
            <a:extLst>
              <a:ext uri="{FF2B5EF4-FFF2-40B4-BE49-F238E27FC236}">
                <a16:creationId xmlns:a16="http://schemas.microsoft.com/office/drawing/2014/main" id="{BDB56518-DE78-46BB-AE5C-E31638F0F14B}"/>
              </a:ext>
            </a:extLst>
          </p:cNvPr>
          <p:cNvSpPr/>
          <p:nvPr/>
        </p:nvSpPr>
        <p:spPr>
          <a:xfrm>
            <a:off x="18022726" y="10962271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330" name="Rectangle : coins arrondis 329">
            <a:extLst>
              <a:ext uri="{FF2B5EF4-FFF2-40B4-BE49-F238E27FC236}">
                <a16:creationId xmlns:a16="http://schemas.microsoft.com/office/drawing/2014/main" id="{83D6593C-58A7-4D5D-BB0D-82AC20FCD8FE}"/>
              </a:ext>
            </a:extLst>
          </p:cNvPr>
          <p:cNvSpPr/>
          <p:nvPr/>
        </p:nvSpPr>
        <p:spPr>
          <a:xfrm>
            <a:off x="16405276" y="13024436"/>
            <a:ext cx="699781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333" name="Connecteur droit avec flèche 332">
            <a:extLst>
              <a:ext uri="{FF2B5EF4-FFF2-40B4-BE49-F238E27FC236}">
                <a16:creationId xmlns:a16="http://schemas.microsoft.com/office/drawing/2014/main" id="{C32F5DB9-CD64-4D8B-BC3A-905D5B96381D}"/>
              </a:ext>
            </a:extLst>
          </p:cNvPr>
          <p:cNvCxnSpPr>
            <a:cxnSpLocks/>
            <a:stCxn id="330" idx="1"/>
          </p:cNvCxnSpPr>
          <p:nvPr/>
        </p:nvCxnSpPr>
        <p:spPr>
          <a:xfrm flipH="1">
            <a:off x="15562158" y="13310219"/>
            <a:ext cx="843118" cy="1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ZoneTexte 333">
            <a:extLst>
              <a:ext uri="{FF2B5EF4-FFF2-40B4-BE49-F238E27FC236}">
                <a16:creationId xmlns:a16="http://schemas.microsoft.com/office/drawing/2014/main" id="{2DD580C7-DAE9-4CCD-9FC8-081A074E46D3}"/>
              </a:ext>
            </a:extLst>
          </p:cNvPr>
          <p:cNvSpPr txBox="1"/>
          <p:nvPr/>
        </p:nvSpPr>
        <p:spPr>
          <a:xfrm>
            <a:off x="15352502" y="1338313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335" name="Rectangle : coins arrondis 334">
            <a:extLst>
              <a:ext uri="{FF2B5EF4-FFF2-40B4-BE49-F238E27FC236}">
                <a16:creationId xmlns:a16="http://schemas.microsoft.com/office/drawing/2014/main" id="{0D67A196-C97B-4E1B-B549-66D278549AE6}"/>
              </a:ext>
            </a:extLst>
          </p:cNvPr>
          <p:cNvSpPr/>
          <p:nvPr/>
        </p:nvSpPr>
        <p:spPr>
          <a:xfrm>
            <a:off x="19956795" y="14047531"/>
            <a:ext cx="841673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La Sérénade »</a:t>
            </a:r>
          </a:p>
        </p:txBody>
      </p:sp>
      <p:sp>
        <p:nvSpPr>
          <p:cNvPr id="338" name="Rectangle : coins arrondis 337">
            <a:extLst>
              <a:ext uri="{FF2B5EF4-FFF2-40B4-BE49-F238E27FC236}">
                <a16:creationId xmlns:a16="http://schemas.microsoft.com/office/drawing/2014/main" id="{C3E03573-73AB-4E06-B962-E9C7FC4DB3A5}"/>
              </a:ext>
            </a:extLst>
          </p:cNvPr>
          <p:cNvSpPr/>
          <p:nvPr/>
        </p:nvSpPr>
        <p:spPr>
          <a:xfrm>
            <a:off x="19855528" y="12958252"/>
            <a:ext cx="1013135" cy="455629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339" name="ZoneTexte 338">
            <a:extLst>
              <a:ext uri="{FF2B5EF4-FFF2-40B4-BE49-F238E27FC236}">
                <a16:creationId xmlns:a16="http://schemas.microsoft.com/office/drawing/2014/main" id="{FADB5208-3847-4730-9A29-65A452609C5D}"/>
              </a:ext>
            </a:extLst>
          </p:cNvPr>
          <p:cNvSpPr txBox="1"/>
          <p:nvPr/>
        </p:nvSpPr>
        <p:spPr>
          <a:xfrm>
            <a:off x="17845399" y="1228483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341" name="ZoneTexte 340">
            <a:extLst>
              <a:ext uri="{FF2B5EF4-FFF2-40B4-BE49-F238E27FC236}">
                <a16:creationId xmlns:a16="http://schemas.microsoft.com/office/drawing/2014/main" id="{4ECCC6AF-888F-4164-A4B4-C5E5356A2A59}"/>
              </a:ext>
            </a:extLst>
          </p:cNvPr>
          <p:cNvSpPr txBox="1"/>
          <p:nvPr/>
        </p:nvSpPr>
        <p:spPr>
          <a:xfrm>
            <a:off x="19241379" y="13587422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342" name="Connecteur : en arc 341">
            <a:extLst>
              <a:ext uri="{FF2B5EF4-FFF2-40B4-BE49-F238E27FC236}">
                <a16:creationId xmlns:a16="http://schemas.microsoft.com/office/drawing/2014/main" id="{2F1D037A-CDA1-4E13-ADBD-B9381D661B90}"/>
              </a:ext>
            </a:extLst>
          </p:cNvPr>
          <p:cNvCxnSpPr>
            <a:cxnSpLocks/>
            <a:stCxn id="323" idx="2"/>
            <a:endCxn id="338" idx="0"/>
          </p:cNvCxnSpPr>
          <p:nvPr/>
        </p:nvCxnSpPr>
        <p:spPr>
          <a:xfrm rot="16200000" flipH="1">
            <a:off x="18806251" y="11402406"/>
            <a:ext cx="1298345" cy="18133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Rectangle : coins arrondis 342">
            <a:extLst>
              <a:ext uri="{FF2B5EF4-FFF2-40B4-BE49-F238E27FC236}">
                <a16:creationId xmlns:a16="http://schemas.microsoft.com/office/drawing/2014/main" id="{7372240D-F305-469E-9308-70868C200C6D}"/>
              </a:ext>
            </a:extLst>
          </p:cNvPr>
          <p:cNvSpPr/>
          <p:nvPr/>
        </p:nvSpPr>
        <p:spPr>
          <a:xfrm>
            <a:off x="13305517" y="10975743"/>
            <a:ext cx="1052047" cy="665980"/>
          </a:xfrm>
          <a:prstGeom prst="roundRect">
            <a:avLst/>
          </a:prstGeom>
          <a:solidFill>
            <a:srgbClr val="BCE1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F27 Work Conception</a:t>
            </a:r>
          </a:p>
        </p:txBody>
      </p:sp>
      <p:sp>
        <p:nvSpPr>
          <p:cNvPr id="345" name="ZoneTexte 344">
            <a:extLst>
              <a:ext uri="{FF2B5EF4-FFF2-40B4-BE49-F238E27FC236}">
                <a16:creationId xmlns:a16="http://schemas.microsoft.com/office/drawing/2014/main" id="{11A10936-E749-4ABC-9532-FA2471353CC2}"/>
              </a:ext>
            </a:extLst>
          </p:cNvPr>
          <p:cNvSpPr txBox="1"/>
          <p:nvPr/>
        </p:nvSpPr>
        <p:spPr>
          <a:xfrm>
            <a:off x="14539675" y="1104422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initiated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346" name="Rectangle : coins arrondis 345">
            <a:extLst>
              <a:ext uri="{FF2B5EF4-FFF2-40B4-BE49-F238E27FC236}">
                <a16:creationId xmlns:a16="http://schemas.microsoft.com/office/drawing/2014/main" id="{66CA1B05-4A62-4A57-A39F-B027BEA60F08}"/>
              </a:ext>
            </a:extLst>
          </p:cNvPr>
          <p:cNvSpPr/>
          <p:nvPr/>
        </p:nvSpPr>
        <p:spPr>
          <a:xfrm>
            <a:off x="13253583" y="12561581"/>
            <a:ext cx="1155914" cy="665979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(Jean-François Regnard)</a:t>
            </a:r>
          </a:p>
        </p:txBody>
      </p:sp>
      <p:cxnSp>
        <p:nvCxnSpPr>
          <p:cNvPr id="347" name="Connecteur droit avec flèche 346">
            <a:extLst>
              <a:ext uri="{FF2B5EF4-FFF2-40B4-BE49-F238E27FC236}">
                <a16:creationId xmlns:a16="http://schemas.microsoft.com/office/drawing/2014/main" id="{6AAAD038-8A5F-4F1A-AEF4-59608107DAA9}"/>
              </a:ext>
            </a:extLst>
          </p:cNvPr>
          <p:cNvCxnSpPr>
            <a:cxnSpLocks/>
            <a:stCxn id="343" idx="2"/>
            <a:endCxn id="346" idx="0"/>
          </p:cNvCxnSpPr>
          <p:nvPr/>
        </p:nvCxnSpPr>
        <p:spPr>
          <a:xfrm flipH="1">
            <a:off x="13831540" y="11641723"/>
            <a:ext cx="1" cy="91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ZoneTexte 347">
            <a:extLst>
              <a:ext uri="{FF2B5EF4-FFF2-40B4-BE49-F238E27FC236}">
                <a16:creationId xmlns:a16="http://schemas.microsoft.com/office/drawing/2014/main" id="{0F2C3355-0536-4054-964D-D83729770768}"/>
              </a:ext>
            </a:extLst>
          </p:cNvPr>
          <p:cNvSpPr txBox="1"/>
          <p:nvPr/>
        </p:nvSpPr>
        <p:spPr>
          <a:xfrm>
            <a:off x="12606336" y="11924074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349" name="Rectangle : coins arrondis 348">
            <a:extLst>
              <a:ext uri="{FF2B5EF4-FFF2-40B4-BE49-F238E27FC236}">
                <a16:creationId xmlns:a16="http://schemas.microsoft.com/office/drawing/2014/main" id="{CE433B02-5648-4055-A63E-4860C1DF222D}"/>
              </a:ext>
            </a:extLst>
          </p:cNvPr>
          <p:cNvSpPr/>
          <p:nvPr/>
        </p:nvSpPr>
        <p:spPr>
          <a:xfrm>
            <a:off x="22563613" y="15632605"/>
            <a:ext cx="974747" cy="625889"/>
          </a:xfrm>
          <a:prstGeom prst="roundRect">
            <a:avLst/>
          </a:prstGeom>
          <a:solidFill>
            <a:srgbClr val="22B8B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F31 Performance</a:t>
            </a:r>
          </a:p>
        </p:txBody>
      </p:sp>
      <p:cxnSp>
        <p:nvCxnSpPr>
          <p:cNvPr id="205" name="Connecteur droit avec flèche 204">
            <a:extLst>
              <a:ext uri="{FF2B5EF4-FFF2-40B4-BE49-F238E27FC236}">
                <a16:creationId xmlns:a16="http://schemas.microsoft.com/office/drawing/2014/main" id="{7B97E3E7-B4C3-41D3-B6B7-F9147C75D6B3}"/>
              </a:ext>
            </a:extLst>
          </p:cNvPr>
          <p:cNvCxnSpPr>
            <a:stCxn id="317" idx="1"/>
            <a:endCxn id="343" idx="3"/>
          </p:cNvCxnSpPr>
          <p:nvPr/>
        </p:nvCxnSpPr>
        <p:spPr>
          <a:xfrm flipH="1" flipV="1">
            <a:off x="14357564" y="11308733"/>
            <a:ext cx="1661191" cy="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necteur droit avec flèche 223">
            <a:extLst>
              <a:ext uri="{FF2B5EF4-FFF2-40B4-BE49-F238E27FC236}">
                <a16:creationId xmlns:a16="http://schemas.microsoft.com/office/drawing/2014/main" id="{EC1D7363-42B7-4DC6-ACA9-C7441371B537}"/>
              </a:ext>
            </a:extLst>
          </p:cNvPr>
          <p:cNvCxnSpPr>
            <a:stCxn id="338" idx="2"/>
            <a:endCxn id="335" idx="0"/>
          </p:cNvCxnSpPr>
          <p:nvPr/>
        </p:nvCxnSpPr>
        <p:spPr>
          <a:xfrm>
            <a:off x="20362096" y="13413881"/>
            <a:ext cx="15536" cy="63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necteur : en arc 234">
            <a:extLst>
              <a:ext uri="{FF2B5EF4-FFF2-40B4-BE49-F238E27FC236}">
                <a16:creationId xmlns:a16="http://schemas.microsoft.com/office/drawing/2014/main" id="{B0D8F8A9-9839-4341-820C-FE9BCE1F7BB9}"/>
              </a:ext>
            </a:extLst>
          </p:cNvPr>
          <p:cNvCxnSpPr>
            <a:cxnSpLocks/>
            <a:stCxn id="323" idx="3"/>
            <a:endCxn id="162" idx="0"/>
          </p:cNvCxnSpPr>
          <p:nvPr/>
        </p:nvCxnSpPr>
        <p:spPr>
          <a:xfrm>
            <a:off x="19074773" y="11311089"/>
            <a:ext cx="3971752" cy="25071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7C12C127-A74B-4661-AEBC-64B5DBB800C4}"/>
              </a:ext>
            </a:extLst>
          </p:cNvPr>
          <p:cNvSpPr/>
          <p:nvPr/>
        </p:nvSpPr>
        <p:spPr>
          <a:xfrm>
            <a:off x="14717823" y="13137241"/>
            <a:ext cx="846998" cy="364521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« 1694-S »</a:t>
            </a:r>
          </a:p>
        </p:txBody>
      </p:sp>
      <p:cxnSp>
        <p:nvCxnSpPr>
          <p:cNvPr id="243" name="Connecteur : en arc 242">
            <a:extLst>
              <a:ext uri="{FF2B5EF4-FFF2-40B4-BE49-F238E27FC236}">
                <a16:creationId xmlns:a16="http://schemas.microsoft.com/office/drawing/2014/main" id="{27952085-07E9-4451-9D0D-79A017EE7DEE}"/>
              </a:ext>
            </a:extLst>
          </p:cNvPr>
          <p:cNvCxnSpPr>
            <a:cxnSpLocks/>
            <a:stCxn id="323" idx="2"/>
            <a:endCxn id="330" idx="0"/>
          </p:cNvCxnSpPr>
          <p:nvPr/>
        </p:nvCxnSpPr>
        <p:spPr>
          <a:xfrm rot="5400000">
            <a:off x="16969695" y="11445380"/>
            <a:ext cx="1364529" cy="1793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id="{6DF5FB06-2133-4A82-9519-7B977CA128B3}"/>
              </a:ext>
            </a:extLst>
          </p:cNvPr>
          <p:cNvSpPr/>
          <p:nvPr/>
        </p:nvSpPr>
        <p:spPr>
          <a:xfrm>
            <a:off x="21137411" y="17382711"/>
            <a:ext cx="974747" cy="625889"/>
          </a:xfrm>
          <a:prstGeom prst="roundRect">
            <a:avLst/>
          </a:prstGeom>
          <a:solidFill>
            <a:srgbClr val="22B8B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F31 Performance</a:t>
            </a: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(Composition)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95061042-AFDF-40A1-8305-2533E55A7459}"/>
              </a:ext>
            </a:extLst>
          </p:cNvPr>
          <p:cNvSpPr/>
          <p:nvPr/>
        </p:nvSpPr>
        <p:spPr>
          <a:xfrm>
            <a:off x="23888664" y="17382710"/>
            <a:ext cx="974747" cy="625889"/>
          </a:xfrm>
          <a:prstGeom prst="roundRect">
            <a:avLst/>
          </a:prstGeom>
          <a:solidFill>
            <a:srgbClr val="22B8B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F31 Performance</a:t>
            </a: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(Chorégraphie)</a:t>
            </a:r>
          </a:p>
        </p:txBody>
      </p:sp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DFD2A170-A515-459F-AF2F-63C63B0AF27F}"/>
              </a:ext>
            </a:extLst>
          </p:cNvPr>
          <p:cNvCxnSpPr>
            <a:stCxn id="150" idx="0"/>
            <a:endCxn id="349" idx="2"/>
          </p:cNvCxnSpPr>
          <p:nvPr/>
        </p:nvCxnSpPr>
        <p:spPr>
          <a:xfrm rot="5400000" flipH="1" flipV="1">
            <a:off x="21775778" y="16107502"/>
            <a:ext cx="1124217" cy="14262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 : en arc 5">
            <a:extLst>
              <a:ext uri="{FF2B5EF4-FFF2-40B4-BE49-F238E27FC236}">
                <a16:creationId xmlns:a16="http://schemas.microsoft.com/office/drawing/2014/main" id="{B79AAD90-6169-4596-BC25-5F8534D2C7A9}"/>
              </a:ext>
            </a:extLst>
          </p:cNvPr>
          <p:cNvCxnSpPr>
            <a:stCxn id="151" idx="0"/>
            <a:endCxn id="349" idx="2"/>
          </p:cNvCxnSpPr>
          <p:nvPr/>
        </p:nvCxnSpPr>
        <p:spPr>
          <a:xfrm rot="16200000" flipV="1">
            <a:off x="23151405" y="16158076"/>
            <a:ext cx="1124216" cy="13250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Rectangle : coins arrondis 161">
            <a:extLst>
              <a:ext uri="{FF2B5EF4-FFF2-40B4-BE49-F238E27FC236}">
                <a16:creationId xmlns:a16="http://schemas.microsoft.com/office/drawing/2014/main" id="{529F9CB4-D71B-441D-8B6A-C9E8EDC30404}"/>
              </a:ext>
            </a:extLst>
          </p:cNvPr>
          <p:cNvSpPr/>
          <p:nvPr/>
        </p:nvSpPr>
        <p:spPr>
          <a:xfrm>
            <a:off x="22559151" y="13818254"/>
            <a:ext cx="974747" cy="625889"/>
          </a:xfrm>
          <a:prstGeom prst="roundRect">
            <a:avLst/>
          </a:prstGeom>
          <a:solidFill>
            <a:srgbClr val="22B8B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F31 Performance</a:t>
            </a: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(Pièce)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7B5F8D7-73E1-4B7F-802B-8DEF3C5DD5F1}"/>
              </a:ext>
            </a:extLst>
          </p:cNvPr>
          <p:cNvCxnSpPr>
            <a:stCxn id="162" idx="2"/>
            <a:endCxn id="349" idx="0"/>
          </p:cNvCxnSpPr>
          <p:nvPr/>
        </p:nvCxnSpPr>
        <p:spPr>
          <a:xfrm>
            <a:off x="23046525" y="14444143"/>
            <a:ext cx="4462" cy="118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A394497E-A940-4C70-8300-727988F8306A}"/>
              </a:ext>
            </a:extLst>
          </p:cNvPr>
          <p:cNvSpPr/>
          <p:nvPr/>
        </p:nvSpPr>
        <p:spPr>
          <a:xfrm>
            <a:off x="16051682" y="18705689"/>
            <a:ext cx="1155914" cy="665979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170" name="Rectangle : coins arrondis 169">
            <a:extLst>
              <a:ext uri="{FF2B5EF4-FFF2-40B4-BE49-F238E27FC236}">
                <a16:creationId xmlns:a16="http://schemas.microsoft.com/office/drawing/2014/main" id="{93B38397-C637-4564-969F-AF65EE04EB7F}"/>
              </a:ext>
            </a:extLst>
          </p:cNvPr>
          <p:cNvSpPr/>
          <p:nvPr/>
        </p:nvSpPr>
        <p:spPr>
          <a:xfrm>
            <a:off x="18707092" y="17346835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B96381EF-B7F3-46D4-87EF-6ADF3104EA4D}"/>
              </a:ext>
            </a:extLst>
          </p:cNvPr>
          <p:cNvSpPr/>
          <p:nvPr/>
        </p:nvSpPr>
        <p:spPr>
          <a:xfrm>
            <a:off x="16597240" y="17484525"/>
            <a:ext cx="846998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74BA8B1C-F1C3-4D86-B936-46804498C295}"/>
              </a:ext>
            </a:extLst>
          </p:cNvPr>
          <p:cNvSpPr/>
          <p:nvPr/>
        </p:nvSpPr>
        <p:spPr>
          <a:xfrm>
            <a:off x="20960790" y="4174054"/>
            <a:ext cx="1201439" cy="668273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(Registre)</a:t>
            </a:r>
          </a:p>
        </p:txBody>
      </p: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70885E5B-1AB3-429A-8803-98ACF5E099EA}"/>
              </a:ext>
            </a:extLst>
          </p:cNvPr>
          <p:cNvCxnSpPr>
            <a:cxnSpLocks/>
            <a:stCxn id="185" idx="1"/>
            <a:endCxn id="186" idx="3"/>
          </p:cNvCxnSpPr>
          <p:nvPr/>
        </p:nvCxnSpPr>
        <p:spPr>
          <a:xfrm flipH="1">
            <a:off x="19674561" y="6250102"/>
            <a:ext cx="1357315" cy="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ZoneTexte 173">
            <a:extLst>
              <a:ext uri="{FF2B5EF4-FFF2-40B4-BE49-F238E27FC236}">
                <a16:creationId xmlns:a16="http://schemas.microsoft.com/office/drawing/2014/main" id="{976DCC92-1868-4EAF-B8D7-9B061D7A4331}"/>
              </a:ext>
            </a:extLst>
          </p:cNvPr>
          <p:cNvSpPr txBox="1"/>
          <p:nvPr/>
        </p:nvSpPr>
        <p:spPr>
          <a:xfrm>
            <a:off x="19869482" y="5993632"/>
            <a:ext cx="115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175" name="Connecteur droit avec flèche 174">
            <a:extLst>
              <a:ext uri="{FF2B5EF4-FFF2-40B4-BE49-F238E27FC236}">
                <a16:creationId xmlns:a16="http://schemas.microsoft.com/office/drawing/2014/main" id="{DDD4870D-AAE3-4E5F-9A36-68E025F87E79}"/>
              </a:ext>
            </a:extLst>
          </p:cNvPr>
          <p:cNvCxnSpPr>
            <a:cxnSpLocks/>
            <a:stCxn id="185" idx="3"/>
          </p:cNvCxnSpPr>
          <p:nvPr/>
        </p:nvCxnSpPr>
        <p:spPr>
          <a:xfrm>
            <a:off x="22083922" y="6250102"/>
            <a:ext cx="1071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ZoneTexte 175">
            <a:extLst>
              <a:ext uri="{FF2B5EF4-FFF2-40B4-BE49-F238E27FC236}">
                <a16:creationId xmlns:a16="http://schemas.microsoft.com/office/drawing/2014/main" id="{6F8739EE-695E-431F-A7D1-44A9EABC6164}"/>
              </a:ext>
            </a:extLst>
          </p:cNvPr>
          <p:cNvSpPr txBox="1"/>
          <p:nvPr/>
        </p:nvSpPr>
        <p:spPr>
          <a:xfrm>
            <a:off x="22112158" y="5981458"/>
            <a:ext cx="976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dcterms:created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77" name="Connecteur droit avec flèche 176">
            <a:extLst>
              <a:ext uri="{FF2B5EF4-FFF2-40B4-BE49-F238E27FC236}">
                <a16:creationId xmlns:a16="http://schemas.microsoft.com/office/drawing/2014/main" id="{FE86E51F-3E23-4E0B-98A8-348CD18C2BC0}"/>
              </a:ext>
            </a:extLst>
          </p:cNvPr>
          <p:cNvCxnSpPr>
            <a:cxnSpLocks/>
            <a:stCxn id="185" idx="0"/>
            <a:endCxn id="172" idx="2"/>
          </p:cNvCxnSpPr>
          <p:nvPr/>
        </p:nvCxnSpPr>
        <p:spPr>
          <a:xfrm flipV="1">
            <a:off x="21557899" y="4842327"/>
            <a:ext cx="3611" cy="107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6F1E890E-8C23-4020-B88A-FC88F76525B2}"/>
              </a:ext>
            </a:extLst>
          </p:cNvPr>
          <p:cNvSpPr txBox="1"/>
          <p:nvPr/>
        </p:nvSpPr>
        <p:spPr>
          <a:xfrm>
            <a:off x="20656006" y="5071657"/>
            <a:ext cx="90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179" name="Rectangle : coins arrondis 178">
            <a:extLst>
              <a:ext uri="{FF2B5EF4-FFF2-40B4-BE49-F238E27FC236}">
                <a16:creationId xmlns:a16="http://schemas.microsoft.com/office/drawing/2014/main" id="{9FCB85BC-FA76-473E-8187-460F5E4E3DD5}"/>
              </a:ext>
            </a:extLst>
          </p:cNvPr>
          <p:cNvSpPr/>
          <p:nvPr/>
        </p:nvSpPr>
        <p:spPr>
          <a:xfrm>
            <a:off x="24076307" y="8616165"/>
            <a:ext cx="935536" cy="535909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R5 has component</a:t>
            </a: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B1447FE3-7F31-4B84-806F-F1B79B2B1AA1}"/>
              </a:ext>
            </a:extLst>
          </p:cNvPr>
          <p:cNvSpPr txBox="1"/>
          <p:nvPr/>
        </p:nvSpPr>
        <p:spPr>
          <a:xfrm>
            <a:off x="21988765" y="7164900"/>
            <a:ext cx="126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property</a:t>
            </a:r>
            <a:r>
              <a:rPr lang="fr-FR" sz="900" i="1" dirty="0">
                <a:latin typeface="Gill Sans Nova" panose="020B0602020104020203" pitchFamily="34" charset="0"/>
              </a:rPr>
              <a:t> type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848FAE49-81A3-41BF-B779-A3F8D59B4CDB}"/>
              </a:ext>
            </a:extLst>
          </p:cNvPr>
          <p:cNvSpPr txBox="1"/>
          <p:nvPr/>
        </p:nvSpPr>
        <p:spPr>
          <a:xfrm>
            <a:off x="19727112" y="7312445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82" name="Connecteur : en arc 181">
            <a:extLst>
              <a:ext uri="{FF2B5EF4-FFF2-40B4-BE49-F238E27FC236}">
                <a16:creationId xmlns:a16="http://schemas.microsoft.com/office/drawing/2014/main" id="{916D82B3-D381-4060-914D-DA31A7FBC4A4}"/>
              </a:ext>
            </a:extLst>
          </p:cNvPr>
          <p:cNvCxnSpPr>
            <a:cxnSpLocks/>
            <a:stCxn id="185" idx="2"/>
            <a:endCxn id="188" idx="0"/>
          </p:cNvCxnSpPr>
          <p:nvPr/>
        </p:nvCxnSpPr>
        <p:spPr>
          <a:xfrm rot="5400000">
            <a:off x="18987079" y="6131320"/>
            <a:ext cx="2123564" cy="3018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necteur : en arc 182">
            <a:extLst>
              <a:ext uri="{FF2B5EF4-FFF2-40B4-BE49-F238E27FC236}">
                <a16:creationId xmlns:a16="http://schemas.microsoft.com/office/drawing/2014/main" id="{512E042F-E63D-4759-980A-511354973EF3}"/>
              </a:ext>
            </a:extLst>
          </p:cNvPr>
          <p:cNvCxnSpPr>
            <a:cxnSpLocks/>
            <a:stCxn id="185" idx="2"/>
            <a:endCxn id="179" idx="0"/>
          </p:cNvCxnSpPr>
          <p:nvPr/>
        </p:nvCxnSpPr>
        <p:spPr>
          <a:xfrm rot="16200000" flipH="1">
            <a:off x="22032193" y="6104282"/>
            <a:ext cx="2037589" cy="29861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AF26E25B-7558-4233-B305-D4856E65D5E0}"/>
              </a:ext>
            </a:extLst>
          </p:cNvPr>
          <p:cNvSpPr/>
          <p:nvPr/>
        </p:nvSpPr>
        <p:spPr>
          <a:xfrm>
            <a:off x="23155125" y="6112540"/>
            <a:ext cx="1669192" cy="27512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900" dirty="0">
                <a:solidFill>
                  <a:schemeClr val="tx1"/>
                </a:solidFill>
              </a:rPr>
              <a:t>« 2020-11-18T06:16:06+0000 »</a:t>
            </a:r>
          </a:p>
        </p:txBody>
      </p:sp>
      <p:sp>
        <p:nvSpPr>
          <p:cNvPr id="185" name="Rectangle : coins arrondis 184">
            <a:extLst>
              <a:ext uri="{FF2B5EF4-FFF2-40B4-BE49-F238E27FC236}">
                <a16:creationId xmlns:a16="http://schemas.microsoft.com/office/drawing/2014/main" id="{88311C09-C987-474F-BF7F-EDFCAE723947}"/>
              </a:ext>
            </a:extLst>
          </p:cNvPr>
          <p:cNvSpPr/>
          <p:nvPr/>
        </p:nvSpPr>
        <p:spPr>
          <a:xfrm>
            <a:off x="21031876" y="5921628"/>
            <a:ext cx="1052046" cy="656948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sp>
        <p:nvSpPr>
          <p:cNvPr id="186" name="Rectangle : coins arrondis 185">
            <a:extLst>
              <a:ext uri="{FF2B5EF4-FFF2-40B4-BE49-F238E27FC236}">
                <a16:creationId xmlns:a16="http://schemas.microsoft.com/office/drawing/2014/main" id="{57650E9E-C696-4498-BB27-197AE1DC7E9D}"/>
              </a:ext>
            </a:extLst>
          </p:cNvPr>
          <p:cNvSpPr/>
          <p:nvPr/>
        </p:nvSpPr>
        <p:spPr>
          <a:xfrm>
            <a:off x="18518328" y="5942716"/>
            <a:ext cx="1156233" cy="6190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(Matthieu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Franchin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)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1F86DC6B-72F1-48C4-B402-C13F9A78C4A5}"/>
              </a:ext>
            </a:extLst>
          </p:cNvPr>
          <p:cNvSpPr txBox="1"/>
          <p:nvPr/>
        </p:nvSpPr>
        <p:spPr>
          <a:xfrm>
            <a:off x="21982782" y="11995956"/>
            <a:ext cx="142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R66 </a:t>
            </a:r>
            <a:r>
              <a:rPr lang="fr-FR" sz="900" i="1" dirty="0" err="1">
                <a:latin typeface="Gill Sans Nova" panose="020B0602020104020203" pitchFamily="34" charset="0"/>
              </a:rPr>
              <a:t>included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performed</a:t>
            </a:r>
            <a:r>
              <a:rPr lang="fr-FR" sz="900" i="1" dirty="0">
                <a:latin typeface="Gill Sans Nova" panose="020B0602020104020203" pitchFamily="34" charset="0"/>
              </a:rPr>
              <a:t> version of</a:t>
            </a:r>
          </a:p>
        </p:txBody>
      </p:sp>
      <p:sp>
        <p:nvSpPr>
          <p:cNvPr id="188" name="Rectangle : coins arrondis 187">
            <a:extLst>
              <a:ext uri="{FF2B5EF4-FFF2-40B4-BE49-F238E27FC236}">
                <a16:creationId xmlns:a16="http://schemas.microsoft.com/office/drawing/2014/main" id="{BFACF6A4-50B1-4F8F-844C-A5F1DF0DBEC5}"/>
              </a:ext>
            </a:extLst>
          </p:cNvPr>
          <p:cNvSpPr/>
          <p:nvPr/>
        </p:nvSpPr>
        <p:spPr>
          <a:xfrm>
            <a:off x="18013798" y="8702140"/>
            <a:ext cx="1052048" cy="690540"/>
          </a:xfrm>
          <a:prstGeom prst="roundRect">
            <a:avLst/>
          </a:prstGeom>
          <a:solidFill>
            <a:srgbClr val="E2E9F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E33 </a:t>
            </a:r>
            <a:r>
              <a:rPr lang="fr-FR" sz="10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Linguistic</a:t>
            </a:r>
            <a:r>
              <a:rPr lang="fr-FR" sz="1000" dirty="0">
                <a:solidFill>
                  <a:schemeClr val="tx1"/>
                </a:solidFill>
                <a:latin typeface="Gill Sans Nova" panose="020B0602020104020203" pitchFamily="34" charset="0"/>
              </a:rPr>
              <a:t> Object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6F5FA03-C8B9-492D-BBAF-A520FCA8271F}"/>
              </a:ext>
            </a:extLst>
          </p:cNvPr>
          <p:cNvCxnSpPr>
            <a:stCxn id="188" idx="2"/>
            <a:endCxn id="323" idx="0"/>
          </p:cNvCxnSpPr>
          <p:nvPr/>
        </p:nvCxnSpPr>
        <p:spPr>
          <a:xfrm>
            <a:off x="18539822" y="9392680"/>
            <a:ext cx="8928" cy="156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ZoneTexte 192">
            <a:extLst>
              <a:ext uri="{FF2B5EF4-FFF2-40B4-BE49-F238E27FC236}">
                <a16:creationId xmlns:a16="http://schemas.microsoft.com/office/drawing/2014/main" id="{1F12592B-00DE-4350-B13F-5F16AA77DE7D}"/>
              </a:ext>
            </a:extLst>
          </p:cNvPr>
          <p:cNvSpPr txBox="1"/>
          <p:nvPr/>
        </p:nvSpPr>
        <p:spPr>
          <a:xfrm>
            <a:off x="18548749" y="9902196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P67 </a:t>
            </a:r>
            <a:r>
              <a:rPr lang="fr-FR" sz="900" i="1" dirty="0" err="1">
                <a:latin typeface="Gill Sans Nova" panose="020B0602020104020203" pitchFamily="34" charset="0"/>
              </a:rPr>
              <a:t>refers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C3313EDE-5E04-4694-9A62-D78E2A245F70}"/>
              </a:ext>
            </a:extLst>
          </p:cNvPr>
          <p:cNvCxnSpPr>
            <a:stCxn id="169" idx="0"/>
            <a:endCxn id="171" idx="2"/>
          </p:cNvCxnSpPr>
          <p:nvPr/>
        </p:nvCxnSpPr>
        <p:spPr>
          <a:xfrm rot="5400000" flipH="1" flipV="1">
            <a:off x="16425735" y="18110685"/>
            <a:ext cx="798909" cy="3911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83F711F3-BEFF-4644-8B53-264718ADE928}"/>
              </a:ext>
            </a:extLst>
          </p:cNvPr>
          <p:cNvCxnSpPr>
            <a:cxnSpLocks/>
            <a:stCxn id="171" idx="3"/>
            <a:endCxn id="170" idx="1"/>
          </p:cNvCxnSpPr>
          <p:nvPr/>
        </p:nvCxnSpPr>
        <p:spPr>
          <a:xfrm>
            <a:off x="17444238" y="17695653"/>
            <a:ext cx="1262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C579A575-4138-4727-B2DE-15BE7BE6CFE1}"/>
              </a:ext>
            </a:extLst>
          </p:cNvPr>
          <p:cNvCxnSpPr>
            <a:stCxn id="170" idx="3"/>
            <a:endCxn id="150" idx="1"/>
          </p:cNvCxnSpPr>
          <p:nvPr/>
        </p:nvCxnSpPr>
        <p:spPr>
          <a:xfrm>
            <a:off x="19759139" y="17695653"/>
            <a:ext cx="1378272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32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31196</TotalTime>
  <Words>115</Words>
  <Application>Microsoft Office PowerPoint</Application>
  <PresentationFormat>Personnalisé</PresentationFormat>
  <Paragraphs>40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rebecca</dc:creator>
  <cp:lastModifiedBy>rebecca</cp:lastModifiedBy>
  <cp:revision>1099</cp:revision>
  <dcterms:created xsi:type="dcterms:W3CDTF">2020-10-20T08:06:00Z</dcterms:created>
  <dcterms:modified xsi:type="dcterms:W3CDTF">2021-03-02T09:42:52Z</dcterms:modified>
</cp:coreProperties>
</file>