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43341925" cy="3601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BCC"/>
    <a:srgbClr val="F0B5F5"/>
    <a:srgbClr val="2AAC9D"/>
    <a:srgbClr val="37CDBB"/>
    <a:srgbClr val="30C6B4"/>
    <a:srgbClr val="4DD3C3"/>
    <a:srgbClr val="5ED8C9"/>
    <a:srgbClr val="86E2D7"/>
    <a:srgbClr val="A5E9E1"/>
    <a:srgbClr val="8A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4660"/>
  </p:normalViewPr>
  <p:slideViewPr>
    <p:cSldViewPr snapToGrid="0">
      <p:cViewPr>
        <p:scale>
          <a:sx n="80" d="100"/>
          <a:sy n="80" d="100"/>
        </p:scale>
        <p:origin x="-6730" y="-7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0659" y="5894488"/>
            <a:ext cx="36840633" cy="12539321"/>
          </a:xfrm>
        </p:spPr>
        <p:txBody>
          <a:bodyPr anchor="b"/>
          <a:lstStyle>
            <a:lvl1pPr algn="ctr">
              <a:defRPr sz="2842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7738" y="18917375"/>
            <a:ext cx="32506450" cy="8695817"/>
          </a:xfrm>
        </p:spPr>
        <p:txBody>
          <a:bodyPr/>
          <a:lstStyle>
            <a:lvl1pPr marL="0" indent="0" algn="ctr">
              <a:buNone/>
              <a:defRPr sz="11375"/>
            </a:lvl1pPr>
            <a:lvl2pPr marL="2166316" indent="0" algn="ctr">
              <a:buNone/>
              <a:defRPr sz="9475"/>
            </a:lvl2pPr>
            <a:lvl3pPr marL="4332632" indent="0" algn="ctr">
              <a:buNone/>
              <a:defRPr sz="8525"/>
            </a:lvl3pPr>
            <a:lvl4pPr marL="6498959" indent="0" algn="ctr">
              <a:buNone/>
              <a:defRPr sz="7576"/>
            </a:lvl4pPr>
            <a:lvl5pPr marL="8665275" indent="0" algn="ctr">
              <a:buNone/>
              <a:defRPr sz="7576"/>
            </a:lvl5pPr>
            <a:lvl6pPr marL="10831591" indent="0" algn="ctr">
              <a:buNone/>
              <a:defRPr sz="7576"/>
            </a:lvl6pPr>
            <a:lvl7pPr marL="12997907" indent="0" algn="ctr">
              <a:buNone/>
              <a:defRPr sz="7576"/>
            </a:lvl7pPr>
            <a:lvl8pPr marL="15164223" indent="0" algn="ctr">
              <a:buNone/>
              <a:defRPr sz="7576"/>
            </a:lvl8pPr>
            <a:lvl9pPr marL="17330550" indent="0" algn="ctr">
              <a:buNone/>
              <a:defRPr sz="757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42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1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16574" y="1917582"/>
            <a:ext cx="9345600" cy="3052291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9770" y="1917582"/>
            <a:ext cx="27495033" cy="305229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84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04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193" y="8979299"/>
            <a:ext cx="37382410" cy="14982152"/>
          </a:xfrm>
        </p:spPr>
        <p:txBody>
          <a:bodyPr anchor="b"/>
          <a:lstStyle>
            <a:lvl1pPr>
              <a:defRPr sz="2842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7193" y="24103189"/>
            <a:ext cx="37382410" cy="7878760"/>
          </a:xfrm>
        </p:spPr>
        <p:txBody>
          <a:bodyPr/>
          <a:lstStyle>
            <a:lvl1pPr marL="0" indent="0">
              <a:buNone/>
              <a:defRPr sz="11375">
                <a:solidFill>
                  <a:schemeClr val="tx1"/>
                </a:solidFill>
              </a:defRPr>
            </a:lvl1pPr>
            <a:lvl2pPr marL="2166316" indent="0">
              <a:buNone/>
              <a:defRPr sz="9475">
                <a:solidFill>
                  <a:schemeClr val="tx1">
                    <a:tint val="75000"/>
                  </a:schemeClr>
                </a:solidFill>
              </a:defRPr>
            </a:lvl2pPr>
            <a:lvl3pPr marL="4332632" indent="0">
              <a:buNone/>
              <a:defRPr sz="8525">
                <a:solidFill>
                  <a:schemeClr val="tx1">
                    <a:tint val="75000"/>
                  </a:schemeClr>
                </a:solidFill>
              </a:defRPr>
            </a:lvl3pPr>
            <a:lvl4pPr marL="6498959" indent="0">
              <a:buNone/>
              <a:defRPr sz="7576">
                <a:solidFill>
                  <a:schemeClr val="tx1">
                    <a:tint val="75000"/>
                  </a:schemeClr>
                </a:solidFill>
              </a:defRPr>
            </a:lvl4pPr>
            <a:lvl5pPr marL="8665275" indent="0">
              <a:buNone/>
              <a:defRPr sz="7576">
                <a:solidFill>
                  <a:schemeClr val="tx1">
                    <a:tint val="75000"/>
                  </a:schemeClr>
                </a:solidFill>
              </a:defRPr>
            </a:lvl5pPr>
            <a:lvl6pPr marL="10831591" indent="0">
              <a:buNone/>
              <a:defRPr sz="7576">
                <a:solidFill>
                  <a:schemeClr val="tx1">
                    <a:tint val="75000"/>
                  </a:schemeClr>
                </a:solidFill>
              </a:defRPr>
            </a:lvl6pPr>
            <a:lvl7pPr marL="12997907" indent="0">
              <a:buNone/>
              <a:defRPr sz="7576">
                <a:solidFill>
                  <a:schemeClr val="tx1">
                    <a:tint val="75000"/>
                  </a:schemeClr>
                </a:solidFill>
              </a:defRPr>
            </a:lvl7pPr>
            <a:lvl8pPr marL="15164223" indent="0">
              <a:buNone/>
              <a:defRPr sz="7576">
                <a:solidFill>
                  <a:schemeClr val="tx1">
                    <a:tint val="75000"/>
                  </a:schemeClr>
                </a:solidFill>
              </a:defRPr>
            </a:lvl8pPr>
            <a:lvl9pPr marL="17330550" indent="0">
              <a:buNone/>
              <a:defRPr sz="75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33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9759" y="9587912"/>
            <a:ext cx="18420322" cy="228525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1857" y="9587912"/>
            <a:ext cx="18420322" cy="228525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61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11" y="1917592"/>
            <a:ext cx="37382410" cy="696166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5417" y="8829219"/>
            <a:ext cx="18335659" cy="4327064"/>
          </a:xfrm>
        </p:spPr>
        <p:txBody>
          <a:bodyPr anchor="b"/>
          <a:lstStyle>
            <a:lvl1pPr marL="0" indent="0">
              <a:buNone/>
              <a:defRPr sz="11375" b="1"/>
            </a:lvl1pPr>
            <a:lvl2pPr marL="2166316" indent="0">
              <a:buNone/>
              <a:defRPr sz="9475" b="1"/>
            </a:lvl2pPr>
            <a:lvl3pPr marL="4332632" indent="0">
              <a:buNone/>
              <a:defRPr sz="8525" b="1"/>
            </a:lvl3pPr>
            <a:lvl4pPr marL="6498959" indent="0">
              <a:buNone/>
              <a:defRPr sz="7576" b="1"/>
            </a:lvl4pPr>
            <a:lvl5pPr marL="8665275" indent="0">
              <a:buNone/>
              <a:defRPr sz="7576" b="1"/>
            </a:lvl5pPr>
            <a:lvl6pPr marL="10831591" indent="0">
              <a:buNone/>
              <a:defRPr sz="7576" b="1"/>
            </a:lvl6pPr>
            <a:lvl7pPr marL="12997907" indent="0">
              <a:buNone/>
              <a:defRPr sz="7576" b="1"/>
            </a:lvl7pPr>
            <a:lvl8pPr marL="15164223" indent="0">
              <a:buNone/>
              <a:defRPr sz="7576" b="1"/>
            </a:lvl8pPr>
            <a:lvl9pPr marL="17330550" indent="0">
              <a:buNone/>
              <a:defRPr sz="757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5417" y="13156283"/>
            <a:ext cx="18335659" cy="1935091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1852" y="8829219"/>
            <a:ext cx="18425963" cy="4327064"/>
          </a:xfrm>
        </p:spPr>
        <p:txBody>
          <a:bodyPr anchor="b"/>
          <a:lstStyle>
            <a:lvl1pPr marL="0" indent="0">
              <a:buNone/>
              <a:defRPr sz="11375" b="1"/>
            </a:lvl1pPr>
            <a:lvl2pPr marL="2166316" indent="0">
              <a:buNone/>
              <a:defRPr sz="9475" b="1"/>
            </a:lvl2pPr>
            <a:lvl3pPr marL="4332632" indent="0">
              <a:buNone/>
              <a:defRPr sz="8525" b="1"/>
            </a:lvl3pPr>
            <a:lvl4pPr marL="6498959" indent="0">
              <a:buNone/>
              <a:defRPr sz="7576" b="1"/>
            </a:lvl4pPr>
            <a:lvl5pPr marL="8665275" indent="0">
              <a:buNone/>
              <a:defRPr sz="7576" b="1"/>
            </a:lvl5pPr>
            <a:lvl6pPr marL="10831591" indent="0">
              <a:buNone/>
              <a:defRPr sz="7576" b="1"/>
            </a:lvl6pPr>
            <a:lvl7pPr marL="12997907" indent="0">
              <a:buNone/>
              <a:defRPr sz="7576" b="1"/>
            </a:lvl7pPr>
            <a:lvl8pPr marL="15164223" indent="0">
              <a:buNone/>
              <a:defRPr sz="7576" b="1"/>
            </a:lvl8pPr>
            <a:lvl9pPr marL="17330550" indent="0">
              <a:buNone/>
              <a:defRPr sz="757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1852" y="13156283"/>
            <a:ext cx="18425963" cy="1935091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5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57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44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4" y="2401151"/>
            <a:ext cx="13978900" cy="8404013"/>
          </a:xfrm>
        </p:spPr>
        <p:txBody>
          <a:bodyPr anchor="b"/>
          <a:lstStyle>
            <a:lvl1pPr>
              <a:defRPr sz="1516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5970" y="5185818"/>
            <a:ext cx="21941851" cy="25595556"/>
          </a:xfrm>
        </p:spPr>
        <p:txBody>
          <a:bodyPr/>
          <a:lstStyle>
            <a:lvl1pPr>
              <a:defRPr sz="15163"/>
            </a:lvl1pPr>
            <a:lvl2pPr>
              <a:defRPr sz="13263"/>
            </a:lvl2pPr>
            <a:lvl3pPr>
              <a:defRPr sz="11375"/>
            </a:lvl3pPr>
            <a:lvl4pPr>
              <a:defRPr sz="9475"/>
            </a:lvl4pPr>
            <a:lvl5pPr>
              <a:defRPr sz="9475"/>
            </a:lvl5pPr>
            <a:lvl6pPr>
              <a:defRPr sz="9475"/>
            </a:lvl6pPr>
            <a:lvl7pPr>
              <a:defRPr sz="9475"/>
            </a:lvl7pPr>
            <a:lvl8pPr>
              <a:defRPr sz="9475"/>
            </a:lvl8pPr>
            <a:lvl9pPr>
              <a:defRPr sz="947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5404" y="10805163"/>
            <a:ext cx="13978900" cy="20017895"/>
          </a:xfrm>
        </p:spPr>
        <p:txBody>
          <a:bodyPr/>
          <a:lstStyle>
            <a:lvl1pPr marL="0" indent="0">
              <a:buNone/>
              <a:defRPr sz="7576"/>
            </a:lvl1pPr>
            <a:lvl2pPr marL="2166316" indent="0">
              <a:buNone/>
              <a:defRPr sz="6637"/>
            </a:lvl2pPr>
            <a:lvl3pPr marL="4332632" indent="0">
              <a:buNone/>
              <a:defRPr sz="5687"/>
            </a:lvl3pPr>
            <a:lvl4pPr marL="6498959" indent="0">
              <a:buNone/>
              <a:defRPr sz="4738"/>
            </a:lvl4pPr>
            <a:lvl5pPr marL="8665275" indent="0">
              <a:buNone/>
              <a:defRPr sz="4738"/>
            </a:lvl5pPr>
            <a:lvl6pPr marL="10831591" indent="0">
              <a:buNone/>
              <a:defRPr sz="4738"/>
            </a:lvl6pPr>
            <a:lvl7pPr marL="12997907" indent="0">
              <a:buNone/>
              <a:defRPr sz="4738"/>
            </a:lvl7pPr>
            <a:lvl8pPr marL="15164223" indent="0">
              <a:buNone/>
              <a:defRPr sz="4738"/>
            </a:lvl8pPr>
            <a:lvl9pPr marL="17330550" indent="0">
              <a:buNone/>
              <a:defRPr sz="473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59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4" y="2401151"/>
            <a:ext cx="13978900" cy="8404013"/>
          </a:xfrm>
        </p:spPr>
        <p:txBody>
          <a:bodyPr anchor="b"/>
          <a:lstStyle>
            <a:lvl1pPr>
              <a:defRPr sz="1516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25970" y="5185818"/>
            <a:ext cx="21941851" cy="25595556"/>
          </a:xfrm>
        </p:spPr>
        <p:txBody>
          <a:bodyPr anchor="t"/>
          <a:lstStyle>
            <a:lvl1pPr marL="0" indent="0">
              <a:buNone/>
              <a:defRPr sz="15163"/>
            </a:lvl1pPr>
            <a:lvl2pPr marL="2166316" indent="0">
              <a:buNone/>
              <a:defRPr sz="13263"/>
            </a:lvl2pPr>
            <a:lvl3pPr marL="4332632" indent="0">
              <a:buNone/>
              <a:defRPr sz="11375"/>
            </a:lvl3pPr>
            <a:lvl4pPr marL="6498959" indent="0">
              <a:buNone/>
              <a:defRPr sz="9475"/>
            </a:lvl4pPr>
            <a:lvl5pPr marL="8665275" indent="0">
              <a:buNone/>
              <a:defRPr sz="9475"/>
            </a:lvl5pPr>
            <a:lvl6pPr marL="10831591" indent="0">
              <a:buNone/>
              <a:defRPr sz="9475"/>
            </a:lvl6pPr>
            <a:lvl7pPr marL="12997907" indent="0">
              <a:buNone/>
              <a:defRPr sz="9475"/>
            </a:lvl7pPr>
            <a:lvl8pPr marL="15164223" indent="0">
              <a:buNone/>
              <a:defRPr sz="9475"/>
            </a:lvl8pPr>
            <a:lvl9pPr marL="17330550" indent="0">
              <a:buNone/>
              <a:defRPr sz="947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5404" y="10805163"/>
            <a:ext cx="13978900" cy="20017895"/>
          </a:xfrm>
        </p:spPr>
        <p:txBody>
          <a:bodyPr/>
          <a:lstStyle>
            <a:lvl1pPr marL="0" indent="0">
              <a:buNone/>
              <a:defRPr sz="7576"/>
            </a:lvl1pPr>
            <a:lvl2pPr marL="2166316" indent="0">
              <a:buNone/>
              <a:defRPr sz="6637"/>
            </a:lvl2pPr>
            <a:lvl3pPr marL="4332632" indent="0">
              <a:buNone/>
              <a:defRPr sz="5687"/>
            </a:lvl3pPr>
            <a:lvl4pPr marL="6498959" indent="0">
              <a:buNone/>
              <a:defRPr sz="4738"/>
            </a:lvl4pPr>
            <a:lvl5pPr marL="8665275" indent="0">
              <a:buNone/>
              <a:defRPr sz="4738"/>
            </a:lvl5pPr>
            <a:lvl6pPr marL="10831591" indent="0">
              <a:buNone/>
              <a:defRPr sz="4738"/>
            </a:lvl6pPr>
            <a:lvl7pPr marL="12997907" indent="0">
              <a:buNone/>
              <a:defRPr sz="4738"/>
            </a:lvl7pPr>
            <a:lvl8pPr marL="15164223" indent="0">
              <a:buNone/>
              <a:defRPr sz="4738"/>
            </a:lvl8pPr>
            <a:lvl9pPr marL="17330550" indent="0">
              <a:buNone/>
              <a:defRPr sz="473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9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770" y="1917592"/>
            <a:ext cx="37382410" cy="6961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770" y="9587912"/>
            <a:ext cx="37382410" cy="22852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9769" y="33382618"/>
            <a:ext cx="9751933" cy="1917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367F-7370-4214-86FB-91D90BAC4FAD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57023" y="33382618"/>
            <a:ext cx="14627905" cy="1917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10246" y="33382618"/>
            <a:ext cx="9751933" cy="1917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45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4332632" rtl="0" eaLnBrk="1" latinLnBrk="0" hangingPunct="1">
        <a:lnSpc>
          <a:spcPct val="90000"/>
        </a:lnSpc>
        <a:spcBef>
          <a:spcPct val="0"/>
        </a:spcBef>
        <a:buNone/>
        <a:defRPr sz="20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3164" indent="-1083164" algn="l" defTabSz="4332632" rtl="0" eaLnBrk="1" latinLnBrk="0" hangingPunct="1">
        <a:lnSpc>
          <a:spcPct val="90000"/>
        </a:lnSpc>
        <a:spcBef>
          <a:spcPts val="4738"/>
        </a:spcBef>
        <a:buFont typeface="Arial" panose="020B0604020202020204" pitchFamily="34" charset="0"/>
        <a:buChar char="•"/>
        <a:defRPr sz="13263" kern="1200">
          <a:solidFill>
            <a:schemeClr val="tx1"/>
          </a:solidFill>
          <a:latin typeface="+mn-lt"/>
          <a:ea typeface="+mn-ea"/>
          <a:cs typeface="+mn-cs"/>
        </a:defRPr>
      </a:lvl1pPr>
      <a:lvl2pPr marL="3249480" indent="-1083164" algn="l" defTabSz="4332632" rtl="0" eaLnBrk="1" latinLnBrk="0" hangingPunct="1">
        <a:lnSpc>
          <a:spcPct val="90000"/>
        </a:lnSpc>
        <a:spcBef>
          <a:spcPts val="2375"/>
        </a:spcBef>
        <a:buFont typeface="Arial" panose="020B0604020202020204" pitchFamily="34" charset="0"/>
        <a:buChar char="•"/>
        <a:defRPr sz="11375" kern="1200">
          <a:solidFill>
            <a:schemeClr val="tx1"/>
          </a:solidFill>
          <a:latin typeface="+mn-lt"/>
          <a:ea typeface="+mn-ea"/>
          <a:cs typeface="+mn-cs"/>
        </a:defRPr>
      </a:lvl2pPr>
      <a:lvl3pPr marL="5415796" indent="-1083164" algn="l" defTabSz="4332632" rtl="0" eaLnBrk="1" latinLnBrk="0" hangingPunct="1">
        <a:lnSpc>
          <a:spcPct val="90000"/>
        </a:lnSpc>
        <a:spcBef>
          <a:spcPts val="2375"/>
        </a:spcBef>
        <a:buFont typeface="Arial" panose="020B0604020202020204" pitchFamily="34" charset="0"/>
        <a:buChar char="•"/>
        <a:defRPr sz="9475" kern="1200">
          <a:solidFill>
            <a:schemeClr val="tx1"/>
          </a:solidFill>
          <a:latin typeface="+mn-lt"/>
          <a:ea typeface="+mn-ea"/>
          <a:cs typeface="+mn-cs"/>
        </a:defRPr>
      </a:lvl3pPr>
      <a:lvl4pPr marL="7582111" indent="-1083164" algn="l" defTabSz="4332632" rtl="0" eaLnBrk="1" latinLnBrk="0" hangingPunct="1">
        <a:lnSpc>
          <a:spcPct val="90000"/>
        </a:lnSpc>
        <a:spcBef>
          <a:spcPts val="2375"/>
        </a:spcBef>
        <a:buFont typeface="Arial" panose="020B0604020202020204" pitchFamily="34" charset="0"/>
        <a:buChar char="•"/>
        <a:defRPr sz="8525" kern="1200">
          <a:solidFill>
            <a:schemeClr val="tx1"/>
          </a:solidFill>
          <a:latin typeface="+mn-lt"/>
          <a:ea typeface="+mn-ea"/>
          <a:cs typeface="+mn-cs"/>
        </a:defRPr>
      </a:lvl4pPr>
      <a:lvl5pPr marL="9748427" indent="-1083164" algn="l" defTabSz="4332632" rtl="0" eaLnBrk="1" latinLnBrk="0" hangingPunct="1">
        <a:lnSpc>
          <a:spcPct val="90000"/>
        </a:lnSpc>
        <a:spcBef>
          <a:spcPts val="2375"/>
        </a:spcBef>
        <a:buFont typeface="Arial" panose="020B0604020202020204" pitchFamily="34" charset="0"/>
        <a:buChar char="•"/>
        <a:defRPr sz="8525" kern="1200">
          <a:solidFill>
            <a:schemeClr val="tx1"/>
          </a:solidFill>
          <a:latin typeface="+mn-lt"/>
          <a:ea typeface="+mn-ea"/>
          <a:cs typeface="+mn-cs"/>
        </a:defRPr>
      </a:lvl5pPr>
      <a:lvl6pPr marL="11914755" indent="-1083164" algn="l" defTabSz="4332632" rtl="0" eaLnBrk="1" latinLnBrk="0" hangingPunct="1">
        <a:lnSpc>
          <a:spcPct val="90000"/>
        </a:lnSpc>
        <a:spcBef>
          <a:spcPts val="2375"/>
        </a:spcBef>
        <a:buFont typeface="Arial" panose="020B0604020202020204" pitchFamily="34" charset="0"/>
        <a:buChar char="•"/>
        <a:defRPr sz="8525" kern="1200">
          <a:solidFill>
            <a:schemeClr val="tx1"/>
          </a:solidFill>
          <a:latin typeface="+mn-lt"/>
          <a:ea typeface="+mn-ea"/>
          <a:cs typeface="+mn-cs"/>
        </a:defRPr>
      </a:lvl6pPr>
      <a:lvl7pPr marL="14081071" indent="-1083164" algn="l" defTabSz="4332632" rtl="0" eaLnBrk="1" latinLnBrk="0" hangingPunct="1">
        <a:lnSpc>
          <a:spcPct val="90000"/>
        </a:lnSpc>
        <a:spcBef>
          <a:spcPts val="2375"/>
        </a:spcBef>
        <a:buFont typeface="Arial" panose="020B0604020202020204" pitchFamily="34" charset="0"/>
        <a:buChar char="•"/>
        <a:defRPr sz="8525" kern="1200">
          <a:solidFill>
            <a:schemeClr val="tx1"/>
          </a:solidFill>
          <a:latin typeface="+mn-lt"/>
          <a:ea typeface="+mn-ea"/>
          <a:cs typeface="+mn-cs"/>
        </a:defRPr>
      </a:lvl7pPr>
      <a:lvl8pPr marL="16247387" indent="-1083164" algn="l" defTabSz="4332632" rtl="0" eaLnBrk="1" latinLnBrk="0" hangingPunct="1">
        <a:lnSpc>
          <a:spcPct val="90000"/>
        </a:lnSpc>
        <a:spcBef>
          <a:spcPts val="2375"/>
        </a:spcBef>
        <a:buFont typeface="Arial" panose="020B0604020202020204" pitchFamily="34" charset="0"/>
        <a:buChar char="•"/>
        <a:defRPr sz="8525" kern="1200">
          <a:solidFill>
            <a:schemeClr val="tx1"/>
          </a:solidFill>
          <a:latin typeface="+mn-lt"/>
          <a:ea typeface="+mn-ea"/>
          <a:cs typeface="+mn-cs"/>
        </a:defRPr>
      </a:lvl8pPr>
      <a:lvl9pPr marL="18413702" indent="-1083164" algn="l" defTabSz="4332632" rtl="0" eaLnBrk="1" latinLnBrk="0" hangingPunct="1">
        <a:lnSpc>
          <a:spcPct val="90000"/>
        </a:lnSpc>
        <a:spcBef>
          <a:spcPts val="2375"/>
        </a:spcBef>
        <a:buFont typeface="Arial" panose="020B0604020202020204" pitchFamily="34" charset="0"/>
        <a:buChar char="•"/>
        <a:defRPr sz="85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32632" rtl="0" eaLnBrk="1" latinLnBrk="0" hangingPunct="1">
        <a:defRPr sz="8525" kern="1200">
          <a:solidFill>
            <a:schemeClr val="tx1"/>
          </a:solidFill>
          <a:latin typeface="+mn-lt"/>
          <a:ea typeface="+mn-ea"/>
          <a:cs typeface="+mn-cs"/>
        </a:defRPr>
      </a:lvl1pPr>
      <a:lvl2pPr marL="2166316" algn="l" defTabSz="4332632" rtl="0" eaLnBrk="1" latinLnBrk="0" hangingPunct="1">
        <a:defRPr sz="8525" kern="1200">
          <a:solidFill>
            <a:schemeClr val="tx1"/>
          </a:solidFill>
          <a:latin typeface="+mn-lt"/>
          <a:ea typeface="+mn-ea"/>
          <a:cs typeface="+mn-cs"/>
        </a:defRPr>
      </a:lvl2pPr>
      <a:lvl3pPr marL="4332632" algn="l" defTabSz="4332632" rtl="0" eaLnBrk="1" latinLnBrk="0" hangingPunct="1">
        <a:defRPr sz="8525" kern="1200">
          <a:solidFill>
            <a:schemeClr val="tx1"/>
          </a:solidFill>
          <a:latin typeface="+mn-lt"/>
          <a:ea typeface="+mn-ea"/>
          <a:cs typeface="+mn-cs"/>
        </a:defRPr>
      </a:lvl3pPr>
      <a:lvl4pPr marL="6498959" algn="l" defTabSz="4332632" rtl="0" eaLnBrk="1" latinLnBrk="0" hangingPunct="1">
        <a:defRPr sz="8525" kern="1200">
          <a:solidFill>
            <a:schemeClr val="tx1"/>
          </a:solidFill>
          <a:latin typeface="+mn-lt"/>
          <a:ea typeface="+mn-ea"/>
          <a:cs typeface="+mn-cs"/>
        </a:defRPr>
      </a:lvl4pPr>
      <a:lvl5pPr marL="8665275" algn="l" defTabSz="4332632" rtl="0" eaLnBrk="1" latinLnBrk="0" hangingPunct="1">
        <a:defRPr sz="8525" kern="1200">
          <a:solidFill>
            <a:schemeClr val="tx1"/>
          </a:solidFill>
          <a:latin typeface="+mn-lt"/>
          <a:ea typeface="+mn-ea"/>
          <a:cs typeface="+mn-cs"/>
        </a:defRPr>
      </a:lvl5pPr>
      <a:lvl6pPr marL="10831591" algn="l" defTabSz="4332632" rtl="0" eaLnBrk="1" latinLnBrk="0" hangingPunct="1">
        <a:defRPr sz="8525" kern="1200">
          <a:solidFill>
            <a:schemeClr val="tx1"/>
          </a:solidFill>
          <a:latin typeface="+mn-lt"/>
          <a:ea typeface="+mn-ea"/>
          <a:cs typeface="+mn-cs"/>
        </a:defRPr>
      </a:lvl6pPr>
      <a:lvl7pPr marL="12997907" algn="l" defTabSz="4332632" rtl="0" eaLnBrk="1" latinLnBrk="0" hangingPunct="1">
        <a:defRPr sz="8525" kern="1200">
          <a:solidFill>
            <a:schemeClr val="tx1"/>
          </a:solidFill>
          <a:latin typeface="+mn-lt"/>
          <a:ea typeface="+mn-ea"/>
          <a:cs typeface="+mn-cs"/>
        </a:defRPr>
      </a:lvl7pPr>
      <a:lvl8pPr marL="15164223" algn="l" defTabSz="4332632" rtl="0" eaLnBrk="1" latinLnBrk="0" hangingPunct="1">
        <a:defRPr sz="8525" kern="1200">
          <a:solidFill>
            <a:schemeClr val="tx1"/>
          </a:solidFill>
          <a:latin typeface="+mn-lt"/>
          <a:ea typeface="+mn-ea"/>
          <a:cs typeface="+mn-cs"/>
        </a:defRPr>
      </a:lvl8pPr>
      <a:lvl9pPr marL="17330550" algn="l" defTabSz="4332632" rtl="0" eaLnBrk="1" latinLnBrk="0" hangingPunct="1">
        <a:defRPr sz="85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53">
            <a:extLst>
              <a:ext uri="{FF2B5EF4-FFF2-40B4-BE49-F238E27FC236}">
                <a16:creationId xmlns:a16="http://schemas.microsoft.com/office/drawing/2014/main" id="{70261160-5E1A-440B-B3CB-81D5BEE729FD}"/>
              </a:ext>
            </a:extLst>
          </p:cNvPr>
          <p:cNvSpPr/>
          <p:nvPr/>
        </p:nvSpPr>
        <p:spPr>
          <a:xfrm>
            <a:off x="33806" y="32926"/>
            <a:ext cx="43308119" cy="3595134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55" name="Rectangle : coins arrondis 254">
            <a:extLst>
              <a:ext uri="{FF2B5EF4-FFF2-40B4-BE49-F238E27FC236}">
                <a16:creationId xmlns:a16="http://schemas.microsoft.com/office/drawing/2014/main" id="{CB161B5E-4097-42CC-9839-5B3F1E90A2BE}"/>
              </a:ext>
            </a:extLst>
          </p:cNvPr>
          <p:cNvSpPr/>
          <p:nvPr/>
        </p:nvSpPr>
        <p:spPr>
          <a:xfrm>
            <a:off x="8781487" y="8891188"/>
            <a:ext cx="13634158" cy="9498791"/>
          </a:xfrm>
          <a:prstGeom prst="roundRect">
            <a:avLst/>
          </a:prstGeom>
          <a:solidFill>
            <a:srgbClr val="FFFFFF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76" name="ZoneTexte 275">
            <a:extLst>
              <a:ext uri="{FF2B5EF4-FFF2-40B4-BE49-F238E27FC236}">
                <a16:creationId xmlns:a16="http://schemas.microsoft.com/office/drawing/2014/main" id="{B98417ED-9DF7-447F-AC75-177217D35509}"/>
              </a:ext>
            </a:extLst>
          </p:cNvPr>
          <p:cNvSpPr txBox="1"/>
          <p:nvPr/>
        </p:nvSpPr>
        <p:spPr>
          <a:xfrm>
            <a:off x="8079601" y="2316720"/>
            <a:ext cx="256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Gill Sans Nova" panose="020B0602020104020203" pitchFamily="34" charset="0"/>
              </a:rPr>
              <a:t>MODELISATION DE DEUX ANNOTATIONS  D’UN MEME FRAGMENT DE TEXTE</a:t>
            </a:r>
          </a:p>
        </p:txBody>
      </p:sp>
      <p:sp>
        <p:nvSpPr>
          <p:cNvPr id="280" name="Rectangle : coins arrondis 279">
            <a:extLst>
              <a:ext uri="{FF2B5EF4-FFF2-40B4-BE49-F238E27FC236}">
                <a16:creationId xmlns:a16="http://schemas.microsoft.com/office/drawing/2014/main" id="{B1E77B76-9688-4799-A0C1-D16ECE73648A}"/>
              </a:ext>
            </a:extLst>
          </p:cNvPr>
          <p:cNvSpPr/>
          <p:nvPr/>
        </p:nvSpPr>
        <p:spPr>
          <a:xfrm>
            <a:off x="9196533" y="16328834"/>
            <a:ext cx="841671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« Gaspard Abeille »</a:t>
            </a:r>
          </a:p>
        </p:txBody>
      </p:sp>
      <p:cxnSp>
        <p:nvCxnSpPr>
          <p:cNvPr id="281" name="Connecteur : en angle 280">
            <a:extLst>
              <a:ext uri="{FF2B5EF4-FFF2-40B4-BE49-F238E27FC236}">
                <a16:creationId xmlns:a16="http://schemas.microsoft.com/office/drawing/2014/main" id="{F2CCC9E8-D1D2-417D-9905-0670AA0E906F}"/>
              </a:ext>
            </a:extLst>
          </p:cNvPr>
          <p:cNvCxnSpPr>
            <a:cxnSpLocks/>
            <a:stCxn id="859" idx="1"/>
            <a:endCxn id="280" idx="0"/>
          </p:cNvCxnSpPr>
          <p:nvPr/>
        </p:nvCxnSpPr>
        <p:spPr>
          <a:xfrm rot="10800000" flipV="1">
            <a:off x="9617380" y="15958506"/>
            <a:ext cx="392885" cy="370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2" name="Rectangle : coins arrondis 721">
            <a:extLst>
              <a:ext uri="{FF2B5EF4-FFF2-40B4-BE49-F238E27FC236}">
                <a16:creationId xmlns:a16="http://schemas.microsoft.com/office/drawing/2014/main" id="{02DDDEBD-694F-4FBB-BAA6-9BDB3816366D}"/>
              </a:ext>
            </a:extLst>
          </p:cNvPr>
          <p:cNvSpPr/>
          <p:nvPr/>
        </p:nvSpPr>
        <p:spPr>
          <a:xfrm>
            <a:off x="23534736" y="3993218"/>
            <a:ext cx="16470322" cy="13265007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845" name="Rectangle : coins arrondis 844">
            <a:extLst>
              <a:ext uri="{FF2B5EF4-FFF2-40B4-BE49-F238E27FC236}">
                <a16:creationId xmlns:a16="http://schemas.microsoft.com/office/drawing/2014/main" id="{C9CE794A-87A0-4373-AF28-DAA4A5B388EA}"/>
              </a:ext>
            </a:extLst>
          </p:cNvPr>
          <p:cNvSpPr/>
          <p:nvPr/>
        </p:nvSpPr>
        <p:spPr>
          <a:xfrm>
            <a:off x="13759150" y="12758677"/>
            <a:ext cx="1052048" cy="656951"/>
          </a:xfrm>
          <a:prstGeom prst="roundRect">
            <a:avLst/>
          </a:prstGeom>
          <a:solidFill>
            <a:srgbClr val="D5EAC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E13 </a:t>
            </a:r>
            <a:r>
              <a:rPr lang="fr-FR" sz="10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Attribute</a:t>
            </a:r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 Assignement</a:t>
            </a:r>
          </a:p>
        </p:txBody>
      </p:sp>
      <p:sp>
        <p:nvSpPr>
          <p:cNvPr id="846" name="Rectangle : coins arrondis 845">
            <a:extLst>
              <a:ext uri="{FF2B5EF4-FFF2-40B4-BE49-F238E27FC236}">
                <a16:creationId xmlns:a16="http://schemas.microsoft.com/office/drawing/2014/main" id="{9F6913E8-5922-4284-B4F7-CA2A57348BFC}"/>
              </a:ext>
            </a:extLst>
          </p:cNvPr>
          <p:cNvSpPr/>
          <p:nvPr/>
        </p:nvSpPr>
        <p:spPr>
          <a:xfrm>
            <a:off x="11409377" y="12805190"/>
            <a:ext cx="976814" cy="563925"/>
          </a:xfrm>
          <a:prstGeom prst="roundRect">
            <a:avLst/>
          </a:prstGeom>
          <a:solidFill>
            <a:srgbClr val="FFC4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E39 Actor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Annotatrice n°1</a:t>
            </a:r>
          </a:p>
        </p:txBody>
      </p:sp>
      <p:cxnSp>
        <p:nvCxnSpPr>
          <p:cNvPr id="847" name="Connecteur droit avec flèche 846">
            <a:extLst>
              <a:ext uri="{FF2B5EF4-FFF2-40B4-BE49-F238E27FC236}">
                <a16:creationId xmlns:a16="http://schemas.microsoft.com/office/drawing/2014/main" id="{8B4D7560-A1C0-417C-A459-EEFD2375075F}"/>
              </a:ext>
            </a:extLst>
          </p:cNvPr>
          <p:cNvCxnSpPr>
            <a:cxnSpLocks/>
            <a:stCxn id="845" idx="1"/>
            <a:endCxn id="846" idx="3"/>
          </p:cNvCxnSpPr>
          <p:nvPr/>
        </p:nvCxnSpPr>
        <p:spPr>
          <a:xfrm flipH="1">
            <a:off x="12386193" y="13087139"/>
            <a:ext cx="1372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8" name="ZoneTexte 847">
            <a:extLst>
              <a:ext uri="{FF2B5EF4-FFF2-40B4-BE49-F238E27FC236}">
                <a16:creationId xmlns:a16="http://schemas.microsoft.com/office/drawing/2014/main" id="{C460D1CA-2D01-43EA-BB23-639F8A2E2902}"/>
              </a:ext>
            </a:extLst>
          </p:cNvPr>
          <p:cNvSpPr txBox="1"/>
          <p:nvPr/>
        </p:nvSpPr>
        <p:spPr>
          <a:xfrm>
            <a:off x="12478414" y="12856325"/>
            <a:ext cx="1156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P14 </a:t>
            </a:r>
            <a:r>
              <a:rPr lang="fr-FR" sz="1000" i="1" dirty="0" err="1">
                <a:latin typeface="Gill Sans Nova" panose="020B0602020104020203" pitchFamily="34" charset="0"/>
              </a:rPr>
              <a:t>carried</a:t>
            </a:r>
            <a:r>
              <a:rPr lang="fr-FR" sz="10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849" name="Connecteur droit avec flèche 848">
            <a:extLst>
              <a:ext uri="{FF2B5EF4-FFF2-40B4-BE49-F238E27FC236}">
                <a16:creationId xmlns:a16="http://schemas.microsoft.com/office/drawing/2014/main" id="{43784783-02F0-485B-99B0-B948A4A1C47B}"/>
              </a:ext>
            </a:extLst>
          </p:cNvPr>
          <p:cNvCxnSpPr>
            <a:cxnSpLocks/>
            <a:stCxn id="845" idx="0"/>
          </p:cNvCxnSpPr>
          <p:nvPr/>
        </p:nvCxnSpPr>
        <p:spPr>
          <a:xfrm flipH="1" flipV="1">
            <a:off x="14285174" y="12061565"/>
            <a:ext cx="0" cy="69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0" name="ZoneTexte 849">
            <a:extLst>
              <a:ext uri="{FF2B5EF4-FFF2-40B4-BE49-F238E27FC236}">
                <a16:creationId xmlns:a16="http://schemas.microsoft.com/office/drawing/2014/main" id="{25E94776-BB7F-4F75-95EE-27907C7B31AE}"/>
              </a:ext>
            </a:extLst>
          </p:cNvPr>
          <p:cNvSpPr txBox="1"/>
          <p:nvPr/>
        </p:nvSpPr>
        <p:spPr>
          <a:xfrm>
            <a:off x="14285180" y="12319552"/>
            <a:ext cx="976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>
                <a:latin typeface="Gill Sans Nova" panose="020B0602020104020203" pitchFamily="34" charset="0"/>
              </a:rPr>
              <a:t>dcterms:created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851" name="Rectangle : coins arrondis 850">
            <a:extLst>
              <a:ext uri="{FF2B5EF4-FFF2-40B4-BE49-F238E27FC236}">
                <a16:creationId xmlns:a16="http://schemas.microsoft.com/office/drawing/2014/main" id="{524BFE27-106C-4B8C-B86A-B2879DBBEC5A}"/>
              </a:ext>
            </a:extLst>
          </p:cNvPr>
          <p:cNvSpPr/>
          <p:nvPr/>
        </p:nvSpPr>
        <p:spPr>
          <a:xfrm>
            <a:off x="16449816" y="12715234"/>
            <a:ext cx="1052048" cy="706331"/>
          </a:xfrm>
          <a:prstGeom prst="roundRect">
            <a:avLst/>
          </a:prstGeom>
          <a:solidFill>
            <a:srgbClr val="E2E9F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E33 </a:t>
            </a:r>
            <a:r>
              <a:rPr lang="fr-FR" sz="10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Linguistic</a:t>
            </a:r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 Object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</a:t>
            </a:r>
            <a:r>
              <a:rPr lang="fr-FR" sz="1000" i="1" dirty="0"/>
              <a:t>L’</a:t>
            </a:r>
            <a:r>
              <a:rPr lang="fr-FR" sz="1000" i="1" dirty="0" err="1"/>
              <a:t>Autheur</a:t>
            </a:r>
            <a:r>
              <a:rPr lang="fr-FR" sz="1000" i="1" dirty="0"/>
              <a:t> </a:t>
            </a:r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»)</a:t>
            </a:r>
          </a:p>
        </p:txBody>
      </p:sp>
      <p:cxnSp>
        <p:nvCxnSpPr>
          <p:cNvPr id="852" name="Connecteur droit avec flèche 851">
            <a:extLst>
              <a:ext uri="{FF2B5EF4-FFF2-40B4-BE49-F238E27FC236}">
                <a16:creationId xmlns:a16="http://schemas.microsoft.com/office/drawing/2014/main" id="{79D3AC0B-2D0A-485D-9764-870D493D630F}"/>
              </a:ext>
            </a:extLst>
          </p:cNvPr>
          <p:cNvCxnSpPr>
            <a:cxnSpLocks/>
            <a:stCxn id="845" idx="3"/>
            <a:endCxn id="851" idx="1"/>
          </p:cNvCxnSpPr>
          <p:nvPr/>
        </p:nvCxnSpPr>
        <p:spPr>
          <a:xfrm flipV="1">
            <a:off x="14811206" y="13068417"/>
            <a:ext cx="1638595" cy="1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3" name="ZoneTexte 852">
            <a:extLst>
              <a:ext uri="{FF2B5EF4-FFF2-40B4-BE49-F238E27FC236}">
                <a16:creationId xmlns:a16="http://schemas.microsoft.com/office/drawing/2014/main" id="{18D20BD6-00BA-4F81-A1BC-7B3FC98090C6}"/>
              </a:ext>
            </a:extLst>
          </p:cNvPr>
          <p:cNvSpPr txBox="1"/>
          <p:nvPr/>
        </p:nvSpPr>
        <p:spPr>
          <a:xfrm>
            <a:off x="14895751" y="12832290"/>
            <a:ext cx="1398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P140 </a:t>
            </a:r>
            <a:r>
              <a:rPr lang="fr-FR" sz="1000" i="1" dirty="0" err="1">
                <a:latin typeface="Gill Sans Nova" panose="020B0602020104020203" pitchFamily="34" charset="0"/>
              </a:rPr>
              <a:t>assigned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attribute</a:t>
            </a:r>
            <a:r>
              <a:rPr lang="fr-FR" sz="1000" i="1" dirty="0">
                <a:latin typeface="Gill Sans Nova" panose="020B0602020104020203" pitchFamily="34" charset="0"/>
              </a:rPr>
              <a:t> to</a:t>
            </a:r>
          </a:p>
        </p:txBody>
      </p:sp>
      <p:sp>
        <p:nvSpPr>
          <p:cNvPr id="854" name="Rectangle : coins arrondis 853">
            <a:extLst>
              <a:ext uri="{FF2B5EF4-FFF2-40B4-BE49-F238E27FC236}">
                <a16:creationId xmlns:a16="http://schemas.microsoft.com/office/drawing/2014/main" id="{4D29A575-9DFB-4069-8BF7-F038E2C5069C}"/>
              </a:ext>
            </a:extLst>
          </p:cNvPr>
          <p:cNvSpPr/>
          <p:nvPr/>
        </p:nvSpPr>
        <p:spPr>
          <a:xfrm>
            <a:off x="14248752" y="14907798"/>
            <a:ext cx="935531" cy="378209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P67 </a:t>
            </a:r>
            <a:r>
              <a:rPr lang="fr-FR" sz="10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refers</a:t>
            </a:r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to</a:t>
            </a:r>
          </a:p>
        </p:txBody>
      </p:sp>
      <p:sp>
        <p:nvSpPr>
          <p:cNvPr id="855" name="ZoneTexte 854">
            <a:extLst>
              <a:ext uri="{FF2B5EF4-FFF2-40B4-BE49-F238E27FC236}">
                <a16:creationId xmlns:a16="http://schemas.microsoft.com/office/drawing/2014/main" id="{F3E89FF2-7A35-4F1F-B525-13B4A7E9FDA5}"/>
              </a:ext>
            </a:extLst>
          </p:cNvPr>
          <p:cNvSpPr txBox="1"/>
          <p:nvPr/>
        </p:nvSpPr>
        <p:spPr>
          <a:xfrm>
            <a:off x="13763450" y="14296409"/>
            <a:ext cx="90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P177 </a:t>
            </a:r>
            <a:r>
              <a:rPr lang="fr-FR" sz="1000" i="1" dirty="0" err="1">
                <a:latin typeface="Gill Sans Nova" panose="020B0602020104020203" pitchFamily="34" charset="0"/>
              </a:rPr>
              <a:t>assigned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property</a:t>
            </a:r>
            <a:r>
              <a:rPr lang="fr-FR" sz="1000" i="1" dirty="0">
                <a:latin typeface="Gill Sans Nova" panose="020B0602020104020203" pitchFamily="34" charset="0"/>
              </a:rPr>
              <a:t> type</a:t>
            </a:r>
          </a:p>
        </p:txBody>
      </p:sp>
      <p:sp>
        <p:nvSpPr>
          <p:cNvPr id="856" name="Rectangle : coins arrondis 855">
            <a:extLst>
              <a:ext uri="{FF2B5EF4-FFF2-40B4-BE49-F238E27FC236}">
                <a16:creationId xmlns:a16="http://schemas.microsoft.com/office/drawing/2014/main" id="{B9C892D0-2403-42B4-9860-06F79C534E7A}"/>
              </a:ext>
            </a:extLst>
          </p:cNvPr>
          <p:cNvSpPr/>
          <p:nvPr/>
        </p:nvSpPr>
        <p:spPr>
          <a:xfrm>
            <a:off x="11685915" y="14386550"/>
            <a:ext cx="1023275" cy="4908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sp>
        <p:nvSpPr>
          <p:cNvPr id="857" name="ZoneTexte 856">
            <a:extLst>
              <a:ext uri="{FF2B5EF4-FFF2-40B4-BE49-F238E27FC236}">
                <a16:creationId xmlns:a16="http://schemas.microsoft.com/office/drawing/2014/main" id="{7DE159BD-3FF7-4C5F-830C-56DDE1451616}"/>
              </a:ext>
            </a:extLst>
          </p:cNvPr>
          <p:cNvSpPr txBox="1"/>
          <p:nvPr/>
        </p:nvSpPr>
        <p:spPr>
          <a:xfrm>
            <a:off x="16910813" y="15267705"/>
            <a:ext cx="87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P141 </a:t>
            </a:r>
            <a:r>
              <a:rPr lang="fr-FR" sz="1000" i="1" dirty="0" err="1">
                <a:latin typeface="Gill Sans Nova" panose="020B0602020104020203" pitchFamily="34" charset="0"/>
              </a:rPr>
              <a:t>assigned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858" name="ZoneTexte 857">
            <a:extLst>
              <a:ext uri="{FF2B5EF4-FFF2-40B4-BE49-F238E27FC236}">
                <a16:creationId xmlns:a16="http://schemas.microsoft.com/office/drawing/2014/main" id="{38568342-EA5E-4349-AF1F-0A2D8220E6F4}"/>
              </a:ext>
            </a:extLst>
          </p:cNvPr>
          <p:cNvSpPr txBox="1"/>
          <p:nvPr/>
        </p:nvSpPr>
        <p:spPr>
          <a:xfrm>
            <a:off x="10203282" y="9619073"/>
            <a:ext cx="3233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Gill Sans Nova" panose="020B0602020104020203" pitchFamily="34" charset="0"/>
              </a:rPr>
              <a:t>ESPACE D’ANNOTATION</a:t>
            </a:r>
          </a:p>
        </p:txBody>
      </p:sp>
      <p:sp>
        <p:nvSpPr>
          <p:cNvPr id="859" name="Rectangle : coins arrondis 858">
            <a:extLst>
              <a:ext uri="{FF2B5EF4-FFF2-40B4-BE49-F238E27FC236}">
                <a16:creationId xmlns:a16="http://schemas.microsoft.com/office/drawing/2014/main" id="{302F5B6A-E1B1-4577-9FDB-568E60409D48}"/>
              </a:ext>
            </a:extLst>
          </p:cNvPr>
          <p:cNvSpPr/>
          <p:nvPr/>
        </p:nvSpPr>
        <p:spPr>
          <a:xfrm>
            <a:off x="10010271" y="15730701"/>
            <a:ext cx="1013139" cy="455632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sp>
        <p:nvSpPr>
          <p:cNvPr id="861" name="ZoneTexte 860">
            <a:extLst>
              <a:ext uri="{FF2B5EF4-FFF2-40B4-BE49-F238E27FC236}">
                <a16:creationId xmlns:a16="http://schemas.microsoft.com/office/drawing/2014/main" id="{36618155-814E-41AD-959F-C364FA058216}"/>
              </a:ext>
            </a:extLst>
          </p:cNvPr>
          <p:cNvSpPr txBox="1"/>
          <p:nvPr/>
        </p:nvSpPr>
        <p:spPr>
          <a:xfrm>
            <a:off x="10757664" y="15319280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 </a:t>
            </a:r>
            <a:r>
              <a:rPr lang="fr-FR" sz="1000" i="1" dirty="0" err="1">
                <a:latin typeface="Gill Sans Nova" panose="020B0602020104020203" pitchFamily="34" charset="0"/>
              </a:rPr>
              <a:t>is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identified</a:t>
            </a:r>
            <a:r>
              <a:rPr lang="fr-FR" sz="10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862" name="Rectangle : coins arrondis 861">
            <a:extLst>
              <a:ext uri="{FF2B5EF4-FFF2-40B4-BE49-F238E27FC236}">
                <a16:creationId xmlns:a16="http://schemas.microsoft.com/office/drawing/2014/main" id="{D8CE00B4-C0E1-4F78-8908-486FC44AA631}"/>
              </a:ext>
            </a:extLst>
          </p:cNvPr>
          <p:cNvSpPr/>
          <p:nvPr/>
        </p:nvSpPr>
        <p:spPr>
          <a:xfrm>
            <a:off x="16443060" y="14072102"/>
            <a:ext cx="1058801" cy="697632"/>
          </a:xfrm>
          <a:prstGeom prst="roundRect">
            <a:avLst/>
          </a:prstGeom>
          <a:solidFill>
            <a:srgbClr val="D5EAC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E13 </a:t>
            </a:r>
            <a:r>
              <a:rPr lang="fr-FR" sz="10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Attribute</a:t>
            </a:r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 Assignement</a:t>
            </a:r>
          </a:p>
        </p:txBody>
      </p:sp>
      <p:cxnSp>
        <p:nvCxnSpPr>
          <p:cNvPr id="863" name="Connecteur droit avec flèche 862">
            <a:extLst>
              <a:ext uri="{FF2B5EF4-FFF2-40B4-BE49-F238E27FC236}">
                <a16:creationId xmlns:a16="http://schemas.microsoft.com/office/drawing/2014/main" id="{4148B655-1AD9-44D5-B98D-4BF32F0E04C6}"/>
              </a:ext>
            </a:extLst>
          </p:cNvPr>
          <p:cNvCxnSpPr>
            <a:cxnSpLocks/>
            <a:stCxn id="862" idx="0"/>
            <a:endCxn id="851" idx="2"/>
          </p:cNvCxnSpPr>
          <p:nvPr/>
        </p:nvCxnSpPr>
        <p:spPr>
          <a:xfrm flipV="1">
            <a:off x="16972454" y="13421568"/>
            <a:ext cx="3371" cy="65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4" name="ZoneTexte 863">
            <a:extLst>
              <a:ext uri="{FF2B5EF4-FFF2-40B4-BE49-F238E27FC236}">
                <a16:creationId xmlns:a16="http://schemas.microsoft.com/office/drawing/2014/main" id="{AB000E24-AB6A-4BF9-9CE5-6A71262B78AB}"/>
              </a:ext>
            </a:extLst>
          </p:cNvPr>
          <p:cNvSpPr txBox="1"/>
          <p:nvPr/>
        </p:nvSpPr>
        <p:spPr>
          <a:xfrm>
            <a:off x="15630588" y="13639488"/>
            <a:ext cx="1398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P140 </a:t>
            </a:r>
            <a:r>
              <a:rPr lang="fr-FR" sz="1000" i="1" dirty="0" err="1">
                <a:latin typeface="Gill Sans Nova" panose="020B0602020104020203" pitchFamily="34" charset="0"/>
              </a:rPr>
              <a:t>assigned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attribute</a:t>
            </a:r>
            <a:r>
              <a:rPr lang="fr-FR" sz="1000" i="1" dirty="0">
                <a:latin typeface="Gill Sans Nova" panose="020B0602020104020203" pitchFamily="34" charset="0"/>
              </a:rPr>
              <a:t> to</a:t>
            </a:r>
          </a:p>
        </p:txBody>
      </p:sp>
      <p:cxnSp>
        <p:nvCxnSpPr>
          <p:cNvPr id="865" name="Connecteur droit avec flèche 864">
            <a:extLst>
              <a:ext uri="{FF2B5EF4-FFF2-40B4-BE49-F238E27FC236}">
                <a16:creationId xmlns:a16="http://schemas.microsoft.com/office/drawing/2014/main" id="{A95D9020-5E7A-4DFC-A6AD-E7CD3BAA3F9A}"/>
              </a:ext>
            </a:extLst>
          </p:cNvPr>
          <p:cNvCxnSpPr>
            <a:cxnSpLocks/>
            <a:stCxn id="862" idx="3"/>
            <a:endCxn id="3" idx="1"/>
          </p:cNvCxnSpPr>
          <p:nvPr/>
        </p:nvCxnSpPr>
        <p:spPr>
          <a:xfrm>
            <a:off x="17501855" y="14420908"/>
            <a:ext cx="1133989" cy="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7" name="ZoneTexte 866">
            <a:extLst>
              <a:ext uri="{FF2B5EF4-FFF2-40B4-BE49-F238E27FC236}">
                <a16:creationId xmlns:a16="http://schemas.microsoft.com/office/drawing/2014/main" id="{254DE0CC-401E-4423-80CC-0B82CDA17F3F}"/>
              </a:ext>
            </a:extLst>
          </p:cNvPr>
          <p:cNvSpPr txBox="1"/>
          <p:nvPr/>
        </p:nvSpPr>
        <p:spPr>
          <a:xfrm>
            <a:off x="17501849" y="14204294"/>
            <a:ext cx="12240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>
                <a:latin typeface="Gill Sans Nova" panose="020B0602020104020203" pitchFamily="34" charset="0"/>
              </a:rPr>
              <a:t>dcterms:created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869" name="Rectangle : coins arrondis 868">
            <a:extLst>
              <a:ext uri="{FF2B5EF4-FFF2-40B4-BE49-F238E27FC236}">
                <a16:creationId xmlns:a16="http://schemas.microsoft.com/office/drawing/2014/main" id="{76CDBA8E-44D5-44B7-B3D7-E45C7CFE0AD1}"/>
              </a:ext>
            </a:extLst>
          </p:cNvPr>
          <p:cNvSpPr/>
          <p:nvPr/>
        </p:nvSpPr>
        <p:spPr>
          <a:xfrm>
            <a:off x="18478661" y="15421147"/>
            <a:ext cx="976814" cy="588030"/>
          </a:xfrm>
          <a:prstGeom prst="roundRect">
            <a:avLst/>
          </a:prstGeom>
          <a:solidFill>
            <a:srgbClr val="FFC4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E39 Actor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Annotateur n°2</a:t>
            </a:r>
          </a:p>
        </p:txBody>
      </p:sp>
      <p:cxnSp>
        <p:nvCxnSpPr>
          <p:cNvPr id="870" name="Connecteur droit avec flèche 869">
            <a:extLst>
              <a:ext uri="{FF2B5EF4-FFF2-40B4-BE49-F238E27FC236}">
                <a16:creationId xmlns:a16="http://schemas.microsoft.com/office/drawing/2014/main" id="{FB87A79E-A5FF-424A-AEF7-D0895B05D7F2}"/>
              </a:ext>
            </a:extLst>
          </p:cNvPr>
          <p:cNvCxnSpPr>
            <a:cxnSpLocks/>
            <a:endCxn id="869" idx="1"/>
          </p:cNvCxnSpPr>
          <p:nvPr/>
        </p:nvCxnSpPr>
        <p:spPr>
          <a:xfrm>
            <a:off x="17475862" y="14720327"/>
            <a:ext cx="1002795" cy="99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1" name="ZoneTexte 870">
            <a:extLst>
              <a:ext uri="{FF2B5EF4-FFF2-40B4-BE49-F238E27FC236}">
                <a16:creationId xmlns:a16="http://schemas.microsoft.com/office/drawing/2014/main" id="{251161F6-1A58-4229-B1B1-935EC2867FB0}"/>
              </a:ext>
            </a:extLst>
          </p:cNvPr>
          <p:cNvSpPr txBox="1"/>
          <p:nvPr/>
        </p:nvSpPr>
        <p:spPr>
          <a:xfrm>
            <a:off x="17874121" y="15012002"/>
            <a:ext cx="1023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P14 </a:t>
            </a:r>
            <a:r>
              <a:rPr lang="fr-FR" sz="1000" i="1" dirty="0" err="1">
                <a:latin typeface="Gill Sans Nova" panose="020B0602020104020203" pitchFamily="34" charset="0"/>
              </a:rPr>
              <a:t>carried</a:t>
            </a:r>
            <a:r>
              <a:rPr lang="fr-FR" sz="1000" i="1" dirty="0">
                <a:latin typeface="Gill Sans Nova" panose="020B0602020104020203" pitchFamily="34" charset="0"/>
              </a:rPr>
              <a:t> out by</a:t>
            </a:r>
          </a:p>
        </p:txBody>
      </p:sp>
      <p:sp>
        <p:nvSpPr>
          <p:cNvPr id="872" name="Rectangle : coins arrondis 871">
            <a:extLst>
              <a:ext uri="{FF2B5EF4-FFF2-40B4-BE49-F238E27FC236}">
                <a16:creationId xmlns:a16="http://schemas.microsoft.com/office/drawing/2014/main" id="{287624EC-B3E6-4950-A4D6-6CB961E1A33C}"/>
              </a:ext>
            </a:extLst>
          </p:cNvPr>
          <p:cNvSpPr/>
          <p:nvPr/>
        </p:nvSpPr>
        <p:spPr>
          <a:xfrm>
            <a:off x="16452598" y="15819280"/>
            <a:ext cx="1023275" cy="487092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sp>
        <p:nvSpPr>
          <p:cNvPr id="873" name="ZoneTexte 872">
            <a:extLst>
              <a:ext uri="{FF2B5EF4-FFF2-40B4-BE49-F238E27FC236}">
                <a16:creationId xmlns:a16="http://schemas.microsoft.com/office/drawing/2014/main" id="{45644DA8-B750-42B9-BC06-C00ECFA35354}"/>
              </a:ext>
            </a:extLst>
          </p:cNvPr>
          <p:cNvSpPr txBox="1"/>
          <p:nvPr/>
        </p:nvSpPr>
        <p:spPr>
          <a:xfrm>
            <a:off x="11602144" y="13881917"/>
            <a:ext cx="87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P141 </a:t>
            </a:r>
            <a:r>
              <a:rPr lang="fr-FR" sz="1000" i="1" dirty="0" err="1">
                <a:latin typeface="Gill Sans Nova" panose="020B0602020104020203" pitchFamily="34" charset="0"/>
              </a:rPr>
              <a:t>assigned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874" name="Rectangle : coins arrondis 873">
            <a:extLst>
              <a:ext uri="{FF2B5EF4-FFF2-40B4-BE49-F238E27FC236}">
                <a16:creationId xmlns:a16="http://schemas.microsoft.com/office/drawing/2014/main" id="{F912DD3B-5995-4749-BA92-1E4498B270CC}"/>
              </a:ext>
            </a:extLst>
          </p:cNvPr>
          <p:cNvSpPr/>
          <p:nvPr/>
        </p:nvSpPr>
        <p:spPr>
          <a:xfrm>
            <a:off x="16457666" y="17033211"/>
            <a:ext cx="1013139" cy="526256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cxnSp>
        <p:nvCxnSpPr>
          <p:cNvPr id="875" name="Connecteur droit avec flèche 874">
            <a:extLst>
              <a:ext uri="{FF2B5EF4-FFF2-40B4-BE49-F238E27FC236}">
                <a16:creationId xmlns:a16="http://schemas.microsoft.com/office/drawing/2014/main" id="{851D158E-4AE3-4D50-9058-8D1390C4D35B}"/>
              </a:ext>
            </a:extLst>
          </p:cNvPr>
          <p:cNvCxnSpPr>
            <a:cxnSpLocks/>
            <a:stCxn id="862" idx="2"/>
            <a:endCxn id="872" idx="0"/>
          </p:cNvCxnSpPr>
          <p:nvPr/>
        </p:nvCxnSpPr>
        <p:spPr>
          <a:xfrm flipH="1">
            <a:off x="16964222" y="14769734"/>
            <a:ext cx="8224" cy="104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6" name="Connecteur : en arc 875">
            <a:extLst>
              <a:ext uri="{FF2B5EF4-FFF2-40B4-BE49-F238E27FC236}">
                <a16:creationId xmlns:a16="http://schemas.microsoft.com/office/drawing/2014/main" id="{24BBD175-B610-49F5-9993-76012CF5FDE4}"/>
              </a:ext>
            </a:extLst>
          </p:cNvPr>
          <p:cNvCxnSpPr>
            <a:cxnSpLocks/>
            <a:stCxn id="862" idx="2"/>
            <a:endCxn id="854" idx="2"/>
          </p:cNvCxnSpPr>
          <p:nvPr/>
        </p:nvCxnSpPr>
        <p:spPr>
          <a:xfrm rot="5400000">
            <a:off x="15586348" y="13899900"/>
            <a:ext cx="516271" cy="2255931"/>
          </a:xfrm>
          <a:prstGeom prst="curvedConnector3">
            <a:avLst>
              <a:gd name="adj1" fmla="val 1442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7" name="ZoneTexte 876">
            <a:extLst>
              <a:ext uri="{FF2B5EF4-FFF2-40B4-BE49-F238E27FC236}">
                <a16:creationId xmlns:a16="http://schemas.microsoft.com/office/drawing/2014/main" id="{2770DC00-0869-407E-8C75-18A270C7356D}"/>
              </a:ext>
            </a:extLst>
          </p:cNvPr>
          <p:cNvSpPr txBox="1"/>
          <p:nvPr/>
        </p:nvSpPr>
        <p:spPr>
          <a:xfrm>
            <a:off x="15079778" y="15313477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P177</a:t>
            </a:r>
          </a:p>
        </p:txBody>
      </p:sp>
      <p:cxnSp>
        <p:nvCxnSpPr>
          <p:cNvPr id="879" name="Connecteur droit avec flèche 878">
            <a:extLst>
              <a:ext uri="{FF2B5EF4-FFF2-40B4-BE49-F238E27FC236}">
                <a16:creationId xmlns:a16="http://schemas.microsoft.com/office/drawing/2014/main" id="{E1F16EAD-5FC8-44DA-97C5-4ACDC6E62F86}"/>
              </a:ext>
            </a:extLst>
          </p:cNvPr>
          <p:cNvCxnSpPr>
            <a:cxnSpLocks/>
            <a:stCxn id="872" idx="2"/>
            <a:endCxn id="874" idx="0"/>
          </p:cNvCxnSpPr>
          <p:nvPr/>
        </p:nvCxnSpPr>
        <p:spPr>
          <a:xfrm flipH="1">
            <a:off x="16964222" y="16306366"/>
            <a:ext cx="0" cy="72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0" name="ZoneTexte 879">
            <a:extLst>
              <a:ext uri="{FF2B5EF4-FFF2-40B4-BE49-F238E27FC236}">
                <a16:creationId xmlns:a16="http://schemas.microsoft.com/office/drawing/2014/main" id="{5F9F782B-627B-425F-BB09-C90AD4CB7CA0}"/>
              </a:ext>
            </a:extLst>
          </p:cNvPr>
          <p:cNvSpPr txBox="1"/>
          <p:nvPr/>
        </p:nvSpPr>
        <p:spPr>
          <a:xfrm>
            <a:off x="16759842" y="16541615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 </a:t>
            </a:r>
            <a:r>
              <a:rPr lang="fr-FR" sz="1000" i="1" dirty="0" err="1">
                <a:latin typeface="Gill Sans Nova" panose="020B0602020104020203" pitchFamily="34" charset="0"/>
              </a:rPr>
              <a:t>is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identified</a:t>
            </a:r>
            <a:r>
              <a:rPr lang="fr-FR" sz="10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881" name="Rectangle : coins arrondis 880">
            <a:extLst>
              <a:ext uri="{FF2B5EF4-FFF2-40B4-BE49-F238E27FC236}">
                <a16:creationId xmlns:a16="http://schemas.microsoft.com/office/drawing/2014/main" id="{D40BB04C-7FC7-4B65-BF90-290CEBFF3480}"/>
              </a:ext>
            </a:extLst>
          </p:cNvPr>
          <p:cNvSpPr/>
          <p:nvPr/>
        </p:nvSpPr>
        <p:spPr>
          <a:xfrm>
            <a:off x="14560119" y="17106645"/>
            <a:ext cx="841671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« Charles Perrault »</a:t>
            </a:r>
          </a:p>
        </p:txBody>
      </p:sp>
      <p:cxnSp>
        <p:nvCxnSpPr>
          <p:cNvPr id="883" name="Connecteur droit avec flèche 882">
            <a:extLst>
              <a:ext uri="{FF2B5EF4-FFF2-40B4-BE49-F238E27FC236}">
                <a16:creationId xmlns:a16="http://schemas.microsoft.com/office/drawing/2014/main" id="{DABFE0E0-4A94-4985-98C5-B129E47340B0}"/>
              </a:ext>
            </a:extLst>
          </p:cNvPr>
          <p:cNvCxnSpPr>
            <a:cxnSpLocks/>
            <a:stCxn id="874" idx="1"/>
            <a:endCxn id="881" idx="3"/>
          </p:cNvCxnSpPr>
          <p:nvPr/>
        </p:nvCxnSpPr>
        <p:spPr>
          <a:xfrm flipH="1">
            <a:off x="15401788" y="17296339"/>
            <a:ext cx="1055870" cy="1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5" name="Rectangle : coins arrondis 884">
            <a:extLst>
              <a:ext uri="{FF2B5EF4-FFF2-40B4-BE49-F238E27FC236}">
                <a16:creationId xmlns:a16="http://schemas.microsoft.com/office/drawing/2014/main" id="{6EDE16F1-7653-4EBD-AB03-7DFA666C1B57}"/>
              </a:ext>
            </a:extLst>
          </p:cNvPr>
          <p:cNvSpPr/>
          <p:nvPr/>
        </p:nvSpPr>
        <p:spPr>
          <a:xfrm>
            <a:off x="29154834" y="6780730"/>
            <a:ext cx="1139305" cy="697632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1)</a:t>
            </a:r>
          </a:p>
        </p:txBody>
      </p:sp>
      <p:sp>
        <p:nvSpPr>
          <p:cNvPr id="886" name="ZoneTexte 885">
            <a:extLst>
              <a:ext uri="{FF2B5EF4-FFF2-40B4-BE49-F238E27FC236}">
                <a16:creationId xmlns:a16="http://schemas.microsoft.com/office/drawing/2014/main" id="{CC8C37AB-D795-418F-A73D-F516EDAA60B2}"/>
              </a:ext>
            </a:extLst>
          </p:cNvPr>
          <p:cNvSpPr txBox="1"/>
          <p:nvPr/>
        </p:nvSpPr>
        <p:spPr>
          <a:xfrm>
            <a:off x="27181223" y="11888315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R15 </a:t>
            </a:r>
            <a:r>
              <a:rPr lang="fr-FR" sz="1000" i="1" dirty="0" err="1">
                <a:latin typeface="Gill Sans Nova" panose="020B0602020104020203" pitchFamily="34" charset="0"/>
              </a:rPr>
              <a:t>is</a:t>
            </a:r>
            <a:r>
              <a:rPr lang="fr-FR" sz="1000" i="1" dirty="0">
                <a:latin typeface="Gill Sans Nova" panose="020B0602020104020203" pitchFamily="34" charset="0"/>
              </a:rPr>
              <a:t> fragment of</a:t>
            </a:r>
          </a:p>
        </p:txBody>
      </p:sp>
      <p:sp>
        <p:nvSpPr>
          <p:cNvPr id="889" name="Rectangle : coins arrondis 888">
            <a:extLst>
              <a:ext uri="{FF2B5EF4-FFF2-40B4-BE49-F238E27FC236}">
                <a16:creationId xmlns:a16="http://schemas.microsoft.com/office/drawing/2014/main" id="{2E301B91-4970-4E51-8C41-8D64868F66A8}"/>
              </a:ext>
            </a:extLst>
          </p:cNvPr>
          <p:cNvSpPr/>
          <p:nvPr/>
        </p:nvSpPr>
        <p:spPr>
          <a:xfrm>
            <a:off x="33190414" y="6780730"/>
            <a:ext cx="1052048" cy="697632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1)</a:t>
            </a:r>
          </a:p>
        </p:txBody>
      </p:sp>
      <p:cxnSp>
        <p:nvCxnSpPr>
          <p:cNvPr id="890" name="Connecteur droit avec flèche 889">
            <a:extLst>
              <a:ext uri="{FF2B5EF4-FFF2-40B4-BE49-F238E27FC236}">
                <a16:creationId xmlns:a16="http://schemas.microsoft.com/office/drawing/2014/main" id="{5C1846BB-9275-4C6B-AB6E-A01109D3F240}"/>
              </a:ext>
            </a:extLst>
          </p:cNvPr>
          <p:cNvCxnSpPr>
            <a:cxnSpLocks/>
            <a:stCxn id="885" idx="2"/>
            <a:endCxn id="919" idx="0"/>
          </p:cNvCxnSpPr>
          <p:nvPr/>
        </p:nvCxnSpPr>
        <p:spPr>
          <a:xfrm flipH="1">
            <a:off x="29718336" y="7478370"/>
            <a:ext cx="6139" cy="311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1" name="ZoneTexte 890">
            <a:extLst>
              <a:ext uri="{FF2B5EF4-FFF2-40B4-BE49-F238E27FC236}">
                <a16:creationId xmlns:a16="http://schemas.microsoft.com/office/drawing/2014/main" id="{4E6F34E5-2327-47E2-A648-3AA6CAC3D326}"/>
              </a:ext>
            </a:extLst>
          </p:cNvPr>
          <p:cNvSpPr txBox="1"/>
          <p:nvPr/>
        </p:nvSpPr>
        <p:spPr>
          <a:xfrm>
            <a:off x="29588721" y="8560083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R5 has component</a:t>
            </a:r>
          </a:p>
        </p:txBody>
      </p:sp>
      <p:sp>
        <p:nvSpPr>
          <p:cNvPr id="892" name="Rectangle : coins arrondis 891">
            <a:extLst>
              <a:ext uri="{FF2B5EF4-FFF2-40B4-BE49-F238E27FC236}">
                <a16:creationId xmlns:a16="http://schemas.microsoft.com/office/drawing/2014/main" id="{3756210A-61BF-4C00-AD96-886D237A5908}"/>
              </a:ext>
            </a:extLst>
          </p:cNvPr>
          <p:cNvSpPr/>
          <p:nvPr/>
        </p:nvSpPr>
        <p:spPr>
          <a:xfrm>
            <a:off x="30254458" y="5664355"/>
            <a:ext cx="1052048" cy="422260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893" name="ZoneTexte 892">
            <a:extLst>
              <a:ext uri="{FF2B5EF4-FFF2-40B4-BE49-F238E27FC236}">
                <a16:creationId xmlns:a16="http://schemas.microsoft.com/office/drawing/2014/main" id="{29CFF900-A406-42EB-ADDD-DA18F378B305}"/>
              </a:ext>
            </a:extLst>
          </p:cNvPr>
          <p:cNvSpPr txBox="1"/>
          <p:nvPr/>
        </p:nvSpPr>
        <p:spPr>
          <a:xfrm>
            <a:off x="30254447" y="6494525"/>
            <a:ext cx="105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R3 </a:t>
            </a:r>
            <a:r>
              <a:rPr lang="fr-FR" sz="1000" i="1" dirty="0" err="1">
                <a:latin typeface="Gill Sans Nova" panose="020B0602020104020203" pitchFamily="34" charset="0"/>
              </a:rPr>
              <a:t>is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realised</a:t>
            </a:r>
            <a:r>
              <a:rPr lang="fr-FR" sz="1000" i="1" dirty="0">
                <a:latin typeface="Gill Sans Nova" panose="020B0602020104020203" pitchFamily="34" charset="0"/>
              </a:rPr>
              <a:t> in</a:t>
            </a:r>
          </a:p>
        </p:txBody>
      </p:sp>
      <p:sp>
        <p:nvSpPr>
          <p:cNvPr id="894" name="Rectangle : coins arrondis 893">
            <a:extLst>
              <a:ext uri="{FF2B5EF4-FFF2-40B4-BE49-F238E27FC236}">
                <a16:creationId xmlns:a16="http://schemas.microsoft.com/office/drawing/2014/main" id="{2D416A98-FE54-4B44-8DFC-1532B020FE3A}"/>
              </a:ext>
            </a:extLst>
          </p:cNvPr>
          <p:cNvSpPr/>
          <p:nvPr/>
        </p:nvSpPr>
        <p:spPr>
          <a:xfrm>
            <a:off x="19219483" y="19267992"/>
            <a:ext cx="10068727" cy="9379077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895" name="ZoneTexte 894">
            <a:extLst>
              <a:ext uri="{FF2B5EF4-FFF2-40B4-BE49-F238E27FC236}">
                <a16:creationId xmlns:a16="http://schemas.microsoft.com/office/drawing/2014/main" id="{9C7EDA4B-A006-4299-B3B4-B4C10F3FBF5E}"/>
              </a:ext>
            </a:extLst>
          </p:cNvPr>
          <p:cNvSpPr txBox="1"/>
          <p:nvPr/>
        </p:nvSpPr>
        <p:spPr>
          <a:xfrm>
            <a:off x="19898052" y="19786006"/>
            <a:ext cx="3281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1600" i="1" dirty="0">
                <a:latin typeface="Gill Sans Nova" panose="020B0602020104020203" pitchFamily="34" charset="0"/>
              </a:rPr>
              <a:t>PERSONNES</a:t>
            </a:r>
          </a:p>
        </p:txBody>
      </p:sp>
      <p:sp>
        <p:nvSpPr>
          <p:cNvPr id="896" name="Rectangle : coins arrondis 895">
            <a:extLst>
              <a:ext uri="{FF2B5EF4-FFF2-40B4-BE49-F238E27FC236}">
                <a16:creationId xmlns:a16="http://schemas.microsoft.com/office/drawing/2014/main" id="{45E5E106-58E3-481A-B20A-43E0B1B8F26B}"/>
              </a:ext>
            </a:extLst>
          </p:cNvPr>
          <p:cNvSpPr/>
          <p:nvPr/>
        </p:nvSpPr>
        <p:spPr>
          <a:xfrm>
            <a:off x="23937250" y="22309194"/>
            <a:ext cx="1062751" cy="575137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cxnSp>
        <p:nvCxnSpPr>
          <p:cNvPr id="897" name="Connecteur : en arc 896">
            <a:extLst>
              <a:ext uri="{FF2B5EF4-FFF2-40B4-BE49-F238E27FC236}">
                <a16:creationId xmlns:a16="http://schemas.microsoft.com/office/drawing/2014/main" id="{FE203B37-F849-4F74-A7F4-B8E56D0016B0}"/>
              </a:ext>
            </a:extLst>
          </p:cNvPr>
          <p:cNvCxnSpPr>
            <a:cxnSpLocks/>
            <a:stCxn id="872" idx="3"/>
            <a:endCxn id="896" idx="0"/>
          </p:cNvCxnSpPr>
          <p:nvPr/>
        </p:nvCxnSpPr>
        <p:spPr>
          <a:xfrm>
            <a:off x="17475877" y="16062820"/>
            <a:ext cx="6992752" cy="6246366"/>
          </a:xfrm>
          <a:prstGeom prst="curvedConnector2">
            <a:avLst/>
          </a:prstGeom>
          <a:ln w="38100">
            <a:solidFill>
              <a:srgbClr val="FFE699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8" name="Connecteur droit avec flèche 897">
            <a:extLst>
              <a:ext uri="{FF2B5EF4-FFF2-40B4-BE49-F238E27FC236}">
                <a16:creationId xmlns:a16="http://schemas.microsoft.com/office/drawing/2014/main" id="{C3DE07F9-C022-4715-A1DE-19B742F7A2BA}"/>
              </a:ext>
            </a:extLst>
          </p:cNvPr>
          <p:cNvCxnSpPr>
            <a:cxnSpLocks/>
            <a:stCxn id="942" idx="1"/>
            <a:endCxn id="919" idx="3"/>
          </p:cNvCxnSpPr>
          <p:nvPr/>
        </p:nvCxnSpPr>
        <p:spPr>
          <a:xfrm flipH="1">
            <a:off x="30244364" y="10916352"/>
            <a:ext cx="2309480" cy="2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9" name="Connecteur : en arc 898">
            <a:extLst>
              <a:ext uri="{FF2B5EF4-FFF2-40B4-BE49-F238E27FC236}">
                <a16:creationId xmlns:a16="http://schemas.microsoft.com/office/drawing/2014/main" id="{F15953D1-43EF-42CF-A328-449E5140D2D7}"/>
              </a:ext>
            </a:extLst>
          </p:cNvPr>
          <p:cNvCxnSpPr>
            <a:cxnSpLocks/>
            <a:stCxn id="845" idx="2"/>
            <a:endCxn id="856" idx="0"/>
          </p:cNvCxnSpPr>
          <p:nvPr/>
        </p:nvCxnSpPr>
        <p:spPr>
          <a:xfrm rot="5400000">
            <a:off x="12755909" y="12857273"/>
            <a:ext cx="970930" cy="20876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1" name="Rectangle : coins arrondis 900">
            <a:extLst>
              <a:ext uri="{FF2B5EF4-FFF2-40B4-BE49-F238E27FC236}">
                <a16:creationId xmlns:a16="http://schemas.microsoft.com/office/drawing/2014/main" id="{BF8B02EA-AEEC-4719-9CE5-C90CBC1094A8}"/>
              </a:ext>
            </a:extLst>
          </p:cNvPr>
          <p:cNvSpPr/>
          <p:nvPr/>
        </p:nvSpPr>
        <p:spPr>
          <a:xfrm>
            <a:off x="18692579" y="12780562"/>
            <a:ext cx="677141" cy="571570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  <a:endParaRPr lang="fr-FR" sz="10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902" name="Connecteur droit avec flèche 901">
            <a:extLst>
              <a:ext uri="{FF2B5EF4-FFF2-40B4-BE49-F238E27FC236}">
                <a16:creationId xmlns:a16="http://schemas.microsoft.com/office/drawing/2014/main" id="{FA0FDA7F-BD3C-46E0-941C-DFC2BED67411}"/>
              </a:ext>
            </a:extLst>
          </p:cNvPr>
          <p:cNvCxnSpPr>
            <a:cxnSpLocks/>
            <a:stCxn id="851" idx="3"/>
            <a:endCxn id="901" idx="1"/>
          </p:cNvCxnSpPr>
          <p:nvPr/>
        </p:nvCxnSpPr>
        <p:spPr>
          <a:xfrm flipV="1">
            <a:off x="17501853" y="13066353"/>
            <a:ext cx="1190724" cy="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3" name="ZoneTexte 902">
            <a:extLst>
              <a:ext uri="{FF2B5EF4-FFF2-40B4-BE49-F238E27FC236}">
                <a16:creationId xmlns:a16="http://schemas.microsoft.com/office/drawing/2014/main" id="{2A6A8D9E-A3D5-4580-9E70-0936F64651DD}"/>
              </a:ext>
            </a:extLst>
          </p:cNvPr>
          <p:cNvSpPr txBox="1"/>
          <p:nvPr/>
        </p:nvSpPr>
        <p:spPr>
          <a:xfrm>
            <a:off x="17327540" y="13074817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 </a:t>
            </a:r>
            <a:r>
              <a:rPr lang="fr-FR" sz="1000" i="1" dirty="0" err="1">
                <a:latin typeface="Gill Sans Nova" panose="020B0602020104020203" pitchFamily="34" charset="0"/>
              </a:rPr>
              <a:t>is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identified</a:t>
            </a:r>
            <a:r>
              <a:rPr lang="fr-FR" sz="10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04" name="Rectangle : coins arrondis 903">
            <a:extLst>
              <a:ext uri="{FF2B5EF4-FFF2-40B4-BE49-F238E27FC236}">
                <a16:creationId xmlns:a16="http://schemas.microsoft.com/office/drawing/2014/main" id="{2D2B4825-9A5B-450B-A0B9-662B8680898C}"/>
              </a:ext>
            </a:extLst>
          </p:cNvPr>
          <p:cNvSpPr/>
          <p:nvPr/>
        </p:nvSpPr>
        <p:spPr>
          <a:xfrm>
            <a:off x="19838996" y="23553526"/>
            <a:ext cx="1062751" cy="575137"/>
          </a:xfrm>
          <a:prstGeom prst="roundRect">
            <a:avLst/>
          </a:prstGeom>
          <a:solidFill>
            <a:srgbClr val="CAF2E3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E67 Birth</a:t>
            </a:r>
          </a:p>
        </p:txBody>
      </p:sp>
      <p:sp>
        <p:nvSpPr>
          <p:cNvPr id="907" name="Rectangle : coins arrondis 906">
            <a:extLst>
              <a:ext uri="{FF2B5EF4-FFF2-40B4-BE49-F238E27FC236}">
                <a16:creationId xmlns:a16="http://schemas.microsoft.com/office/drawing/2014/main" id="{998060C4-5ED5-4CA3-8B41-F2CFECCAE962}"/>
              </a:ext>
            </a:extLst>
          </p:cNvPr>
          <p:cNvSpPr/>
          <p:nvPr/>
        </p:nvSpPr>
        <p:spPr>
          <a:xfrm>
            <a:off x="22592763" y="25942324"/>
            <a:ext cx="1013139" cy="532939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sp>
        <p:nvSpPr>
          <p:cNvPr id="910" name="Rectangle : coins arrondis 909">
            <a:extLst>
              <a:ext uri="{FF2B5EF4-FFF2-40B4-BE49-F238E27FC236}">
                <a16:creationId xmlns:a16="http://schemas.microsoft.com/office/drawing/2014/main" id="{72C94C39-FDD8-4ED2-89FC-B36443DB9F59}"/>
              </a:ext>
            </a:extLst>
          </p:cNvPr>
          <p:cNvSpPr/>
          <p:nvPr/>
        </p:nvSpPr>
        <p:spPr>
          <a:xfrm>
            <a:off x="21046632" y="26014268"/>
            <a:ext cx="841671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« Charles </a:t>
            </a:r>
            <a:r>
              <a:rPr lang="fr-FR" sz="10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Perraut</a:t>
            </a:r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 »</a:t>
            </a:r>
          </a:p>
        </p:txBody>
      </p:sp>
      <p:sp>
        <p:nvSpPr>
          <p:cNvPr id="911" name="ZoneTexte 910">
            <a:extLst>
              <a:ext uri="{FF2B5EF4-FFF2-40B4-BE49-F238E27FC236}">
                <a16:creationId xmlns:a16="http://schemas.microsoft.com/office/drawing/2014/main" id="{6237D617-B4B6-4E8E-8533-716012E8F8A8}"/>
              </a:ext>
            </a:extLst>
          </p:cNvPr>
          <p:cNvSpPr txBox="1"/>
          <p:nvPr/>
        </p:nvSpPr>
        <p:spPr>
          <a:xfrm>
            <a:off x="24874432" y="21620557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P14 </a:t>
            </a:r>
            <a:r>
              <a:rPr lang="fr-FR" sz="1000" i="1" dirty="0" err="1">
                <a:latin typeface="Gill Sans Nova" panose="020B0602020104020203" pitchFamily="34" charset="0"/>
              </a:rPr>
              <a:t>carried</a:t>
            </a:r>
            <a:r>
              <a:rPr lang="fr-FR" sz="10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912" name="Connecteur droit avec flèche 911">
            <a:extLst>
              <a:ext uri="{FF2B5EF4-FFF2-40B4-BE49-F238E27FC236}">
                <a16:creationId xmlns:a16="http://schemas.microsoft.com/office/drawing/2014/main" id="{8E458D8F-9AE0-492B-98AA-20AF8AEC1F7E}"/>
              </a:ext>
            </a:extLst>
          </p:cNvPr>
          <p:cNvCxnSpPr>
            <a:cxnSpLocks/>
            <a:stCxn id="907" idx="1"/>
            <a:endCxn id="910" idx="3"/>
          </p:cNvCxnSpPr>
          <p:nvPr/>
        </p:nvCxnSpPr>
        <p:spPr>
          <a:xfrm flipH="1">
            <a:off x="21888301" y="26208799"/>
            <a:ext cx="704454" cy="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3" name="Rectangle : coins arrondis 912">
            <a:extLst>
              <a:ext uri="{FF2B5EF4-FFF2-40B4-BE49-F238E27FC236}">
                <a16:creationId xmlns:a16="http://schemas.microsoft.com/office/drawing/2014/main" id="{5C62B53B-328C-4FAC-86F3-1592F46694A1}"/>
              </a:ext>
            </a:extLst>
          </p:cNvPr>
          <p:cNvSpPr/>
          <p:nvPr/>
        </p:nvSpPr>
        <p:spPr>
          <a:xfrm>
            <a:off x="37375392" y="5664355"/>
            <a:ext cx="1052048" cy="422260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914" name="Rectangle : coins arrondis 913">
            <a:extLst>
              <a:ext uri="{FF2B5EF4-FFF2-40B4-BE49-F238E27FC236}">
                <a16:creationId xmlns:a16="http://schemas.microsoft.com/office/drawing/2014/main" id="{2C6A5712-C214-467E-8EF9-570E332D2D34}"/>
              </a:ext>
            </a:extLst>
          </p:cNvPr>
          <p:cNvSpPr/>
          <p:nvPr/>
        </p:nvSpPr>
        <p:spPr>
          <a:xfrm>
            <a:off x="31593658" y="4672042"/>
            <a:ext cx="1052048" cy="422260"/>
          </a:xfrm>
          <a:prstGeom prst="roundRect">
            <a:avLst/>
          </a:prstGeom>
          <a:solidFill>
            <a:srgbClr val="9496D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F18 Serial Work</a:t>
            </a:r>
          </a:p>
        </p:txBody>
      </p:sp>
      <p:cxnSp>
        <p:nvCxnSpPr>
          <p:cNvPr id="915" name="Connecteur : en angle 914">
            <a:extLst>
              <a:ext uri="{FF2B5EF4-FFF2-40B4-BE49-F238E27FC236}">
                <a16:creationId xmlns:a16="http://schemas.microsoft.com/office/drawing/2014/main" id="{BF5192B5-524F-4FE4-92DE-FE7F2492EF45}"/>
              </a:ext>
            </a:extLst>
          </p:cNvPr>
          <p:cNvCxnSpPr>
            <a:cxnSpLocks/>
            <a:stCxn id="914" idx="2"/>
            <a:endCxn id="892" idx="0"/>
          </p:cNvCxnSpPr>
          <p:nvPr/>
        </p:nvCxnSpPr>
        <p:spPr>
          <a:xfrm rot="5400000">
            <a:off x="31165044" y="4709719"/>
            <a:ext cx="570052" cy="1339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6" name="ZoneTexte 915">
            <a:extLst>
              <a:ext uri="{FF2B5EF4-FFF2-40B4-BE49-F238E27FC236}">
                <a16:creationId xmlns:a16="http://schemas.microsoft.com/office/drawing/2014/main" id="{A32EBF30-5832-4385-9066-795CE17F037B}"/>
              </a:ext>
            </a:extLst>
          </p:cNvPr>
          <p:cNvSpPr txBox="1"/>
          <p:nvPr/>
        </p:nvSpPr>
        <p:spPr>
          <a:xfrm>
            <a:off x="31832530" y="5452514"/>
            <a:ext cx="105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R10 has </a:t>
            </a:r>
            <a:r>
              <a:rPr lang="fr-FR" sz="1000" i="1" dirty="0" err="1">
                <a:latin typeface="Gill Sans Nova" panose="020B0602020104020203" pitchFamily="34" charset="0"/>
              </a:rPr>
              <a:t>member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cxnSp>
        <p:nvCxnSpPr>
          <p:cNvPr id="917" name="Connecteur : en angle 916">
            <a:extLst>
              <a:ext uri="{FF2B5EF4-FFF2-40B4-BE49-F238E27FC236}">
                <a16:creationId xmlns:a16="http://schemas.microsoft.com/office/drawing/2014/main" id="{774FA6B8-98BD-49E7-8D1F-4F6762E053DD}"/>
              </a:ext>
            </a:extLst>
          </p:cNvPr>
          <p:cNvCxnSpPr>
            <a:cxnSpLocks/>
            <a:stCxn id="892" idx="2"/>
            <a:endCxn id="885" idx="0"/>
          </p:cNvCxnSpPr>
          <p:nvPr/>
        </p:nvCxnSpPr>
        <p:spPr>
          <a:xfrm rot="5400000">
            <a:off x="29905413" y="5905665"/>
            <a:ext cx="694133" cy="1055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8" name="Connecteur : en angle 917">
            <a:extLst>
              <a:ext uri="{FF2B5EF4-FFF2-40B4-BE49-F238E27FC236}">
                <a16:creationId xmlns:a16="http://schemas.microsoft.com/office/drawing/2014/main" id="{F1E38400-987D-437D-B646-611FDA4C76DE}"/>
              </a:ext>
            </a:extLst>
          </p:cNvPr>
          <p:cNvCxnSpPr>
            <a:cxnSpLocks/>
            <a:stCxn id="892" idx="2"/>
            <a:endCxn id="889" idx="0"/>
          </p:cNvCxnSpPr>
          <p:nvPr/>
        </p:nvCxnSpPr>
        <p:spPr>
          <a:xfrm rot="16200000" flipH="1">
            <a:off x="31901393" y="4965700"/>
            <a:ext cx="694122" cy="2935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9" name="Rectangle : coins arrondis 918">
            <a:extLst>
              <a:ext uri="{FF2B5EF4-FFF2-40B4-BE49-F238E27FC236}">
                <a16:creationId xmlns:a16="http://schemas.microsoft.com/office/drawing/2014/main" id="{5D44818D-0613-4854-93A4-391628977FE8}"/>
              </a:ext>
            </a:extLst>
          </p:cNvPr>
          <p:cNvSpPr/>
          <p:nvPr/>
        </p:nvSpPr>
        <p:spPr>
          <a:xfrm>
            <a:off x="29192321" y="10589226"/>
            <a:ext cx="1052048" cy="697632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(Article 1)</a:t>
            </a:r>
          </a:p>
        </p:txBody>
      </p:sp>
      <p:cxnSp>
        <p:nvCxnSpPr>
          <p:cNvPr id="920" name="Connecteur : en angle 919">
            <a:extLst>
              <a:ext uri="{FF2B5EF4-FFF2-40B4-BE49-F238E27FC236}">
                <a16:creationId xmlns:a16="http://schemas.microsoft.com/office/drawing/2014/main" id="{6D11BD6B-7AF8-4F2C-9A1D-254CC53C433E}"/>
              </a:ext>
            </a:extLst>
          </p:cNvPr>
          <p:cNvCxnSpPr>
            <a:cxnSpLocks/>
            <a:stCxn id="914" idx="2"/>
            <a:endCxn id="913" idx="0"/>
          </p:cNvCxnSpPr>
          <p:nvPr/>
        </p:nvCxnSpPr>
        <p:spPr>
          <a:xfrm rot="16200000" flipH="1">
            <a:off x="34725529" y="2488467"/>
            <a:ext cx="570052" cy="57817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1" name="Rectangle : coins arrondis 920">
            <a:extLst>
              <a:ext uri="{FF2B5EF4-FFF2-40B4-BE49-F238E27FC236}">
                <a16:creationId xmlns:a16="http://schemas.microsoft.com/office/drawing/2014/main" id="{E245E22C-A801-43E0-A01E-A7589961820E}"/>
              </a:ext>
            </a:extLst>
          </p:cNvPr>
          <p:cNvSpPr/>
          <p:nvPr/>
        </p:nvSpPr>
        <p:spPr>
          <a:xfrm>
            <a:off x="36978542" y="7808129"/>
            <a:ext cx="1139305" cy="697632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2)</a:t>
            </a:r>
          </a:p>
        </p:txBody>
      </p:sp>
      <p:sp>
        <p:nvSpPr>
          <p:cNvPr id="922" name="Rectangle : coins arrondis 921">
            <a:extLst>
              <a:ext uri="{FF2B5EF4-FFF2-40B4-BE49-F238E27FC236}">
                <a16:creationId xmlns:a16="http://schemas.microsoft.com/office/drawing/2014/main" id="{9FD95029-0248-46B9-A13B-6BF1A10F729E}"/>
              </a:ext>
            </a:extLst>
          </p:cNvPr>
          <p:cNvSpPr/>
          <p:nvPr/>
        </p:nvSpPr>
        <p:spPr>
          <a:xfrm>
            <a:off x="38446969" y="7808129"/>
            <a:ext cx="1052048" cy="697632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2)</a:t>
            </a:r>
          </a:p>
        </p:txBody>
      </p:sp>
      <p:sp>
        <p:nvSpPr>
          <p:cNvPr id="923" name="ZoneTexte 922">
            <a:extLst>
              <a:ext uri="{FF2B5EF4-FFF2-40B4-BE49-F238E27FC236}">
                <a16:creationId xmlns:a16="http://schemas.microsoft.com/office/drawing/2014/main" id="{3B2B0D60-BFEF-4912-9539-3B14419AB601}"/>
              </a:ext>
            </a:extLst>
          </p:cNvPr>
          <p:cNvSpPr txBox="1"/>
          <p:nvPr/>
        </p:nvSpPr>
        <p:spPr>
          <a:xfrm>
            <a:off x="37548181" y="7014137"/>
            <a:ext cx="10520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R3 </a:t>
            </a:r>
            <a:r>
              <a:rPr lang="fr-FR" sz="1000" i="1" dirty="0" err="1">
                <a:latin typeface="Gill Sans Nova" panose="020B0602020104020203" pitchFamily="34" charset="0"/>
              </a:rPr>
              <a:t>realises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cxnSp>
        <p:nvCxnSpPr>
          <p:cNvPr id="924" name="Connecteur : en angle 923">
            <a:extLst>
              <a:ext uri="{FF2B5EF4-FFF2-40B4-BE49-F238E27FC236}">
                <a16:creationId xmlns:a16="http://schemas.microsoft.com/office/drawing/2014/main" id="{805C44F8-2A06-4AC6-B2EB-5E899B18F75D}"/>
              </a:ext>
            </a:extLst>
          </p:cNvPr>
          <p:cNvCxnSpPr>
            <a:cxnSpLocks/>
            <a:stCxn id="913" idx="2"/>
            <a:endCxn id="921" idx="0"/>
          </p:cNvCxnSpPr>
          <p:nvPr/>
        </p:nvCxnSpPr>
        <p:spPr>
          <a:xfrm rot="5400000">
            <a:off x="36864052" y="6770748"/>
            <a:ext cx="1721509" cy="3532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" name="Connecteur : en angle 924">
            <a:extLst>
              <a:ext uri="{FF2B5EF4-FFF2-40B4-BE49-F238E27FC236}">
                <a16:creationId xmlns:a16="http://schemas.microsoft.com/office/drawing/2014/main" id="{2B0D3B19-2BEA-436C-B8CA-2A7337414F13}"/>
              </a:ext>
            </a:extLst>
          </p:cNvPr>
          <p:cNvCxnSpPr>
            <a:cxnSpLocks/>
            <a:stCxn id="913" idx="2"/>
            <a:endCxn id="922" idx="0"/>
          </p:cNvCxnSpPr>
          <p:nvPr/>
        </p:nvCxnSpPr>
        <p:spPr>
          <a:xfrm rot="16200000" flipH="1">
            <a:off x="37576452" y="6411592"/>
            <a:ext cx="1721509" cy="1071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6" name="Rectangle : coins arrondis 925">
            <a:extLst>
              <a:ext uri="{FF2B5EF4-FFF2-40B4-BE49-F238E27FC236}">
                <a16:creationId xmlns:a16="http://schemas.microsoft.com/office/drawing/2014/main" id="{D14BEABD-6028-4E13-8A7B-C7E21DE75BD1}"/>
              </a:ext>
            </a:extLst>
          </p:cNvPr>
          <p:cNvSpPr/>
          <p:nvPr/>
        </p:nvSpPr>
        <p:spPr>
          <a:xfrm>
            <a:off x="24900205" y="5065761"/>
            <a:ext cx="1139305" cy="678716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« Original»</a:t>
            </a:r>
          </a:p>
        </p:txBody>
      </p:sp>
      <p:sp>
        <p:nvSpPr>
          <p:cNvPr id="928" name="ZoneTexte 927">
            <a:extLst>
              <a:ext uri="{FF2B5EF4-FFF2-40B4-BE49-F238E27FC236}">
                <a16:creationId xmlns:a16="http://schemas.microsoft.com/office/drawing/2014/main" id="{16B5A3C1-4327-41C6-A296-7C0F7534CADC}"/>
              </a:ext>
            </a:extLst>
          </p:cNvPr>
          <p:cNvSpPr txBox="1"/>
          <p:nvPr/>
        </p:nvSpPr>
        <p:spPr>
          <a:xfrm>
            <a:off x="24494368" y="6067979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929" name="Rectangle : coins arrondis 928">
            <a:extLst>
              <a:ext uri="{FF2B5EF4-FFF2-40B4-BE49-F238E27FC236}">
                <a16:creationId xmlns:a16="http://schemas.microsoft.com/office/drawing/2014/main" id="{C8F5E30A-1BDA-4C69-946B-91880ABEF8EB}"/>
              </a:ext>
            </a:extLst>
          </p:cNvPr>
          <p:cNvSpPr/>
          <p:nvPr/>
        </p:nvSpPr>
        <p:spPr>
          <a:xfrm>
            <a:off x="25637496" y="6848430"/>
            <a:ext cx="699786" cy="571570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  <a:endParaRPr lang="fr-FR" sz="10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sp>
        <p:nvSpPr>
          <p:cNvPr id="930" name="ZoneTexte 929">
            <a:extLst>
              <a:ext uri="{FF2B5EF4-FFF2-40B4-BE49-F238E27FC236}">
                <a16:creationId xmlns:a16="http://schemas.microsoft.com/office/drawing/2014/main" id="{6E6928BA-EAED-4606-A1BD-ED216B574D39}"/>
              </a:ext>
            </a:extLst>
          </p:cNvPr>
          <p:cNvSpPr txBox="1"/>
          <p:nvPr/>
        </p:nvSpPr>
        <p:spPr>
          <a:xfrm>
            <a:off x="26250985" y="7193454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 </a:t>
            </a:r>
            <a:r>
              <a:rPr lang="fr-FR" sz="1000" i="1" dirty="0" err="1">
                <a:latin typeface="Gill Sans Nova" panose="020B0602020104020203" pitchFamily="34" charset="0"/>
              </a:rPr>
              <a:t>is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identified</a:t>
            </a:r>
            <a:r>
              <a:rPr lang="fr-FR" sz="1000" i="1" dirty="0">
                <a:latin typeface="Gill Sans Nova" panose="020B0602020104020203" pitchFamily="34" charset="0"/>
              </a:rPr>
              <a:t> by</a:t>
            </a:r>
          </a:p>
        </p:txBody>
      </p:sp>
      <p:cxnSp>
        <p:nvCxnSpPr>
          <p:cNvPr id="931" name="Connecteur droit avec flèche 930">
            <a:extLst>
              <a:ext uri="{FF2B5EF4-FFF2-40B4-BE49-F238E27FC236}">
                <a16:creationId xmlns:a16="http://schemas.microsoft.com/office/drawing/2014/main" id="{073FA161-6737-41CC-9326-AAE266AF1DDD}"/>
              </a:ext>
            </a:extLst>
          </p:cNvPr>
          <p:cNvCxnSpPr>
            <a:cxnSpLocks/>
            <a:stCxn id="885" idx="1"/>
            <a:endCxn id="929" idx="3"/>
          </p:cNvCxnSpPr>
          <p:nvPr/>
        </p:nvCxnSpPr>
        <p:spPr>
          <a:xfrm flipH="1">
            <a:off x="26337270" y="7129552"/>
            <a:ext cx="2817550" cy="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2" name="ZoneTexte 931">
            <a:extLst>
              <a:ext uri="{FF2B5EF4-FFF2-40B4-BE49-F238E27FC236}">
                <a16:creationId xmlns:a16="http://schemas.microsoft.com/office/drawing/2014/main" id="{DE3EDB23-868F-4ABB-AA64-77A7E7461DC7}"/>
              </a:ext>
            </a:extLst>
          </p:cNvPr>
          <p:cNvSpPr txBox="1"/>
          <p:nvPr/>
        </p:nvSpPr>
        <p:spPr>
          <a:xfrm>
            <a:off x="31103791" y="7209404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P130 shows </a:t>
            </a:r>
            <a:r>
              <a:rPr lang="fr-FR" sz="1000" i="1" dirty="0" err="1">
                <a:latin typeface="Gill Sans Nova" panose="020B0602020104020203" pitchFamily="34" charset="0"/>
              </a:rPr>
              <a:t>features</a:t>
            </a:r>
            <a:r>
              <a:rPr lang="fr-FR" sz="10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933" name="Connecteur droit avec flèche 932">
            <a:extLst>
              <a:ext uri="{FF2B5EF4-FFF2-40B4-BE49-F238E27FC236}">
                <a16:creationId xmlns:a16="http://schemas.microsoft.com/office/drawing/2014/main" id="{DC453EE8-47F9-4F91-A251-4BB70216F2AD}"/>
              </a:ext>
            </a:extLst>
          </p:cNvPr>
          <p:cNvCxnSpPr>
            <a:cxnSpLocks/>
            <a:stCxn id="885" idx="3"/>
            <a:endCxn id="889" idx="1"/>
          </p:cNvCxnSpPr>
          <p:nvPr/>
        </p:nvCxnSpPr>
        <p:spPr>
          <a:xfrm>
            <a:off x="30294139" y="7129546"/>
            <a:ext cx="2896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4" name="Rectangle : coins arrondis 933">
            <a:extLst>
              <a:ext uri="{FF2B5EF4-FFF2-40B4-BE49-F238E27FC236}">
                <a16:creationId xmlns:a16="http://schemas.microsoft.com/office/drawing/2014/main" id="{4B0F9EA8-C1F8-4C6F-860D-E1D6D0A822BA}"/>
              </a:ext>
            </a:extLst>
          </p:cNvPr>
          <p:cNvSpPr/>
          <p:nvPr/>
        </p:nvSpPr>
        <p:spPr>
          <a:xfrm>
            <a:off x="34444580" y="9176671"/>
            <a:ext cx="1046048" cy="681693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« Document TEI »</a:t>
            </a:r>
          </a:p>
        </p:txBody>
      </p:sp>
      <p:sp>
        <p:nvSpPr>
          <p:cNvPr id="935" name="ZoneTexte 934">
            <a:extLst>
              <a:ext uri="{FF2B5EF4-FFF2-40B4-BE49-F238E27FC236}">
                <a16:creationId xmlns:a16="http://schemas.microsoft.com/office/drawing/2014/main" id="{85DCFE91-6829-46C4-84F2-06FBD433D8F2}"/>
              </a:ext>
            </a:extLst>
          </p:cNvPr>
          <p:cNvSpPr txBox="1"/>
          <p:nvPr/>
        </p:nvSpPr>
        <p:spPr>
          <a:xfrm>
            <a:off x="34924901" y="8395912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936" name="Rectangle : coins arrondis 935">
            <a:extLst>
              <a:ext uri="{FF2B5EF4-FFF2-40B4-BE49-F238E27FC236}">
                <a16:creationId xmlns:a16="http://schemas.microsoft.com/office/drawing/2014/main" id="{7C322FD7-B4BD-4678-828E-F9A5C27E233E}"/>
              </a:ext>
            </a:extLst>
          </p:cNvPr>
          <p:cNvSpPr/>
          <p:nvPr/>
        </p:nvSpPr>
        <p:spPr>
          <a:xfrm>
            <a:off x="35584565" y="6796553"/>
            <a:ext cx="1013139" cy="665986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(URL du tome)</a:t>
            </a:r>
          </a:p>
        </p:txBody>
      </p:sp>
      <p:cxnSp>
        <p:nvCxnSpPr>
          <p:cNvPr id="937" name="Connecteur droit avec flèche 936">
            <a:extLst>
              <a:ext uri="{FF2B5EF4-FFF2-40B4-BE49-F238E27FC236}">
                <a16:creationId xmlns:a16="http://schemas.microsoft.com/office/drawing/2014/main" id="{E56EA5FB-9568-4EF1-AFA4-598171F16013}"/>
              </a:ext>
            </a:extLst>
          </p:cNvPr>
          <p:cNvCxnSpPr>
            <a:cxnSpLocks/>
            <a:stCxn id="889" idx="3"/>
            <a:endCxn id="936" idx="1"/>
          </p:cNvCxnSpPr>
          <p:nvPr/>
        </p:nvCxnSpPr>
        <p:spPr>
          <a:xfrm>
            <a:off x="34242458" y="7129546"/>
            <a:ext cx="1342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Connecteur droit avec flèche 734">
            <a:extLst>
              <a:ext uri="{FF2B5EF4-FFF2-40B4-BE49-F238E27FC236}">
                <a16:creationId xmlns:a16="http://schemas.microsoft.com/office/drawing/2014/main" id="{9BBF852E-F715-4AB2-BAEF-F9440698A638}"/>
              </a:ext>
            </a:extLst>
          </p:cNvPr>
          <p:cNvCxnSpPr>
            <a:cxnSpLocks/>
            <a:stCxn id="936" idx="2"/>
            <a:endCxn id="934" idx="0"/>
          </p:cNvCxnSpPr>
          <p:nvPr/>
        </p:nvCxnSpPr>
        <p:spPr>
          <a:xfrm rot="5400000">
            <a:off x="34672315" y="7757836"/>
            <a:ext cx="1714118" cy="11235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9" name="ZoneTexte 938">
            <a:extLst>
              <a:ext uri="{FF2B5EF4-FFF2-40B4-BE49-F238E27FC236}">
                <a16:creationId xmlns:a16="http://schemas.microsoft.com/office/drawing/2014/main" id="{B56E5101-5ED9-479E-BBD7-93BE9A3ECAA0}"/>
              </a:ext>
            </a:extLst>
          </p:cNvPr>
          <p:cNvSpPr txBox="1"/>
          <p:nvPr/>
        </p:nvSpPr>
        <p:spPr>
          <a:xfrm>
            <a:off x="34214331" y="7174417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 has identifier</a:t>
            </a:r>
          </a:p>
        </p:txBody>
      </p:sp>
      <p:sp>
        <p:nvSpPr>
          <p:cNvPr id="942" name="Rectangle : coins arrondis 941">
            <a:extLst>
              <a:ext uri="{FF2B5EF4-FFF2-40B4-BE49-F238E27FC236}">
                <a16:creationId xmlns:a16="http://schemas.microsoft.com/office/drawing/2014/main" id="{C711F17E-A6EC-4DAD-AB01-7A3BC5170D11}"/>
              </a:ext>
            </a:extLst>
          </p:cNvPr>
          <p:cNvSpPr/>
          <p:nvPr/>
        </p:nvSpPr>
        <p:spPr>
          <a:xfrm>
            <a:off x="32553850" y="10705217"/>
            <a:ext cx="1052048" cy="422260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943" name="Rectangle : coins arrondis 942">
            <a:extLst>
              <a:ext uri="{FF2B5EF4-FFF2-40B4-BE49-F238E27FC236}">
                <a16:creationId xmlns:a16="http://schemas.microsoft.com/office/drawing/2014/main" id="{CECE8BB9-AA60-4D42-A085-3ACFE18371D5}"/>
              </a:ext>
            </a:extLst>
          </p:cNvPr>
          <p:cNvSpPr/>
          <p:nvPr/>
        </p:nvSpPr>
        <p:spPr>
          <a:xfrm>
            <a:off x="27309551" y="10655541"/>
            <a:ext cx="668801" cy="543318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</a:p>
        </p:txBody>
      </p:sp>
      <p:cxnSp>
        <p:nvCxnSpPr>
          <p:cNvPr id="944" name="Connecteur droit avec flèche 943">
            <a:extLst>
              <a:ext uri="{FF2B5EF4-FFF2-40B4-BE49-F238E27FC236}">
                <a16:creationId xmlns:a16="http://schemas.microsoft.com/office/drawing/2014/main" id="{93180A92-2500-4118-808D-6535C49DB819}"/>
              </a:ext>
            </a:extLst>
          </p:cNvPr>
          <p:cNvCxnSpPr>
            <a:cxnSpLocks/>
            <a:stCxn id="919" idx="1"/>
            <a:endCxn id="943" idx="3"/>
          </p:cNvCxnSpPr>
          <p:nvPr/>
        </p:nvCxnSpPr>
        <p:spPr>
          <a:xfrm flipH="1" flipV="1">
            <a:off x="27978344" y="10927189"/>
            <a:ext cx="1213972" cy="1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5" name="ZoneTexte 944">
            <a:extLst>
              <a:ext uri="{FF2B5EF4-FFF2-40B4-BE49-F238E27FC236}">
                <a16:creationId xmlns:a16="http://schemas.microsoft.com/office/drawing/2014/main" id="{68FF8D66-4E9B-4191-A185-EF84DD2B9AED}"/>
              </a:ext>
            </a:extLst>
          </p:cNvPr>
          <p:cNvSpPr txBox="1"/>
          <p:nvPr/>
        </p:nvSpPr>
        <p:spPr>
          <a:xfrm>
            <a:off x="27894051" y="10705427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 </a:t>
            </a:r>
            <a:r>
              <a:rPr lang="fr-FR" sz="1000" i="1" dirty="0" err="1">
                <a:latin typeface="Gill Sans Nova" panose="020B0602020104020203" pitchFamily="34" charset="0"/>
              </a:rPr>
              <a:t>is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identified</a:t>
            </a:r>
            <a:r>
              <a:rPr lang="fr-FR" sz="10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46" name="ZoneTexte 945">
            <a:extLst>
              <a:ext uri="{FF2B5EF4-FFF2-40B4-BE49-F238E27FC236}">
                <a16:creationId xmlns:a16="http://schemas.microsoft.com/office/drawing/2014/main" id="{C16680F9-2E54-4256-A898-10DE406BC6FD}"/>
              </a:ext>
            </a:extLst>
          </p:cNvPr>
          <p:cNvSpPr txBox="1"/>
          <p:nvPr/>
        </p:nvSpPr>
        <p:spPr>
          <a:xfrm>
            <a:off x="30783216" y="10934876"/>
            <a:ext cx="10520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R3 </a:t>
            </a:r>
            <a:r>
              <a:rPr lang="fr-FR" sz="1000" i="1" dirty="0" err="1">
                <a:latin typeface="Gill Sans Nova" panose="020B0602020104020203" pitchFamily="34" charset="0"/>
              </a:rPr>
              <a:t>realises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947" name="Rectangle : coins arrondis 946">
            <a:extLst>
              <a:ext uri="{FF2B5EF4-FFF2-40B4-BE49-F238E27FC236}">
                <a16:creationId xmlns:a16="http://schemas.microsoft.com/office/drawing/2014/main" id="{98A773EB-291A-4050-A71E-36EA112AEEDA}"/>
              </a:ext>
            </a:extLst>
          </p:cNvPr>
          <p:cNvSpPr/>
          <p:nvPr/>
        </p:nvSpPr>
        <p:spPr>
          <a:xfrm>
            <a:off x="34485145" y="13022371"/>
            <a:ext cx="1052048" cy="665986"/>
          </a:xfrm>
          <a:prstGeom prst="roundRect">
            <a:avLst/>
          </a:prstGeom>
          <a:solidFill>
            <a:srgbClr val="BCE1E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F27 Work Conception</a:t>
            </a:r>
          </a:p>
        </p:txBody>
      </p:sp>
      <p:cxnSp>
        <p:nvCxnSpPr>
          <p:cNvPr id="948" name="Connecteur : en arc 947">
            <a:extLst>
              <a:ext uri="{FF2B5EF4-FFF2-40B4-BE49-F238E27FC236}">
                <a16:creationId xmlns:a16="http://schemas.microsoft.com/office/drawing/2014/main" id="{5921D0BB-E1F4-4143-B146-FF13A838BBBE}"/>
              </a:ext>
            </a:extLst>
          </p:cNvPr>
          <p:cNvCxnSpPr>
            <a:cxnSpLocks/>
            <a:stCxn id="942" idx="2"/>
            <a:endCxn id="947" idx="1"/>
          </p:cNvCxnSpPr>
          <p:nvPr/>
        </p:nvCxnSpPr>
        <p:spPr>
          <a:xfrm rot="16200000" flipH="1">
            <a:off x="32668568" y="11538787"/>
            <a:ext cx="2227887" cy="14052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9" name="ZoneTexte 948">
            <a:extLst>
              <a:ext uri="{FF2B5EF4-FFF2-40B4-BE49-F238E27FC236}">
                <a16:creationId xmlns:a16="http://schemas.microsoft.com/office/drawing/2014/main" id="{60183757-20C6-440A-A7ED-04420CE2E712}"/>
              </a:ext>
            </a:extLst>
          </p:cNvPr>
          <p:cNvSpPr txBox="1"/>
          <p:nvPr/>
        </p:nvSpPr>
        <p:spPr>
          <a:xfrm>
            <a:off x="33128425" y="12038163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R16 </a:t>
            </a:r>
            <a:r>
              <a:rPr lang="fr-FR" sz="1000" i="1" dirty="0" err="1">
                <a:latin typeface="Gill Sans Nova" panose="020B0602020104020203" pitchFamily="34" charset="0"/>
              </a:rPr>
              <a:t>was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initiated</a:t>
            </a:r>
            <a:r>
              <a:rPr lang="fr-FR" sz="10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50" name="Rectangle : coins arrondis 949">
            <a:extLst>
              <a:ext uri="{FF2B5EF4-FFF2-40B4-BE49-F238E27FC236}">
                <a16:creationId xmlns:a16="http://schemas.microsoft.com/office/drawing/2014/main" id="{FC293EB9-8186-4053-8351-CBED9B9A2BBC}"/>
              </a:ext>
            </a:extLst>
          </p:cNvPr>
          <p:cNvSpPr/>
          <p:nvPr/>
        </p:nvSpPr>
        <p:spPr>
          <a:xfrm>
            <a:off x="34509263" y="14711968"/>
            <a:ext cx="1023275" cy="446226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cxnSp>
        <p:nvCxnSpPr>
          <p:cNvPr id="951" name="Connecteur droit avec flèche 950">
            <a:extLst>
              <a:ext uri="{FF2B5EF4-FFF2-40B4-BE49-F238E27FC236}">
                <a16:creationId xmlns:a16="http://schemas.microsoft.com/office/drawing/2014/main" id="{EEA7B522-E8B3-41C7-BD82-4C22EC89F834}"/>
              </a:ext>
            </a:extLst>
          </p:cNvPr>
          <p:cNvCxnSpPr>
            <a:cxnSpLocks/>
            <a:stCxn id="947" idx="2"/>
            <a:endCxn id="950" idx="0"/>
          </p:cNvCxnSpPr>
          <p:nvPr/>
        </p:nvCxnSpPr>
        <p:spPr>
          <a:xfrm>
            <a:off x="35011169" y="13688359"/>
            <a:ext cx="9730" cy="102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2" name="ZoneTexte 951">
            <a:extLst>
              <a:ext uri="{FF2B5EF4-FFF2-40B4-BE49-F238E27FC236}">
                <a16:creationId xmlns:a16="http://schemas.microsoft.com/office/drawing/2014/main" id="{ED945225-6EEF-47CA-AD4A-D75AD1A83C55}"/>
              </a:ext>
            </a:extLst>
          </p:cNvPr>
          <p:cNvSpPr txBox="1"/>
          <p:nvPr/>
        </p:nvSpPr>
        <p:spPr>
          <a:xfrm>
            <a:off x="34780827" y="14121507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P14 </a:t>
            </a:r>
            <a:r>
              <a:rPr lang="fr-FR" sz="1000" i="1" dirty="0" err="1">
                <a:latin typeface="Gill Sans Nova" panose="020B0602020104020203" pitchFamily="34" charset="0"/>
              </a:rPr>
              <a:t>carried</a:t>
            </a:r>
            <a:r>
              <a:rPr lang="fr-FR" sz="10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956" name="Connecteur : en arc 955">
            <a:extLst>
              <a:ext uri="{FF2B5EF4-FFF2-40B4-BE49-F238E27FC236}">
                <a16:creationId xmlns:a16="http://schemas.microsoft.com/office/drawing/2014/main" id="{A79D1ADF-E730-40FF-BE14-57B52B5153C4}"/>
              </a:ext>
            </a:extLst>
          </p:cNvPr>
          <p:cNvCxnSpPr>
            <a:stCxn id="851" idx="0"/>
            <a:endCxn id="919" idx="2"/>
          </p:cNvCxnSpPr>
          <p:nvPr/>
        </p:nvCxnSpPr>
        <p:spPr>
          <a:xfrm rot="5400000" flipH="1" flipV="1">
            <a:off x="22632897" y="5629809"/>
            <a:ext cx="1428380" cy="127425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4D75BAFB-CF29-45E9-B965-7712EBE6FA9C}"/>
              </a:ext>
            </a:extLst>
          </p:cNvPr>
          <p:cNvSpPr txBox="1"/>
          <p:nvPr/>
        </p:nvSpPr>
        <p:spPr>
          <a:xfrm>
            <a:off x="33099090" y="16406637"/>
            <a:ext cx="4571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Gill Sans Nova" panose="020B0602020104020203" pitchFamily="34" charset="0"/>
              </a:rPr>
              <a:t>CORPUS MERCURE GALANT</a:t>
            </a:r>
          </a:p>
        </p:txBody>
      </p:sp>
      <p:sp>
        <p:nvSpPr>
          <p:cNvPr id="1121" name="ZoneTexte 1120">
            <a:extLst>
              <a:ext uri="{FF2B5EF4-FFF2-40B4-BE49-F238E27FC236}">
                <a16:creationId xmlns:a16="http://schemas.microsoft.com/office/drawing/2014/main" id="{B2B339DE-4FEA-4F42-BF8D-8CDAA48B288A}"/>
              </a:ext>
            </a:extLst>
          </p:cNvPr>
          <p:cNvSpPr txBox="1"/>
          <p:nvPr/>
        </p:nvSpPr>
        <p:spPr>
          <a:xfrm>
            <a:off x="20784750" y="23306319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P98</a:t>
            </a:r>
          </a:p>
        </p:txBody>
      </p:sp>
      <p:sp>
        <p:nvSpPr>
          <p:cNvPr id="1127" name="Rectangle : coins arrondis 1126">
            <a:extLst>
              <a:ext uri="{FF2B5EF4-FFF2-40B4-BE49-F238E27FC236}">
                <a16:creationId xmlns:a16="http://schemas.microsoft.com/office/drawing/2014/main" id="{4A8F4731-096F-442F-BF48-4D5443492B0D}"/>
              </a:ext>
            </a:extLst>
          </p:cNvPr>
          <p:cNvSpPr/>
          <p:nvPr/>
        </p:nvSpPr>
        <p:spPr>
          <a:xfrm>
            <a:off x="19878268" y="24941179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129" name="Connecteur droit avec flèche 1128">
            <a:extLst>
              <a:ext uri="{FF2B5EF4-FFF2-40B4-BE49-F238E27FC236}">
                <a16:creationId xmlns:a16="http://schemas.microsoft.com/office/drawing/2014/main" id="{8C1D4567-E28F-4849-AA51-BECC05D232A9}"/>
              </a:ext>
            </a:extLst>
          </p:cNvPr>
          <p:cNvCxnSpPr>
            <a:cxnSpLocks/>
            <a:stCxn id="904" idx="2"/>
            <a:endCxn id="1127" idx="0"/>
          </p:cNvCxnSpPr>
          <p:nvPr/>
        </p:nvCxnSpPr>
        <p:spPr>
          <a:xfrm flipH="1">
            <a:off x="20366683" y="24128669"/>
            <a:ext cx="3695" cy="81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1" name="ZoneTexte 1130">
            <a:extLst>
              <a:ext uri="{FF2B5EF4-FFF2-40B4-BE49-F238E27FC236}">
                <a16:creationId xmlns:a16="http://schemas.microsoft.com/office/drawing/2014/main" id="{FD9E642B-AD40-4A72-B967-7C3CCD4F3B2F}"/>
              </a:ext>
            </a:extLst>
          </p:cNvPr>
          <p:cNvSpPr txBox="1"/>
          <p:nvPr/>
        </p:nvSpPr>
        <p:spPr>
          <a:xfrm>
            <a:off x="19150348" y="24411761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P4 has time-</a:t>
            </a:r>
            <a:r>
              <a:rPr lang="fr-FR" sz="1000" i="1" dirty="0" err="1">
                <a:latin typeface="Gill Sans Nova" panose="020B0602020104020203" pitchFamily="34" charset="0"/>
              </a:rPr>
              <a:t>span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1135" name="Rectangle : coins arrondis 1134">
            <a:extLst>
              <a:ext uri="{FF2B5EF4-FFF2-40B4-BE49-F238E27FC236}">
                <a16:creationId xmlns:a16="http://schemas.microsoft.com/office/drawing/2014/main" id="{DCC880C1-9CDC-4194-B56F-5D0695389797}"/>
              </a:ext>
            </a:extLst>
          </p:cNvPr>
          <p:cNvSpPr/>
          <p:nvPr/>
        </p:nvSpPr>
        <p:spPr>
          <a:xfrm>
            <a:off x="29850135" y="19275348"/>
            <a:ext cx="9962334" cy="9379077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139" name="Rectangle : coins arrondis 1138">
            <a:extLst>
              <a:ext uri="{FF2B5EF4-FFF2-40B4-BE49-F238E27FC236}">
                <a16:creationId xmlns:a16="http://schemas.microsoft.com/office/drawing/2014/main" id="{CBE943C3-3838-4174-9A69-C15FBC1AA9E8}"/>
              </a:ext>
            </a:extLst>
          </p:cNvPr>
          <p:cNvSpPr/>
          <p:nvPr/>
        </p:nvSpPr>
        <p:spPr>
          <a:xfrm>
            <a:off x="3963793" y="19270759"/>
            <a:ext cx="13787359" cy="9674522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cxnSp>
        <p:nvCxnSpPr>
          <p:cNvPr id="1147" name="Connecteur : en arc 1146">
            <a:extLst>
              <a:ext uri="{FF2B5EF4-FFF2-40B4-BE49-F238E27FC236}">
                <a16:creationId xmlns:a16="http://schemas.microsoft.com/office/drawing/2014/main" id="{31941DA7-B60E-4390-BBBC-25F7C8B03A92}"/>
              </a:ext>
            </a:extLst>
          </p:cNvPr>
          <p:cNvCxnSpPr>
            <a:stCxn id="896" idx="2"/>
            <a:endCxn id="907" idx="0"/>
          </p:cNvCxnSpPr>
          <p:nvPr/>
        </p:nvCxnSpPr>
        <p:spPr>
          <a:xfrm rot="5400000">
            <a:off x="22254978" y="23728665"/>
            <a:ext cx="3057998" cy="13693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7" name="Rectangle : coins arrondis 1156">
            <a:extLst>
              <a:ext uri="{FF2B5EF4-FFF2-40B4-BE49-F238E27FC236}">
                <a16:creationId xmlns:a16="http://schemas.microsoft.com/office/drawing/2014/main" id="{8F433FB9-34A5-4308-B98E-E369454A8F83}"/>
              </a:ext>
            </a:extLst>
          </p:cNvPr>
          <p:cNvSpPr/>
          <p:nvPr/>
        </p:nvSpPr>
        <p:spPr>
          <a:xfrm>
            <a:off x="19923219" y="22314221"/>
            <a:ext cx="1062751" cy="5751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Ressource externe</a:t>
            </a:r>
          </a:p>
        </p:txBody>
      </p:sp>
      <p:cxnSp>
        <p:nvCxnSpPr>
          <p:cNvPr id="1162" name="Connecteur droit avec flèche 1161">
            <a:extLst>
              <a:ext uri="{FF2B5EF4-FFF2-40B4-BE49-F238E27FC236}">
                <a16:creationId xmlns:a16="http://schemas.microsoft.com/office/drawing/2014/main" id="{510B6EA5-1881-4E65-92A0-977181E0CA82}"/>
              </a:ext>
            </a:extLst>
          </p:cNvPr>
          <p:cNvCxnSpPr>
            <a:cxnSpLocks/>
            <a:stCxn id="896" idx="1"/>
            <a:endCxn id="1157" idx="3"/>
          </p:cNvCxnSpPr>
          <p:nvPr/>
        </p:nvCxnSpPr>
        <p:spPr>
          <a:xfrm flipH="1">
            <a:off x="20985980" y="22596751"/>
            <a:ext cx="2951280" cy="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5" name="ZoneTexte 1164">
            <a:extLst>
              <a:ext uri="{FF2B5EF4-FFF2-40B4-BE49-F238E27FC236}">
                <a16:creationId xmlns:a16="http://schemas.microsoft.com/office/drawing/2014/main" id="{0580C4C5-A219-4552-8BD9-8FB41F81C2A3}"/>
              </a:ext>
            </a:extLst>
          </p:cNvPr>
          <p:cNvSpPr txBox="1"/>
          <p:nvPr/>
        </p:nvSpPr>
        <p:spPr>
          <a:xfrm>
            <a:off x="21582693" y="22309188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>
                <a:latin typeface="Gill Sans Nova" panose="020B0602020104020203" pitchFamily="34" charset="0"/>
              </a:rPr>
              <a:t>rdfs:seeAlso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1169" name="ZoneTexte 1168">
            <a:extLst>
              <a:ext uri="{FF2B5EF4-FFF2-40B4-BE49-F238E27FC236}">
                <a16:creationId xmlns:a16="http://schemas.microsoft.com/office/drawing/2014/main" id="{F45A834B-1248-42DB-AB0E-A55FD4265F24}"/>
              </a:ext>
            </a:extLst>
          </p:cNvPr>
          <p:cNvSpPr txBox="1"/>
          <p:nvPr/>
        </p:nvSpPr>
        <p:spPr>
          <a:xfrm>
            <a:off x="32969735" y="19905720"/>
            <a:ext cx="3701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1600" i="1" dirty="0">
                <a:latin typeface="Gill Sans Nova" panose="020B0602020104020203" pitchFamily="34" charset="0"/>
              </a:rPr>
              <a:t>CORPORATIONS/INSTITUTIONS</a:t>
            </a:r>
          </a:p>
        </p:txBody>
      </p:sp>
      <p:sp>
        <p:nvSpPr>
          <p:cNvPr id="1175" name="Rectangle : coins arrondis 1174">
            <a:extLst>
              <a:ext uri="{FF2B5EF4-FFF2-40B4-BE49-F238E27FC236}">
                <a16:creationId xmlns:a16="http://schemas.microsoft.com/office/drawing/2014/main" id="{D42230B0-52E7-4E4D-BFAD-92714886DBE0}"/>
              </a:ext>
            </a:extLst>
          </p:cNvPr>
          <p:cNvSpPr/>
          <p:nvPr/>
        </p:nvSpPr>
        <p:spPr>
          <a:xfrm>
            <a:off x="25206990" y="25903361"/>
            <a:ext cx="1201439" cy="668268"/>
          </a:xfrm>
          <a:prstGeom prst="roundRect">
            <a:avLst/>
          </a:prstGeom>
          <a:solidFill>
            <a:srgbClr val="F8CECC"/>
          </a:solidFill>
          <a:ln w="28575">
            <a:solidFill>
              <a:srgbClr val="ED93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E31  Document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(Ressources bibliographiques)</a:t>
            </a:r>
          </a:p>
        </p:txBody>
      </p:sp>
      <p:cxnSp>
        <p:nvCxnSpPr>
          <p:cNvPr id="1177" name="Connecteur : en arc 1176">
            <a:extLst>
              <a:ext uri="{FF2B5EF4-FFF2-40B4-BE49-F238E27FC236}">
                <a16:creationId xmlns:a16="http://schemas.microsoft.com/office/drawing/2014/main" id="{DD2896B1-370A-4AF8-9667-6279410AD138}"/>
              </a:ext>
            </a:extLst>
          </p:cNvPr>
          <p:cNvCxnSpPr>
            <a:cxnSpLocks/>
            <a:stCxn id="1175" idx="0"/>
            <a:endCxn id="896" idx="2"/>
          </p:cNvCxnSpPr>
          <p:nvPr/>
        </p:nvCxnSpPr>
        <p:spPr>
          <a:xfrm rot="16200000" flipV="1">
            <a:off x="23628655" y="23724315"/>
            <a:ext cx="3019020" cy="13390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9" name="ZoneTexte 1178">
            <a:extLst>
              <a:ext uri="{FF2B5EF4-FFF2-40B4-BE49-F238E27FC236}">
                <a16:creationId xmlns:a16="http://schemas.microsoft.com/office/drawing/2014/main" id="{1E1760EA-2CF5-49F4-A28C-D115C174FBA7}"/>
              </a:ext>
            </a:extLst>
          </p:cNvPr>
          <p:cNvSpPr txBox="1"/>
          <p:nvPr/>
        </p:nvSpPr>
        <p:spPr>
          <a:xfrm>
            <a:off x="24624069" y="24093838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P70 documents</a:t>
            </a:r>
          </a:p>
        </p:txBody>
      </p:sp>
      <p:sp>
        <p:nvSpPr>
          <p:cNvPr id="1193" name="Rectangle : coins arrondis 1192">
            <a:extLst>
              <a:ext uri="{FF2B5EF4-FFF2-40B4-BE49-F238E27FC236}">
                <a16:creationId xmlns:a16="http://schemas.microsoft.com/office/drawing/2014/main" id="{455B075A-65EA-4C22-BF8E-A5274E1D4D17}"/>
              </a:ext>
            </a:extLst>
          </p:cNvPr>
          <p:cNvSpPr/>
          <p:nvPr/>
        </p:nvSpPr>
        <p:spPr>
          <a:xfrm>
            <a:off x="24821974" y="20605417"/>
            <a:ext cx="858258" cy="441350"/>
          </a:xfrm>
          <a:prstGeom prst="roundRect">
            <a:avLst/>
          </a:prstGeom>
          <a:solidFill>
            <a:srgbClr val="8DC28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E7 Activity</a:t>
            </a:r>
          </a:p>
        </p:txBody>
      </p:sp>
      <p:sp>
        <p:nvSpPr>
          <p:cNvPr id="1197" name="ZoneTexte 1196">
            <a:extLst>
              <a:ext uri="{FF2B5EF4-FFF2-40B4-BE49-F238E27FC236}">
                <a16:creationId xmlns:a16="http://schemas.microsoft.com/office/drawing/2014/main" id="{24E1F0F4-95CE-4C9A-90F4-67EF86F911DA}"/>
              </a:ext>
            </a:extLst>
          </p:cNvPr>
          <p:cNvSpPr txBox="1"/>
          <p:nvPr/>
        </p:nvSpPr>
        <p:spPr>
          <a:xfrm>
            <a:off x="22718940" y="24093832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 </a:t>
            </a:r>
            <a:r>
              <a:rPr lang="fr-FR" sz="1000" i="1" dirty="0" err="1">
                <a:latin typeface="Gill Sans Nova" panose="020B0602020104020203" pitchFamily="34" charset="0"/>
              </a:rPr>
              <a:t>is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identified</a:t>
            </a:r>
            <a:r>
              <a:rPr lang="fr-FR" sz="10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1201" name="ZoneTexte 1200">
            <a:extLst>
              <a:ext uri="{FF2B5EF4-FFF2-40B4-BE49-F238E27FC236}">
                <a16:creationId xmlns:a16="http://schemas.microsoft.com/office/drawing/2014/main" id="{DF79B0E9-B158-4517-912F-4542AEC943BD}"/>
              </a:ext>
            </a:extLst>
          </p:cNvPr>
          <p:cNvSpPr txBox="1"/>
          <p:nvPr/>
        </p:nvSpPr>
        <p:spPr>
          <a:xfrm>
            <a:off x="25663062" y="22206803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P143 </a:t>
            </a:r>
            <a:r>
              <a:rPr lang="fr-FR" sz="1000" i="1" dirty="0" err="1">
                <a:latin typeface="Gill Sans Nova" panose="020B0602020104020203" pitchFamily="34" charset="0"/>
              </a:rPr>
              <a:t>joined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1203" name="Rectangle : coins arrondis 1202">
            <a:extLst>
              <a:ext uri="{FF2B5EF4-FFF2-40B4-BE49-F238E27FC236}">
                <a16:creationId xmlns:a16="http://schemas.microsoft.com/office/drawing/2014/main" id="{1B238A1A-78B2-4AA0-8190-6BA8A4DBE274}"/>
              </a:ext>
            </a:extLst>
          </p:cNvPr>
          <p:cNvSpPr/>
          <p:nvPr/>
        </p:nvSpPr>
        <p:spPr>
          <a:xfrm>
            <a:off x="34446985" y="21976303"/>
            <a:ext cx="1311921" cy="856486"/>
          </a:xfrm>
          <a:prstGeom prst="roundRect">
            <a:avLst/>
          </a:prstGeom>
          <a:solidFill>
            <a:srgbClr val="FFD1A7"/>
          </a:solidFill>
          <a:ln w="28575">
            <a:solidFill>
              <a:srgbClr val="FFB36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E74 Group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Marchands et artisans privilégiés selon la cour »)</a:t>
            </a:r>
          </a:p>
        </p:txBody>
      </p:sp>
      <p:sp>
        <p:nvSpPr>
          <p:cNvPr id="1212" name="Rectangle : coins arrondis 1211">
            <a:extLst>
              <a:ext uri="{FF2B5EF4-FFF2-40B4-BE49-F238E27FC236}">
                <a16:creationId xmlns:a16="http://schemas.microsoft.com/office/drawing/2014/main" id="{0CA2F930-EF98-4C12-BB66-1E5CBBDBECAF}"/>
              </a:ext>
            </a:extLst>
          </p:cNvPr>
          <p:cNvSpPr/>
          <p:nvPr/>
        </p:nvSpPr>
        <p:spPr>
          <a:xfrm>
            <a:off x="23825911" y="31079038"/>
            <a:ext cx="1222787" cy="747741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10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1000" i="1" dirty="0">
                <a:solidFill>
                  <a:schemeClr val="bg1"/>
                </a:solidFill>
                <a:latin typeface="Gill Sans Nova" panose="020B0602020104020203" pitchFamily="34" charset="0"/>
              </a:rPr>
              <a:t>Ancien Régime »)</a:t>
            </a:r>
            <a:endParaRPr lang="fr-FR" sz="10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26" name="Connecteur : en arc 1225">
            <a:extLst>
              <a:ext uri="{FF2B5EF4-FFF2-40B4-BE49-F238E27FC236}">
                <a16:creationId xmlns:a16="http://schemas.microsoft.com/office/drawing/2014/main" id="{375F96D0-0B04-47CC-BF79-EBCFEAB6F258}"/>
              </a:ext>
            </a:extLst>
          </p:cNvPr>
          <p:cNvCxnSpPr>
            <a:cxnSpLocks/>
            <a:stCxn id="1193" idx="2"/>
            <a:endCxn id="896" idx="0"/>
          </p:cNvCxnSpPr>
          <p:nvPr/>
        </p:nvCxnSpPr>
        <p:spPr>
          <a:xfrm rot="5400000">
            <a:off x="24228659" y="21286740"/>
            <a:ext cx="1262413" cy="7824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8" name="Connecteur droit avec flèche 1227">
            <a:extLst>
              <a:ext uri="{FF2B5EF4-FFF2-40B4-BE49-F238E27FC236}">
                <a16:creationId xmlns:a16="http://schemas.microsoft.com/office/drawing/2014/main" id="{F30D9043-8644-417C-800B-DA3F7BE530D3}"/>
              </a:ext>
            </a:extLst>
          </p:cNvPr>
          <p:cNvCxnSpPr>
            <a:cxnSpLocks/>
            <a:stCxn id="1231" idx="0"/>
            <a:endCxn id="896" idx="2"/>
          </p:cNvCxnSpPr>
          <p:nvPr/>
        </p:nvCxnSpPr>
        <p:spPr>
          <a:xfrm flipV="1">
            <a:off x="24437310" y="22884337"/>
            <a:ext cx="31333" cy="462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1" name="Rectangle : coins arrondis 1230">
            <a:extLst>
              <a:ext uri="{FF2B5EF4-FFF2-40B4-BE49-F238E27FC236}">
                <a16:creationId xmlns:a16="http://schemas.microsoft.com/office/drawing/2014/main" id="{DFA79B9E-C893-4685-A29D-050375314557}"/>
              </a:ext>
            </a:extLst>
          </p:cNvPr>
          <p:cNvSpPr/>
          <p:nvPr/>
        </p:nvSpPr>
        <p:spPr>
          <a:xfrm>
            <a:off x="23691040" y="27512021"/>
            <a:ext cx="1492529" cy="747741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10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1000" i="1" dirty="0">
                <a:solidFill>
                  <a:schemeClr val="bg1"/>
                </a:solidFill>
                <a:latin typeface="Gill Sans Nova" panose="020B0602020104020203" pitchFamily="34" charset="0"/>
              </a:rPr>
              <a:t>Noms de personnes »)</a:t>
            </a:r>
            <a:endParaRPr lang="fr-FR" sz="10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33" name="Connecteur droit avec flèche 1232">
            <a:extLst>
              <a:ext uri="{FF2B5EF4-FFF2-40B4-BE49-F238E27FC236}">
                <a16:creationId xmlns:a16="http://schemas.microsoft.com/office/drawing/2014/main" id="{65E31D38-4600-4361-8268-481574382BF2}"/>
              </a:ext>
            </a:extLst>
          </p:cNvPr>
          <p:cNvCxnSpPr>
            <a:cxnSpLocks/>
            <a:stCxn id="1212" idx="0"/>
            <a:endCxn id="1231" idx="2"/>
          </p:cNvCxnSpPr>
          <p:nvPr/>
        </p:nvCxnSpPr>
        <p:spPr>
          <a:xfrm flipV="1">
            <a:off x="24437302" y="28259742"/>
            <a:ext cx="0" cy="281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7" name="ZoneTexte 1236">
            <a:extLst>
              <a:ext uri="{FF2B5EF4-FFF2-40B4-BE49-F238E27FC236}">
                <a16:creationId xmlns:a16="http://schemas.microsoft.com/office/drawing/2014/main" id="{B386B6AC-6AF0-4F84-8B9E-6291013F0D6F}"/>
              </a:ext>
            </a:extLst>
          </p:cNvPr>
          <p:cNvSpPr txBox="1"/>
          <p:nvPr/>
        </p:nvSpPr>
        <p:spPr>
          <a:xfrm>
            <a:off x="24012328" y="26956899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P71 </a:t>
            </a:r>
            <a:r>
              <a:rPr lang="fr-FR" sz="1000" i="1" dirty="0" err="1">
                <a:latin typeface="Gill Sans Nova" panose="020B0602020104020203" pitchFamily="34" charset="0"/>
              </a:rPr>
              <a:t>lists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1261" name="Rectangle : coins arrondis 1260">
            <a:extLst>
              <a:ext uri="{FF2B5EF4-FFF2-40B4-BE49-F238E27FC236}">
                <a16:creationId xmlns:a16="http://schemas.microsoft.com/office/drawing/2014/main" id="{C91724CF-9740-4E30-945E-B4AD6E6EBD94}"/>
              </a:ext>
            </a:extLst>
          </p:cNvPr>
          <p:cNvSpPr/>
          <p:nvPr/>
        </p:nvSpPr>
        <p:spPr>
          <a:xfrm>
            <a:off x="32907455" y="27237929"/>
            <a:ext cx="1496896" cy="713003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10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1000" i="1" dirty="0">
                <a:solidFill>
                  <a:schemeClr val="bg1"/>
                </a:solidFill>
                <a:latin typeface="Gill Sans Nova" panose="020B0602020104020203" pitchFamily="34" charset="0"/>
              </a:rPr>
              <a:t>Corporations</a:t>
            </a:r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 </a:t>
            </a:r>
            <a:r>
              <a:rPr lang="fr-FR" sz="10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»)</a:t>
            </a:r>
            <a:endParaRPr lang="fr-FR" sz="10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67" name="Connecteur : en arc 1266">
            <a:extLst>
              <a:ext uri="{FF2B5EF4-FFF2-40B4-BE49-F238E27FC236}">
                <a16:creationId xmlns:a16="http://schemas.microsoft.com/office/drawing/2014/main" id="{D3B0DB1D-86BC-42BA-9C87-09902CAA8CF8}"/>
              </a:ext>
            </a:extLst>
          </p:cNvPr>
          <p:cNvCxnSpPr>
            <a:cxnSpLocks/>
            <a:stCxn id="1212" idx="3"/>
            <a:endCxn id="1261" idx="2"/>
          </p:cNvCxnSpPr>
          <p:nvPr/>
        </p:nvCxnSpPr>
        <p:spPr>
          <a:xfrm flipV="1">
            <a:off x="25048703" y="27950938"/>
            <a:ext cx="8607219" cy="35019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5" name="Connecteur droit avec flèche 1294">
            <a:extLst>
              <a:ext uri="{FF2B5EF4-FFF2-40B4-BE49-F238E27FC236}">
                <a16:creationId xmlns:a16="http://schemas.microsoft.com/office/drawing/2014/main" id="{77AA7CBC-4C77-4C00-91E4-D6B5407DAF70}"/>
              </a:ext>
            </a:extLst>
          </p:cNvPr>
          <p:cNvCxnSpPr>
            <a:cxnSpLocks/>
            <a:stCxn id="1261" idx="0"/>
            <a:endCxn id="256" idx="2"/>
          </p:cNvCxnSpPr>
          <p:nvPr/>
        </p:nvCxnSpPr>
        <p:spPr>
          <a:xfrm flipV="1">
            <a:off x="33655922" y="24741128"/>
            <a:ext cx="27997" cy="2496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9" name="ZoneTexte 1298">
            <a:extLst>
              <a:ext uri="{FF2B5EF4-FFF2-40B4-BE49-F238E27FC236}">
                <a16:creationId xmlns:a16="http://schemas.microsoft.com/office/drawing/2014/main" id="{FC8EBDED-D559-4E15-977D-FE6AB901BB3C}"/>
              </a:ext>
            </a:extLst>
          </p:cNvPr>
          <p:cNvSpPr txBox="1"/>
          <p:nvPr/>
        </p:nvSpPr>
        <p:spPr>
          <a:xfrm>
            <a:off x="33226168" y="26576999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P71 </a:t>
            </a:r>
            <a:r>
              <a:rPr lang="fr-FR" sz="1000" i="1" dirty="0" err="1">
                <a:latin typeface="Gill Sans Nova" panose="020B0602020104020203" pitchFamily="34" charset="0"/>
              </a:rPr>
              <a:t>lists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1323" name="Rectangle : coins arrondis 1322">
            <a:extLst>
              <a:ext uri="{FF2B5EF4-FFF2-40B4-BE49-F238E27FC236}">
                <a16:creationId xmlns:a16="http://schemas.microsoft.com/office/drawing/2014/main" id="{489C0850-DD55-4E34-B0BE-B8B8AB359DA1}"/>
              </a:ext>
            </a:extLst>
          </p:cNvPr>
          <p:cNvSpPr/>
          <p:nvPr/>
        </p:nvSpPr>
        <p:spPr>
          <a:xfrm>
            <a:off x="15402607" y="22000752"/>
            <a:ext cx="1419391" cy="848713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du « Royaume de France »)</a:t>
            </a:r>
          </a:p>
        </p:txBody>
      </p:sp>
      <p:sp>
        <p:nvSpPr>
          <p:cNvPr id="1326" name="Rectangle : coins arrondis 1325">
            <a:extLst>
              <a:ext uri="{FF2B5EF4-FFF2-40B4-BE49-F238E27FC236}">
                <a16:creationId xmlns:a16="http://schemas.microsoft.com/office/drawing/2014/main" id="{A5C5A051-AA36-4411-9F21-585C0A53402F}"/>
              </a:ext>
            </a:extLst>
          </p:cNvPr>
          <p:cNvSpPr/>
          <p:nvPr/>
        </p:nvSpPr>
        <p:spPr>
          <a:xfrm>
            <a:off x="10870438" y="27434151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sp>
        <p:nvSpPr>
          <p:cNvPr id="1369" name="ZoneTexte 1368">
            <a:extLst>
              <a:ext uri="{FF2B5EF4-FFF2-40B4-BE49-F238E27FC236}">
                <a16:creationId xmlns:a16="http://schemas.microsoft.com/office/drawing/2014/main" id="{A462FE29-01BE-4B48-A0F5-B80FAA426CFC}"/>
              </a:ext>
            </a:extLst>
          </p:cNvPr>
          <p:cNvSpPr txBox="1"/>
          <p:nvPr/>
        </p:nvSpPr>
        <p:spPr>
          <a:xfrm>
            <a:off x="10213941" y="26868593"/>
            <a:ext cx="1324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P164 </a:t>
            </a:r>
            <a:r>
              <a:rPr lang="fr-FR" sz="1000" i="1" dirty="0" err="1">
                <a:latin typeface="Gill Sans Nova" panose="020B0602020104020203" pitchFamily="34" charset="0"/>
              </a:rPr>
              <a:t>is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temporally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specified</a:t>
            </a:r>
            <a:r>
              <a:rPr lang="fr-FR" sz="10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1374" name="ZoneTexte 1373">
            <a:extLst>
              <a:ext uri="{FF2B5EF4-FFF2-40B4-BE49-F238E27FC236}">
                <a16:creationId xmlns:a16="http://schemas.microsoft.com/office/drawing/2014/main" id="{E4C90BCE-5F84-41F7-8FCB-0D9DFA94071A}"/>
              </a:ext>
            </a:extLst>
          </p:cNvPr>
          <p:cNvSpPr txBox="1"/>
          <p:nvPr/>
        </p:nvSpPr>
        <p:spPr>
          <a:xfrm>
            <a:off x="17793773" y="20769851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P7 </a:t>
            </a:r>
            <a:r>
              <a:rPr lang="fr-FR" sz="1000" i="1" dirty="0" err="1">
                <a:latin typeface="Gill Sans Nova" panose="020B0602020104020203" pitchFamily="34" charset="0"/>
              </a:rPr>
              <a:t>took</a:t>
            </a:r>
            <a:r>
              <a:rPr lang="fr-FR" sz="1000" i="1" dirty="0">
                <a:latin typeface="Gill Sans Nova" panose="020B0602020104020203" pitchFamily="34" charset="0"/>
              </a:rPr>
              <a:t> place at</a:t>
            </a:r>
          </a:p>
        </p:txBody>
      </p:sp>
      <p:sp>
        <p:nvSpPr>
          <p:cNvPr id="1376" name="Rectangle : coins arrondis 1375">
            <a:extLst>
              <a:ext uri="{FF2B5EF4-FFF2-40B4-BE49-F238E27FC236}">
                <a16:creationId xmlns:a16="http://schemas.microsoft.com/office/drawing/2014/main" id="{947FC05F-23B0-49EE-A1CD-2510CA18DB3D}"/>
              </a:ext>
            </a:extLst>
          </p:cNvPr>
          <p:cNvSpPr/>
          <p:nvPr/>
        </p:nvSpPr>
        <p:spPr>
          <a:xfrm>
            <a:off x="15393711" y="23922616"/>
            <a:ext cx="1419391" cy="783082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du « Gouvernement d’</a:t>
            </a:r>
            <a:r>
              <a:rPr lang="fr-FR" sz="10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Isle-de-France</a:t>
            </a:r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 »)</a:t>
            </a:r>
          </a:p>
        </p:txBody>
      </p:sp>
      <p:cxnSp>
        <p:nvCxnSpPr>
          <p:cNvPr id="1403" name="Connecteur droit avec flèche 1402">
            <a:extLst>
              <a:ext uri="{FF2B5EF4-FFF2-40B4-BE49-F238E27FC236}">
                <a16:creationId xmlns:a16="http://schemas.microsoft.com/office/drawing/2014/main" id="{185BB789-59EB-4052-A978-468D1824E97F}"/>
              </a:ext>
            </a:extLst>
          </p:cNvPr>
          <p:cNvCxnSpPr>
            <a:cxnSpLocks/>
            <a:stCxn id="1376" idx="0"/>
            <a:endCxn id="1323" idx="2"/>
          </p:cNvCxnSpPr>
          <p:nvPr/>
        </p:nvCxnSpPr>
        <p:spPr>
          <a:xfrm flipV="1">
            <a:off x="16103410" y="22849483"/>
            <a:ext cx="8884" cy="1073141"/>
          </a:xfrm>
          <a:prstGeom prst="straightConnector1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5" name="ZoneTexte 1404">
            <a:extLst>
              <a:ext uri="{FF2B5EF4-FFF2-40B4-BE49-F238E27FC236}">
                <a16:creationId xmlns:a16="http://schemas.microsoft.com/office/drawing/2014/main" id="{868AD9B0-0081-41F6-85DB-EC09922C54A4}"/>
              </a:ext>
            </a:extLst>
          </p:cNvPr>
          <p:cNvSpPr txBox="1"/>
          <p:nvPr/>
        </p:nvSpPr>
        <p:spPr>
          <a:xfrm>
            <a:off x="15809183" y="23271923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P89 </a:t>
            </a:r>
            <a:r>
              <a:rPr lang="fr-FR" sz="10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falls</a:t>
            </a:r>
            <a:r>
              <a:rPr lang="fr-FR" sz="10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within</a:t>
            </a:r>
            <a:endParaRPr lang="fr-FR" sz="1000" i="1" dirty="0">
              <a:solidFill>
                <a:srgbClr val="8A6868"/>
              </a:solidFill>
              <a:latin typeface="Gill Sans Nova" panose="020B0602020104020203" pitchFamily="34" charset="0"/>
            </a:endParaRPr>
          </a:p>
        </p:txBody>
      </p:sp>
      <p:sp>
        <p:nvSpPr>
          <p:cNvPr id="1410" name="Rectangle : coins arrondis 1409">
            <a:extLst>
              <a:ext uri="{FF2B5EF4-FFF2-40B4-BE49-F238E27FC236}">
                <a16:creationId xmlns:a16="http://schemas.microsoft.com/office/drawing/2014/main" id="{F653F176-6FE9-4095-B819-75B8FE56593B}"/>
              </a:ext>
            </a:extLst>
          </p:cNvPr>
          <p:cNvSpPr/>
          <p:nvPr/>
        </p:nvSpPr>
        <p:spPr>
          <a:xfrm>
            <a:off x="15478146" y="25895324"/>
            <a:ext cx="1250494" cy="887495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</a:t>
            </a:r>
            <a:r>
              <a:rPr lang="fr-FR" sz="10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géographqiue</a:t>
            </a:r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du « Gouvernement de Paris »)</a:t>
            </a:r>
          </a:p>
        </p:txBody>
      </p:sp>
      <p:cxnSp>
        <p:nvCxnSpPr>
          <p:cNvPr id="1416" name="Connecteur droit avec flèche 1415">
            <a:extLst>
              <a:ext uri="{FF2B5EF4-FFF2-40B4-BE49-F238E27FC236}">
                <a16:creationId xmlns:a16="http://schemas.microsoft.com/office/drawing/2014/main" id="{9D343846-A490-4B2F-8469-D4A520142210}"/>
              </a:ext>
            </a:extLst>
          </p:cNvPr>
          <p:cNvCxnSpPr>
            <a:cxnSpLocks/>
            <a:stCxn id="1410" idx="0"/>
            <a:endCxn id="1376" idx="2"/>
          </p:cNvCxnSpPr>
          <p:nvPr/>
        </p:nvCxnSpPr>
        <p:spPr>
          <a:xfrm flipV="1">
            <a:off x="16103393" y="24705710"/>
            <a:ext cx="0" cy="1189612"/>
          </a:xfrm>
          <a:prstGeom prst="straightConnector1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6" name="ZoneTexte 1425">
            <a:extLst>
              <a:ext uri="{FF2B5EF4-FFF2-40B4-BE49-F238E27FC236}">
                <a16:creationId xmlns:a16="http://schemas.microsoft.com/office/drawing/2014/main" id="{FFCB6F25-4111-4BBF-A626-3B44F6216A76}"/>
              </a:ext>
            </a:extLst>
          </p:cNvPr>
          <p:cNvSpPr txBox="1"/>
          <p:nvPr/>
        </p:nvSpPr>
        <p:spPr>
          <a:xfrm>
            <a:off x="15809183" y="25209253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P89 </a:t>
            </a:r>
            <a:r>
              <a:rPr lang="fr-FR" sz="10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falls</a:t>
            </a:r>
            <a:r>
              <a:rPr lang="fr-FR" sz="10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within</a:t>
            </a:r>
            <a:endParaRPr lang="fr-FR" sz="1000" i="1" dirty="0">
              <a:solidFill>
                <a:srgbClr val="8A6868"/>
              </a:solidFill>
              <a:latin typeface="Gill Sans Nova" panose="020B0602020104020203" pitchFamily="34" charset="0"/>
            </a:endParaRPr>
          </a:p>
        </p:txBody>
      </p:sp>
      <p:sp>
        <p:nvSpPr>
          <p:cNvPr id="1436" name="Rectangle : coins arrondis 1435">
            <a:extLst>
              <a:ext uri="{FF2B5EF4-FFF2-40B4-BE49-F238E27FC236}">
                <a16:creationId xmlns:a16="http://schemas.microsoft.com/office/drawing/2014/main" id="{8447609F-F78D-45A9-B0A9-2EAC491AF91A}"/>
              </a:ext>
            </a:extLst>
          </p:cNvPr>
          <p:cNvSpPr/>
          <p:nvPr/>
        </p:nvSpPr>
        <p:spPr>
          <a:xfrm>
            <a:off x="6945803" y="24739130"/>
            <a:ext cx="1062751" cy="636761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10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10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10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France contemporaine»</a:t>
            </a:r>
          </a:p>
        </p:txBody>
      </p:sp>
      <p:cxnSp>
        <p:nvCxnSpPr>
          <p:cNvPr id="1438" name="Connecteur : en arc 1437">
            <a:extLst>
              <a:ext uri="{FF2B5EF4-FFF2-40B4-BE49-F238E27FC236}">
                <a16:creationId xmlns:a16="http://schemas.microsoft.com/office/drawing/2014/main" id="{EA5288FF-9F05-4320-8A9F-AB9C66F181CD}"/>
              </a:ext>
            </a:extLst>
          </p:cNvPr>
          <p:cNvCxnSpPr>
            <a:cxnSpLocks/>
            <a:stCxn id="43" idx="0"/>
            <a:endCxn id="1323" idx="1"/>
          </p:cNvCxnSpPr>
          <p:nvPr/>
        </p:nvCxnSpPr>
        <p:spPr>
          <a:xfrm rot="5400000" flipH="1" flipV="1">
            <a:off x="12217157" y="21546780"/>
            <a:ext cx="2307117" cy="4063782"/>
          </a:xfrm>
          <a:prstGeom prst="curvedConnector2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1" name="ZoneTexte 1440">
            <a:extLst>
              <a:ext uri="{FF2B5EF4-FFF2-40B4-BE49-F238E27FC236}">
                <a16:creationId xmlns:a16="http://schemas.microsoft.com/office/drawing/2014/main" id="{6770E631-51C6-439E-A614-96CD665E4CEA}"/>
              </a:ext>
            </a:extLst>
          </p:cNvPr>
          <p:cNvSpPr txBox="1"/>
          <p:nvPr/>
        </p:nvSpPr>
        <p:spPr>
          <a:xfrm>
            <a:off x="11743274" y="22921804"/>
            <a:ext cx="1242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P161 has spatial projection </a:t>
            </a:r>
          </a:p>
        </p:txBody>
      </p:sp>
      <p:sp>
        <p:nvSpPr>
          <p:cNvPr id="1443" name="Rectangle : coins arrondis 1442">
            <a:extLst>
              <a:ext uri="{FF2B5EF4-FFF2-40B4-BE49-F238E27FC236}">
                <a16:creationId xmlns:a16="http://schemas.microsoft.com/office/drawing/2014/main" id="{74CEFEEC-8D68-47B8-8DEC-15D6BB5AAE30}"/>
              </a:ext>
            </a:extLst>
          </p:cNvPr>
          <p:cNvSpPr/>
          <p:nvPr/>
        </p:nvSpPr>
        <p:spPr>
          <a:xfrm>
            <a:off x="12602443" y="27274243"/>
            <a:ext cx="1125127" cy="790959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de la France actuelle)</a:t>
            </a:r>
          </a:p>
        </p:txBody>
      </p:sp>
      <p:cxnSp>
        <p:nvCxnSpPr>
          <p:cNvPr id="1446" name="Connecteur droit avec flèche 1445">
            <a:extLst>
              <a:ext uri="{FF2B5EF4-FFF2-40B4-BE49-F238E27FC236}">
                <a16:creationId xmlns:a16="http://schemas.microsoft.com/office/drawing/2014/main" id="{B3951B1A-874B-4240-A573-9612F2810A3A}"/>
              </a:ext>
            </a:extLst>
          </p:cNvPr>
          <p:cNvCxnSpPr>
            <a:cxnSpLocks/>
            <a:stCxn id="43" idx="2"/>
            <a:endCxn id="1443" idx="0"/>
          </p:cNvCxnSpPr>
          <p:nvPr/>
        </p:nvCxnSpPr>
        <p:spPr>
          <a:xfrm rot="16200000" flipH="1">
            <a:off x="11299283" y="25408537"/>
            <a:ext cx="1905256" cy="1826176"/>
          </a:xfrm>
          <a:prstGeom prst="curvedConnector3">
            <a:avLst>
              <a:gd name="adj1" fmla="val 50000"/>
            </a:avLst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9" name="ZoneTexte 1448">
            <a:extLst>
              <a:ext uri="{FF2B5EF4-FFF2-40B4-BE49-F238E27FC236}">
                <a16:creationId xmlns:a16="http://schemas.microsoft.com/office/drawing/2014/main" id="{4294E8D2-7251-4BF9-9894-2AF9CC92A69C}"/>
              </a:ext>
            </a:extLst>
          </p:cNvPr>
          <p:cNvSpPr txBox="1"/>
          <p:nvPr/>
        </p:nvSpPr>
        <p:spPr>
          <a:xfrm>
            <a:off x="11718464" y="25830793"/>
            <a:ext cx="10456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P161 has spatial projection</a:t>
            </a:r>
          </a:p>
        </p:txBody>
      </p:sp>
      <p:sp>
        <p:nvSpPr>
          <p:cNvPr id="1501" name="Rectangle : coins arrondis 1500">
            <a:extLst>
              <a:ext uri="{FF2B5EF4-FFF2-40B4-BE49-F238E27FC236}">
                <a16:creationId xmlns:a16="http://schemas.microsoft.com/office/drawing/2014/main" id="{54C4A96F-D3CE-44FC-86FC-60609751A2AE}"/>
              </a:ext>
            </a:extLst>
          </p:cNvPr>
          <p:cNvSpPr/>
          <p:nvPr/>
        </p:nvSpPr>
        <p:spPr>
          <a:xfrm>
            <a:off x="9617366" y="31079036"/>
            <a:ext cx="1328682" cy="856486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10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1000" i="1" dirty="0">
                <a:solidFill>
                  <a:schemeClr val="bg1"/>
                </a:solidFill>
                <a:latin typeface="Gill Sans Nova" panose="020B0602020104020203" pitchFamily="34" charset="0"/>
              </a:rPr>
              <a:t>Lieux »)</a:t>
            </a:r>
            <a:endParaRPr lang="fr-FR" sz="10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503" name="ZoneTexte 1502">
            <a:extLst>
              <a:ext uri="{FF2B5EF4-FFF2-40B4-BE49-F238E27FC236}">
                <a16:creationId xmlns:a16="http://schemas.microsoft.com/office/drawing/2014/main" id="{88649817-4C87-4AF5-931D-A3FB841E7E25}"/>
              </a:ext>
            </a:extLst>
          </p:cNvPr>
          <p:cNvSpPr txBox="1"/>
          <p:nvPr/>
        </p:nvSpPr>
        <p:spPr>
          <a:xfrm>
            <a:off x="16536248" y="31133402"/>
            <a:ext cx="1484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>
                <a:latin typeface="Gill Sans Nova" panose="020B0602020104020203" pitchFamily="34" charset="0"/>
              </a:rPr>
              <a:t>P71 </a:t>
            </a:r>
            <a:r>
              <a:rPr lang="fr-FR" sz="1050" i="1" dirty="0" err="1">
                <a:latin typeface="Gill Sans Nova" panose="020B0602020104020203" pitchFamily="34" charset="0"/>
              </a:rPr>
              <a:t>lists</a:t>
            </a:r>
            <a:endParaRPr lang="fr-FR" sz="1050" i="1" dirty="0">
              <a:latin typeface="Gill Sans Nova" panose="020B0602020104020203" pitchFamily="34" charset="0"/>
            </a:endParaRPr>
          </a:p>
        </p:txBody>
      </p:sp>
      <p:sp>
        <p:nvSpPr>
          <p:cNvPr id="1529" name="Accolade fermante 1528">
            <a:extLst>
              <a:ext uri="{FF2B5EF4-FFF2-40B4-BE49-F238E27FC236}">
                <a16:creationId xmlns:a16="http://schemas.microsoft.com/office/drawing/2014/main" id="{56881334-0275-442D-9F99-8C682136C2E6}"/>
              </a:ext>
            </a:extLst>
          </p:cNvPr>
          <p:cNvSpPr/>
          <p:nvPr/>
        </p:nvSpPr>
        <p:spPr>
          <a:xfrm flipH="1">
            <a:off x="4328576" y="24488145"/>
            <a:ext cx="387163" cy="1053056"/>
          </a:xfrm>
          <a:prstGeom prst="rightBrace">
            <a:avLst>
              <a:gd name="adj1" fmla="val 37389"/>
              <a:gd name="adj2" fmla="val 501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552" name="ZoneTexte 1551">
            <a:extLst>
              <a:ext uri="{FF2B5EF4-FFF2-40B4-BE49-F238E27FC236}">
                <a16:creationId xmlns:a16="http://schemas.microsoft.com/office/drawing/2014/main" id="{3B14D297-BEE8-45A8-A26A-D185938FC9E7}"/>
              </a:ext>
            </a:extLst>
          </p:cNvPr>
          <p:cNvSpPr txBox="1"/>
          <p:nvPr/>
        </p:nvSpPr>
        <p:spPr>
          <a:xfrm>
            <a:off x="9855051" y="19786000"/>
            <a:ext cx="3281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1600" i="1" dirty="0">
                <a:latin typeface="Gill Sans Nova" panose="020B0602020104020203" pitchFamily="34" charset="0"/>
              </a:rPr>
              <a:t>LIEUX</a:t>
            </a:r>
          </a:p>
        </p:txBody>
      </p:sp>
      <p:sp>
        <p:nvSpPr>
          <p:cNvPr id="1554" name="ZoneTexte 1553">
            <a:extLst>
              <a:ext uri="{FF2B5EF4-FFF2-40B4-BE49-F238E27FC236}">
                <a16:creationId xmlns:a16="http://schemas.microsoft.com/office/drawing/2014/main" id="{24A2A07A-6964-471D-81EC-4EF77E8707A5}"/>
              </a:ext>
            </a:extLst>
          </p:cNvPr>
          <p:cNvSpPr txBox="1"/>
          <p:nvPr/>
        </p:nvSpPr>
        <p:spPr>
          <a:xfrm>
            <a:off x="8971474" y="15690081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>
                <a:latin typeface="Gill Sans Nova" panose="020B0602020104020203" pitchFamily="34" charset="0"/>
              </a:rPr>
              <a:t>rdfs:label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1556" name="ZoneTexte 1555">
            <a:extLst>
              <a:ext uri="{FF2B5EF4-FFF2-40B4-BE49-F238E27FC236}">
                <a16:creationId xmlns:a16="http://schemas.microsoft.com/office/drawing/2014/main" id="{57965BEA-C09D-4507-B95E-71C5B25551D9}"/>
              </a:ext>
            </a:extLst>
          </p:cNvPr>
          <p:cNvSpPr txBox="1"/>
          <p:nvPr/>
        </p:nvSpPr>
        <p:spPr>
          <a:xfrm>
            <a:off x="15184283" y="17062119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>
                <a:latin typeface="Gill Sans Nova" panose="020B0602020104020203" pitchFamily="34" charset="0"/>
              </a:rPr>
              <a:t>rdfs:label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1558" name="ZoneTexte 1557">
            <a:extLst>
              <a:ext uri="{FF2B5EF4-FFF2-40B4-BE49-F238E27FC236}">
                <a16:creationId xmlns:a16="http://schemas.microsoft.com/office/drawing/2014/main" id="{B57467A9-AE71-4CC6-BE91-7D3EDDA61CBA}"/>
              </a:ext>
            </a:extLst>
          </p:cNvPr>
          <p:cNvSpPr txBox="1"/>
          <p:nvPr/>
        </p:nvSpPr>
        <p:spPr>
          <a:xfrm>
            <a:off x="21515127" y="25961957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>
                <a:latin typeface="Gill Sans Nova" panose="020B0602020104020203" pitchFamily="34" charset="0"/>
              </a:rPr>
              <a:t>rdfs:label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1566" name="Rectangle : coins arrondis 1565">
            <a:extLst>
              <a:ext uri="{FF2B5EF4-FFF2-40B4-BE49-F238E27FC236}">
                <a16:creationId xmlns:a16="http://schemas.microsoft.com/office/drawing/2014/main" id="{847F8AC1-4245-47C6-A1C5-131BBFD96B03}"/>
              </a:ext>
            </a:extLst>
          </p:cNvPr>
          <p:cNvSpPr/>
          <p:nvPr/>
        </p:nvSpPr>
        <p:spPr>
          <a:xfrm>
            <a:off x="26349954" y="20596778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569" name="Connecteur droit avec flèche 1568">
            <a:extLst>
              <a:ext uri="{FF2B5EF4-FFF2-40B4-BE49-F238E27FC236}">
                <a16:creationId xmlns:a16="http://schemas.microsoft.com/office/drawing/2014/main" id="{B838F6C0-B709-4A04-9948-903ADE8236FB}"/>
              </a:ext>
            </a:extLst>
          </p:cNvPr>
          <p:cNvCxnSpPr>
            <a:cxnSpLocks/>
            <a:stCxn id="1193" idx="3"/>
            <a:endCxn id="1566" idx="1"/>
          </p:cNvCxnSpPr>
          <p:nvPr/>
        </p:nvCxnSpPr>
        <p:spPr>
          <a:xfrm>
            <a:off x="25680223" y="20826092"/>
            <a:ext cx="669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1" name="ZoneTexte 1570">
            <a:extLst>
              <a:ext uri="{FF2B5EF4-FFF2-40B4-BE49-F238E27FC236}">
                <a16:creationId xmlns:a16="http://schemas.microsoft.com/office/drawing/2014/main" id="{26906781-0A6A-4F3F-AF32-A3E956C9A29D}"/>
              </a:ext>
            </a:extLst>
          </p:cNvPr>
          <p:cNvSpPr txBox="1"/>
          <p:nvPr/>
        </p:nvSpPr>
        <p:spPr>
          <a:xfrm>
            <a:off x="25243385" y="20870302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P4</a:t>
            </a:r>
          </a:p>
        </p:txBody>
      </p:sp>
      <p:sp>
        <p:nvSpPr>
          <p:cNvPr id="1585" name="Rectangle : coins arrondis 1584">
            <a:extLst>
              <a:ext uri="{FF2B5EF4-FFF2-40B4-BE49-F238E27FC236}">
                <a16:creationId xmlns:a16="http://schemas.microsoft.com/office/drawing/2014/main" id="{1B26E907-3493-4883-B689-1FEE11D76D40}"/>
              </a:ext>
            </a:extLst>
          </p:cNvPr>
          <p:cNvSpPr/>
          <p:nvPr/>
        </p:nvSpPr>
        <p:spPr>
          <a:xfrm>
            <a:off x="9260587" y="24811912"/>
            <a:ext cx="1045260" cy="450350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cxnSp>
        <p:nvCxnSpPr>
          <p:cNvPr id="1587" name="Connecteur droit avec flèche 1586">
            <a:extLst>
              <a:ext uri="{FF2B5EF4-FFF2-40B4-BE49-F238E27FC236}">
                <a16:creationId xmlns:a16="http://schemas.microsoft.com/office/drawing/2014/main" id="{FBAEFA46-C2AA-4F0B-A716-DCB386D35DCD}"/>
              </a:ext>
            </a:extLst>
          </p:cNvPr>
          <p:cNvCxnSpPr>
            <a:cxnSpLocks/>
            <a:stCxn id="43" idx="1"/>
            <a:endCxn id="1585" idx="3"/>
          </p:cNvCxnSpPr>
          <p:nvPr/>
        </p:nvCxnSpPr>
        <p:spPr>
          <a:xfrm flipH="1" flipV="1">
            <a:off x="10305836" y="25037078"/>
            <a:ext cx="501606" cy="1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2" name="Rectangle : coins arrondis 1601">
            <a:extLst>
              <a:ext uri="{FF2B5EF4-FFF2-40B4-BE49-F238E27FC236}">
                <a16:creationId xmlns:a16="http://schemas.microsoft.com/office/drawing/2014/main" id="{046C4C49-26FA-4664-9AF6-7E67188F131C}"/>
              </a:ext>
            </a:extLst>
          </p:cNvPr>
          <p:cNvSpPr/>
          <p:nvPr/>
        </p:nvSpPr>
        <p:spPr>
          <a:xfrm>
            <a:off x="21111290" y="24173167"/>
            <a:ext cx="1062751" cy="575137"/>
          </a:xfrm>
          <a:prstGeom prst="roundRect">
            <a:avLst/>
          </a:prstGeom>
          <a:solidFill>
            <a:srgbClr val="B2ECD5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E69 </a:t>
            </a:r>
            <a:r>
              <a:rPr lang="fr-FR" sz="10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Death</a:t>
            </a:r>
            <a:endParaRPr lang="fr-FR" sz="1000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604" name="Connecteur droit avec flèche 1603">
            <a:extLst>
              <a:ext uri="{FF2B5EF4-FFF2-40B4-BE49-F238E27FC236}">
                <a16:creationId xmlns:a16="http://schemas.microsoft.com/office/drawing/2014/main" id="{998A28CC-8522-4F47-A3AD-B0D74C90296D}"/>
              </a:ext>
            </a:extLst>
          </p:cNvPr>
          <p:cNvCxnSpPr>
            <a:stCxn id="896" idx="1"/>
            <a:endCxn id="904" idx="3"/>
          </p:cNvCxnSpPr>
          <p:nvPr/>
        </p:nvCxnSpPr>
        <p:spPr>
          <a:xfrm flipH="1">
            <a:off x="20901734" y="22596767"/>
            <a:ext cx="3035514" cy="124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6" name="Connecteur droit avec flèche 1605">
            <a:extLst>
              <a:ext uri="{FF2B5EF4-FFF2-40B4-BE49-F238E27FC236}">
                <a16:creationId xmlns:a16="http://schemas.microsoft.com/office/drawing/2014/main" id="{795265F6-01F1-4893-84CD-1D39AC3FEA80}"/>
              </a:ext>
            </a:extLst>
          </p:cNvPr>
          <p:cNvCxnSpPr>
            <a:stCxn id="896" idx="1"/>
            <a:endCxn id="1602" idx="0"/>
          </p:cNvCxnSpPr>
          <p:nvPr/>
        </p:nvCxnSpPr>
        <p:spPr>
          <a:xfrm flipH="1">
            <a:off x="21642664" y="22596749"/>
            <a:ext cx="2294596" cy="157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8" name="ZoneTexte 1607">
            <a:extLst>
              <a:ext uri="{FF2B5EF4-FFF2-40B4-BE49-F238E27FC236}">
                <a16:creationId xmlns:a16="http://schemas.microsoft.com/office/drawing/2014/main" id="{E0870508-620F-448E-AF5E-58263C15F0F2}"/>
              </a:ext>
            </a:extLst>
          </p:cNvPr>
          <p:cNvSpPr txBox="1"/>
          <p:nvPr/>
        </p:nvSpPr>
        <p:spPr>
          <a:xfrm>
            <a:off x="21257849" y="23586330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P100</a:t>
            </a:r>
          </a:p>
        </p:txBody>
      </p:sp>
      <p:sp>
        <p:nvSpPr>
          <p:cNvPr id="1610" name="Rectangle : coins arrondis 1609">
            <a:extLst>
              <a:ext uri="{FF2B5EF4-FFF2-40B4-BE49-F238E27FC236}">
                <a16:creationId xmlns:a16="http://schemas.microsoft.com/office/drawing/2014/main" id="{1E601DA8-C857-402C-919B-BFD6E9F66025}"/>
              </a:ext>
            </a:extLst>
          </p:cNvPr>
          <p:cNvSpPr/>
          <p:nvPr/>
        </p:nvSpPr>
        <p:spPr>
          <a:xfrm>
            <a:off x="24771004" y="19655153"/>
            <a:ext cx="960203" cy="437620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« Marchand »</a:t>
            </a:r>
          </a:p>
        </p:txBody>
      </p:sp>
      <p:cxnSp>
        <p:nvCxnSpPr>
          <p:cNvPr id="1618" name="Connecteur droit avec flèche 1617">
            <a:extLst>
              <a:ext uri="{FF2B5EF4-FFF2-40B4-BE49-F238E27FC236}">
                <a16:creationId xmlns:a16="http://schemas.microsoft.com/office/drawing/2014/main" id="{435F6A2C-F274-4A6D-9D44-CA65B7FDDFE0}"/>
              </a:ext>
            </a:extLst>
          </p:cNvPr>
          <p:cNvCxnSpPr>
            <a:cxnSpLocks/>
            <a:stCxn id="1193" idx="0"/>
            <a:endCxn id="1610" idx="2"/>
          </p:cNvCxnSpPr>
          <p:nvPr/>
        </p:nvCxnSpPr>
        <p:spPr>
          <a:xfrm flipV="1">
            <a:off x="25251103" y="20092774"/>
            <a:ext cx="0" cy="51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1" name="ZoneTexte 1620">
            <a:extLst>
              <a:ext uri="{FF2B5EF4-FFF2-40B4-BE49-F238E27FC236}">
                <a16:creationId xmlns:a16="http://schemas.microsoft.com/office/drawing/2014/main" id="{E90484F5-6FBC-4C33-A812-4E7F84B7A064}"/>
              </a:ext>
            </a:extLst>
          </p:cNvPr>
          <p:cNvSpPr txBox="1"/>
          <p:nvPr/>
        </p:nvSpPr>
        <p:spPr>
          <a:xfrm>
            <a:off x="25186630" y="20259187"/>
            <a:ext cx="5847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>
                <a:latin typeface="Gill Sans Nova" panose="020B0602020104020203" pitchFamily="34" charset="0"/>
              </a:rPr>
              <a:t>P2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cxnSp>
        <p:nvCxnSpPr>
          <p:cNvPr id="1650" name="Connecteur : en arc 1649">
            <a:extLst>
              <a:ext uri="{FF2B5EF4-FFF2-40B4-BE49-F238E27FC236}">
                <a16:creationId xmlns:a16="http://schemas.microsoft.com/office/drawing/2014/main" id="{1BCDEC23-A283-42CD-83CB-0F1057E40D88}"/>
              </a:ext>
            </a:extLst>
          </p:cNvPr>
          <p:cNvCxnSpPr>
            <a:cxnSpLocks/>
            <a:stCxn id="892" idx="2"/>
            <a:endCxn id="942" idx="0"/>
          </p:cNvCxnSpPr>
          <p:nvPr/>
        </p:nvCxnSpPr>
        <p:spPr>
          <a:xfrm rot="16200000" flipH="1">
            <a:off x="29620862" y="7246216"/>
            <a:ext cx="4618613" cy="2299391"/>
          </a:xfrm>
          <a:prstGeom prst="curvedConnector3">
            <a:avLst>
              <a:gd name="adj1" fmla="val 7433"/>
            </a:avLst>
          </a:prstGeom>
          <a:ln w="317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3" name="ZoneTexte 1652">
            <a:extLst>
              <a:ext uri="{FF2B5EF4-FFF2-40B4-BE49-F238E27FC236}">
                <a16:creationId xmlns:a16="http://schemas.microsoft.com/office/drawing/2014/main" id="{FFE940E1-BED7-40F2-A141-C08E430C351F}"/>
              </a:ext>
            </a:extLst>
          </p:cNvPr>
          <p:cNvSpPr txBox="1"/>
          <p:nvPr/>
        </p:nvSpPr>
        <p:spPr>
          <a:xfrm>
            <a:off x="31832530" y="8268107"/>
            <a:ext cx="105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solidFill>
                  <a:schemeClr val="bg2">
                    <a:lumMod val="50000"/>
                  </a:schemeClr>
                </a:solidFill>
                <a:latin typeface="Gill Sans Nova" panose="020B0602020104020203" pitchFamily="34" charset="0"/>
              </a:rPr>
              <a:t>R10 has </a:t>
            </a:r>
            <a:r>
              <a:rPr lang="fr-FR" sz="1000" i="1" dirty="0" err="1">
                <a:solidFill>
                  <a:schemeClr val="bg2">
                    <a:lumMod val="50000"/>
                  </a:schemeClr>
                </a:solidFill>
                <a:latin typeface="Gill Sans Nova" panose="020B0602020104020203" pitchFamily="34" charset="0"/>
              </a:rPr>
              <a:t>member</a:t>
            </a:r>
            <a:endParaRPr lang="fr-FR" sz="1000" i="1" dirty="0">
              <a:solidFill>
                <a:schemeClr val="bg2">
                  <a:lumMod val="50000"/>
                </a:schemeClr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687" name="Connecteur : en arc 1686">
            <a:extLst>
              <a:ext uri="{FF2B5EF4-FFF2-40B4-BE49-F238E27FC236}">
                <a16:creationId xmlns:a16="http://schemas.microsoft.com/office/drawing/2014/main" id="{A66E33F6-1B30-4A8D-8DD1-DEEEA3091FBC}"/>
              </a:ext>
            </a:extLst>
          </p:cNvPr>
          <p:cNvCxnSpPr>
            <a:stCxn id="856" idx="2"/>
            <a:endCxn id="859" idx="3"/>
          </p:cNvCxnSpPr>
          <p:nvPr/>
        </p:nvCxnSpPr>
        <p:spPr>
          <a:xfrm rot="5400000">
            <a:off x="11069900" y="14830853"/>
            <a:ext cx="1081145" cy="11741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0" name="Connecteur : en arc 1689">
            <a:extLst>
              <a:ext uri="{FF2B5EF4-FFF2-40B4-BE49-F238E27FC236}">
                <a16:creationId xmlns:a16="http://schemas.microsoft.com/office/drawing/2014/main" id="{7E5DB0E2-F2BA-4C22-8FA9-CBB16F97EAC1}"/>
              </a:ext>
            </a:extLst>
          </p:cNvPr>
          <p:cNvCxnSpPr>
            <a:cxnSpLocks/>
            <a:stCxn id="845" idx="2"/>
            <a:endCxn id="854" idx="0"/>
          </p:cNvCxnSpPr>
          <p:nvPr/>
        </p:nvCxnSpPr>
        <p:spPr>
          <a:xfrm rot="16200000" flipH="1">
            <a:off x="13754772" y="13946040"/>
            <a:ext cx="1492170" cy="4313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9" name="ZoneTexte 1718">
            <a:extLst>
              <a:ext uri="{FF2B5EF4-FFF2-40B4-BE49-F238E27FC236}">
                <a16:creationId xmlns:a16="http://schemas.microsoft.com/office/drawing/2014/main" id="{089E4A38-7C95-49F4-B9A6-B3D593F7B50D}"/>
              </a:ext>
            </a:extLst>
          </p:cNvPr>
          <p:cNvSpPr txBox="1"/>
          <p:nvPr/>
        </p:nvSpPr>
        <p:spPr>
          <a:xfrm>
            <a:off x="19712605" y="21782456"/>
            <a:ext cx="1484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chemeClr val="bg1">
                    <a:lumMod val="65000"/>
                  </a:schemeClr>
                </a:solidFill>
                <a:latin typeface="Gill Sans Nova" panose="020B0602020104020203" pitchFamily="34" charset="0"/>
              </a:rPr>
              <a:t>On utilisera ici aussi un E13 pour signer l’ajout d’une ressource externe</a:t>
            </a:r>
          </a:p>
        </p:txBody>
      </p:sp>
      <p:sp>
        <p:nvSpPr>
          <p:cNvPr id="1726" name="Rectangle : coins arrondis 1725">
            <a:extLst>
              <a:ext uri="{FF2B5EF4-FFF2-40B4-BE49-F238E27FC236}">
                <a16:creationId xmlns:a16="http://schemas.microsoft.com/office/drawing/2014/main" id="{9A107125-CB23-46F5-981B-B98EC8CE65D4}"/>
              </a:ext>
            </a:extLst>
          </p:cNvPr>
          <p:cNvSpPr/>
          <p:nvPr/>
        </p:nvSpPr>
        <p:spPr>
          <a:xfrm>
            <a:off x="27513723" y="22286218"/>
            <a:ext cx="918804" cy="289897"/>
          </a:xfrm>
          <a:prstGeom prst="roundRect">
            <a:avLst/>
          </a:prstGeom>
          <a:solidFill>
            <a:srgbClr val="DD8A5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E85 </a:t>
            </a:r>
            <a:r>
              <a:rPr lang="fr-FR" sz="10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Joining</a:t>
            </a:r>
            <a:endParaRPr lang="fr-FR" sz="1000" i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728" name="Rectangle : coins arrondis 1727">
            <a:extLst>
              <a:ext uri="{FF2B5EF4-FFF2-40B4-BE49-F238E27FC236}">
                <a16:creationId xmlns:a16="http://schemas.microsoft.com/office/drawing/2014/main" id="{E97EEA0B-9399-47AE-9D18-56B392C614F3}"/>
              </a:ext>
            </a:extLst>
          </p:cNvPr>
          <p:cNvSpPr/>
          <p:nvPr/>
        </p:nvSpPr>
        <p:spPr>
          <a:xfrm>
            <a:off x="27522353" y="22957034"/>
            <a:ext cx="918804" cy="289897"/>
          </a:xfrm>
          <a:prstGeom prst="roundRect">
            <a:avLst/>
          </a:prstGeom>
          <a:solidFill>
            <a:srgbClr val="E7AA8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E86 </a:t>
            </a:r>
            <a:r>
              <a:rPr lang="fr-FR" sz="10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Leaving</a:t>
            </a:r>
            <a:endParaRPr lang="fr-FR" sz="1000" i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742" name="ZoneTexte 1741">
            <a:extLst>
              <a:ext uri="{FF2B5EF4-FFF2-40B4-BE49-F238E27FC236}">
                <a16:creationId xmlns:a16="http://schemas.microsoft.com/office/drawing/2014/main" id="{6EA525A7-E332-4231-92ED-7159B22962A9}"/>
              </a:ext>
            </a:extLst>
          </p:cNvPr>
          <p:cNvSpPr txBox="1"/>
          <p:nvPr/>
        </p:nvSpPr>
        <p:spPr>
          <a:xfrm>
            <a:off x="25690793" y="23058957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P145 </a:t>
            </a:r>
            <a:r>
              <a:rPr lang="fr-FR" sz="1000" i="1" dirty="0" err="1">
                <a:latin typeface="Gill Sans Nova" panose="020B0602020104020203" pitchFamily="34" charset="0"/>
              </a:rPr>
              <a:t>separated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1744" name="ZoneTexte 1743">
            <a:extLst>
              <a:ext uri="{FF2B5EF4-FFF2-40B4-BE49-F238E27FC236}">
                <a16:creationId xmlns:a16="http://schemas.microsoft.com/office/drawing/2014/main" id="{F0A1F011-F3FE-44CE-8694-14F19C8982B6}"/>
              </a:ext>
            </a:extLst>
          </p:cNvPr>
          <p:cNvSpPr txBox="1"/>
          <p:nvPr/>
        </p:nvSpPr>
        <p:spPr>
          <a:xfrm>
            <a:off x="29986705" y="22078349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P144 </a:t>
            </a:r>
            <a:r>
              <a:rPr lang="fr-FR" sz="1000" i="1" dirty="0" err="1">
                <a:latin typeface="Gill Sans Nova" panose="020B0602020104020203" pitchFamily="34" charset="0"/>
              </a:rPr>
              <a:t>joined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with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1746" name="ZoneTexte 1745">
            <a:extLst>
              <a:ext uri="{FF2B5EF4-FFF2-40B4-BE49-F238E27FC236}">
                <a16:creationId xmlns:a16="http://schemas.microsoft.com/office/drawing/2014/main" id="{A659F3E1-A2DF-4E08-923C-B0D3672873A7}"/>
              </a:ext>
            </a:extLst>
          </p:cNvPr>
          <p:cNvSpPr txBox="1"/>
          <p:nvPr/>
        </p:nvSpPr>
        <p:spPr>
          <a:xfrm>
            <a:off x="29981620" y="23087608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P146 </a:t>
            </a:r>
            <a:r>
              <a:rPr lang="fr-FR" sz="1000" i="1" dirty="0" err="1">
                <a:latin typeface="Gill Sans Nova" panose="020B0602020104020203" pitchFamily="34" charset="0"/>
              </a:rPr>
              <a:t>separated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from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1748" name="Rectangle : coins arrondis 1747">
            <a:extLst>
              <a:ext uri="{FF2B5EF4-FFF2-40B4-BE49-F238E27FC236}">
                <a16:creationId xmlns:a16="http://schemas.microsoft.com/office/drawing/2014/main" id="{0560D48A-C1F3-4BE4-8153-1EB678B2FDB0}"/>
              </a:ext>
            </a:extLst>
          </p:cNvPr>
          <p:cNvSpPr/>
          <p:nvPr/>
        </p:nvSpPr>
        <p:spPr>
          <a:xfrm>
            <a:off x="26910479" y="24071100"/>
            <a:ext cx="966076" cy="3281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750" name="Connecteur droit avec flèche 1749">
            <a:extLst>
              <a:ext uri="{FF2B5EF4-FFF2-40B4-BE49-F238E27FC236}">
                <a16:creationId xmlns:a16="http://schemas.microsoft.com/office/drawing/2014/main" id="{4A608E05-0D54-4E51-93D1-E272A1C82C6D}"/>
              </a:ext>
            </a:extLst>
          </p:cNvPr>
          <p:cNvCxnSpPr>
            <a:stCxn id="1728" idx="2"/>
            <a:endCxn id="1748" idx="0"/>
          </p:cNvCxnSpPr>
          <p:nvPr/>
        </p:nvCxnSpPr>
        <p:spPr>
          <a:xfrm rot="5400000">
            <a:off x="27275558" y="23364890"/>
            <a:ext cx="824168" cy="5882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3" name="ZoneTexte 1752">
            <a:extLst>
              <a:ext uri="{FF2B5EF4-FFF2-40B4-BE49-F238E27FC236}">
                <a16:creationId xmlns:a16="http://schemas.microsoft.com/office/drawing/2014/main" id="{D500D95A-FA6D-42F5-A078-8C94FBE16AA1}"/>
              </a:ext>
            </a:extLst>
          </p:cNvPr>
          <p:cNvSpPr txBox="1"/>
          <p:nvPr/>
        </p:nvSpPr>
        <p:spPr>
          <a:xfrm>
            <a:off x="26023351" y="23876789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P4</a:t>
            </a:r>
          </a:p>
        </p:txBody>
      </p:sp>
      <p:cxnSp>
        <p:nvCxnSpPr>
          <p:cNvPr id="1764" name="Connecteur droit avec flèche 1763">
            <a:extLst>
              <a:ext uri="{FF2B5EF4-FFF2-40B4-BE49-F238E27FC236}">
                <a16:creationId xmlns:a16="http://schemas.microsoft.com/office/drawing/2014/main" id="{20943E71-4C9A-43FD-9799-1FBB5F1E8F3F}"/>
              </a:ext>
            </a:extLst>
          </p:cNvPr>
          <p:cNvCxnSpPr>
            <a:cxnSpLocks/>
            <a:stCxn id="1726" idx="1"/>
            <a:endCxn id="896" idx="3"/>
          </p:cNvCxnSpPr>
          <p:nvPr/>
        </p:nvCxnSpPr>
        <p:spPr>
          <a:xfrm flipH="1">
            <a:off x="25000005" y="22431165"/>
            <a:ext cx="2513718" cy="165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8" name="Connecteur droit avec flèche 1767">
            <a:extLst>
              <a:ext uri="{FF2B5EF4-FFF2-40B4-BE49-F238E27FC236}">
                <a16:creationId xmlns:a16="http://schemas.microsoft.com/office/drawing/2014/main" id="{FC0DE990-14A2-4165-8B90-FB1E21188D89}"/>
              </a:ext>
            </a:extLst>
          </p:cNvPr>
          <p:cNvCxnSpPr>
            <a:cxnSpLocks/>
            <a:stCxn id="1728" idx="1"/>
            <a:endCxn id="896" idx="3"/>
          </p:cNvCxnSpPr>
          <p:nvPr/>
        </p:nvCxnSpPr>
        <p:spPr>
          <a:xfrm flipH="1" flipV="1">
            <a:off x="24999999" y="22596768"/>
            <a:ext cx="2522348" cy="50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9" name="ZoneTexte 1778">
            <a:extLst>
              <a:ext uri="{FF2B5EF4-FFF2-40B4-BE49-F238E27FC236}">
                <a16:creationId xmlns:a16="http://schemas.microsoft.com/office/drawing/2014/main" id="{78FD002E-82F3-4C2C-93FC-14B940995C1C}"/>
              </a:ext>
            </a:extLst>
          </p:cNvPr>
          <p:cNvSpPr txBox="1"/>
          <p:nvPr/>
        </p:nvSpPr>
        <p:spPr>
          <a:xfrm>
            <a:off x="9809450" y="24844255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</a:t>
            </a:r>
          </a:p>
        </p:txBody>
      </p:sp>
      <p:sp>
        <p:nvSpPr>
          <p:cNvPr id="1781" name="Rectangle : coins arrondis 1780">
            <a:extLst>
              <a:ext uri="{FF2B5EF4-FFF2-40B4-BE49-F238E27FC236}">
                <a16:creationId xmlns:a16="http://schemas.microsoft.com/office/drawing/2014/main" id="{47F54D7D-25D8-4B57-92CF-CBFEA33CD23D}"/>
              </a:ext>
            </a:extLst>
          </p:cNvPr>
          <p:cNvSpPr/>
          <p:nvPr/>
        </p:nvSpPr>
        <p:spPr>
          <a:xfrm>
            <a:off x="8499434" y="25489541"/>
            <a:ext cx="841671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« Royaume de France »</a:t>
            </a:r>
          </a:p>
        </p:txBody>
      </p:sp>
      <p:cxnSp>
        <p:nvCxnSpPr>
          <p:cNvPr id="1785" name="Connecteur : en arc 1784">
            <a:extLst>
              <a:ext uri="{FF2B5EF4-FFF2-40B4-BE49-F238E27FC236}">
                <a16:creationId xmlns:a16="http://schemas.microsoft.com/office/drawing/2014/main" id="{EC49D50D-E13C-402F-B964-510C31631AB7}"/>
              </a:ext>
            </a:extLst>
          </p:cNvPr>
          <p:cNvCxnSpPr>
            <a:cxnSpLocks/>
            <a:stCxn id="1585" idx="1"/>
            <a:endCxn id="1781" idx="0"/>
          </p:cNvCxnSpPr>
          <p:nvPr/>
        </p:nvCxnSpPr>
        <p:spPr>
          <a:xfrm rot="10800000" flipV="1">
            <a:off x="8920258" y="25037076"/>
            <a:ext cx="340319" cy="4524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9" name="Rectangle : coins arrondis 1788">
            <a:extLst>
              <a:ext uri="{FF2B5EF4-FFF2-40B4-BE49-F238E27FC236}">
                <a16:creationId xmlns:a16="http://schemas.microsoft.com/office/drawing/2014/main" id="{19D04E54-FF4B-4202-B486-72AB358BBD67}"/>
              </a:ext>
            </a:extLst>
          </p:cNvPr>
          <p:cNvSpPr/>
          <p:nvPr/>
        </p:nvSpPr>
        <p:spPr>
          <a:xfrm>
            <a:off x="24160813" y="6859318"/>
            <a:ext cx="699786" cy="57157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du tome</a:t>
            </a:r>
          </a:p>
        </p:txBody>
      </p:sp>
      <p:cxnSp>
        <p:nvCxnSpPr>
          <p:cNvPr id="1791" name="Connecteur droit avec flèche 1790">
            <a:extLst>
              <a:ext uri="{FF2B5EF4-FFF2-40B4-BE49-F238E27FC236}">
                <a16:creationId xmlns:a16="http://schemas.microsoft.com/office/drawing/2014/main" id="{1B470A05-E842-4651-A43F-99630C8437D2}"/>
              </a:ext>
            </a:extLst>
          </p:cNvPr>
          <p:cNvCxnSpPr>
            <a:stCxn id="929" idx="1"/>
            <a:endCxn id="1789" idx="3"/>
          </p:cNvCxnSpPr>
          <p:nvPr/>
        </p:nvCxnSpPr>
        <p:spPr>
          <a:xfrm flipH="1">
            <a:off x="24860583" y="7134226"/>
            <a:ext cx="776897" cy="1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4" name="ZoneTexte 1793">
            <a:extLst>
              <a:ext uri="{FF2B5EF4-FFF2-40B4-BE49-F238E27FC236}">
                <a16:creationId xmlns:a16="http://schemas.microsoft.com/office/drawing/2014/main" id="{134CCAB3-A156-498E-8950-6ABA67133CA2}"/>
              </a:ext>
            </a:extLst>
          </p:cNvPr>
          <p:cNvSpPr txBox="1"/>
          <p:nvPr/>
        </p:nvSpPr>
        <p:spPr>
          <a:xfrm>
            <a:off x="24608348" y="7154968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>
                <a:latin typeface="Gill Sans Nova" panose="020B0602020104020203" pitchFamily="34" charset="0"/>
              </a:rPr>
              <a:t>rdfs:label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1796" name="Rectangle : coins arrondis 1795">
            <a:extLst>
              <a:ext uri="{FF2B5EF4-FFF2-40B4-BE49-F238E27FC236}">
                <a16:creationId xmlns:a16="http://schemas.microsoft.com/office/drawing/2014/main" id="{50735430-FEF3-4BAF-845F-0431D64F4F81}"/>
              </a:ext>
            </a:extLst>
          </p:cNvPr>
          <p:cNvSpPr/>
          <p:nvPr/>
        </p:nvSpPr>
        <p:spPr>
          <a:xfrm>
            <a:off x="25820490" y="10648805"/>
            <a:ext cx="699786" cy="57157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de l’article</a:t>
            </a:r>
          </a:p>
        </p:txBody>
      </p:sp>
      <p:cxnSp>
        <p:nvCxnSpPr>
          <p:cNvPr id="1797" name="Connecteur droit avec flèche 1796">
            <a:extLst>
              <a:ext uri="{FF2B5EF4-FFF2-40B4-BE49-F238E27FC236}">
                <a16:creationId xmlns:a16="http://schemas.microsoft.com/office/drawing/2014/main" id="{3A1D72F5-56A1-4524-B1A9-46358E209D44}"/>
              </a:ext>
            </a:extLst>
          </p:cNvPr>
          <p:cNvCxnSpPr>
            <a:cxnSpLocks/>
            <a:stCxn id="943" idx="1"/>
            <a:endCxn id="1796" idx="3"/>
          </p:cNvCxnSpPr>
          <p:nvPr/>
        </p:nvCxnSpPr>
        <p:spPr>
          <a:xfrm flipH="1">
            <a:off x="26520260" y="10927194"/>
            <a:ext cx="789291" cy="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8" name="ZoneTexte 1797">
            <a:extLst>
              <a:ext uri="{FF2B5EF4-FFF2-40B4-BE49-F238E27FC236}">
                <a16:creationId xmlns:a16="http://schemas.microsoft.com/office/drawing/2014/main" id="{E688EEED-D712-48EE-9E49-1AD1AA4B365D}"/>
              </a:ext>
            </a:extLst>
          </p:cNvPr>
          <p:cNvSpPr txBox="1"/>
          <p:nvPr/>
        </p:nvSpPr>
        <p:spPr>
          <a:xfrm>
            <a:off x="26261758" y="10924219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>
                <a:latin typeface="Gill Sans Nova" panose="020B0602020104020203" pitchFamily="34" charset="0"/>
              </a:rPr>
              <a:t>rdfs:label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1809" name="Rectangle : coins arrondis 1808">
            <a:extLst>
              <a:ext uri="{FF2B5EF4-FFF2-40B4-BE49-F238E27FC236}">
                <a16:creationId xmlns:a16="http://schemas.microsoft.com/office/drawing/2014/main" id="{02BA4064-2450-49A7-A3D0-B5129743D7FB}"/>
              </a:ext>
            </a:extLst>
          </p:cNvPr>
          <p:cNvSpPr/>
          <p:nvPr/>
        </p:nvSpPr>
        <p:spPr>
          <a:xfrm>
            <a:off x="20299974" y="12781709"/>
            <a:ext cx="1085883" cy="57157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du fragment de texte</a:t>
            </a:r>
          </a:p>
        </p:txBody>
      </p:sp>
      <p:sp>
        <p:nvSpPr>
          <p:cNvPr id="1811" name="ZoneTexte 1810">
            <a:extLst>
              <a:ext uri="{FF2B5EF4-FFF2-40B4-BE49-F238E27FC236}">
                <a16:creationId xmlns:a16="http://schemas.microsoft.com/office/drawing/2014/main" id="{0A519759-434D-417F-B319-C2243809497B}"/>
              </a:ext>
            </a:extLst>
          </p:cNvPr>
          <p:cNvSpPr txBox="1"/>
          <p:nvPr/>
        </p:nvSpPr>
        <p:spPr>
          <a:xfrm>
            <a:off x="19103398" y="12836668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>
                <a:latin typeface="Gill Sans Nova" panose="020B0602020104020203" pitchFamily="34" charset="0"/>
              </a:rPr>
              <a:t>rdfs:label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cxnSp>
        <p:nvCxnSpPr>
          <p:cNvPr id="1813" name="Connecteur droit avec flèche 1812">
            <a:extLst>
              <a:ext uri="{FF2B5EF4-FFF2-40B4-BE49-F238E27FC236}">
                <a16:creationId xmlns:a16="http://schemas.microsoft.com/office/drawing/2014/main" id="{DD703E2A-20C1-407C-B9AD-AD49E2C6E6F1}"/>
              </a:ext>
            </a:extLst>
          </p:cNvPr>
          <p:cNvCxnSpPr>
            <a:cxnSpLocks/>
            <a:stCxn id="901" idx="3"/>
            <a:endCxn id="1809" idx="1"/>
          </p:cNvCxnSpPr>
          <p:nvPr/>
        </p:nvCxnSpPr>
        <p:spPr>
          <a:xfrm>
            <a:off x="19369725" y="13066347"/>
            <a:ext cx="930249" cy="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04D98324-7737-4601-98E2-15E6BCD64BC4}"/>
              </a:ext>
            </a:extLst>
          </p:cNvPr>
          <p:cNvSpPr txBox="1"/>
          <p:nvPr/>
        </p:nvSpPr>
        <p:spPr>
          <a:xfrm>
            <a:off x="23994999" y="29394816"/>
            <a:ext cx="148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P71 </a:t>
            </a:r>
            <a:r>
              <a:rPr lang="fr-FR" sz="1000" i="1" dirty="0" err="1">
                <a:latin typeface="Gill Sans Nova" panose="020B0602020104020203" pitchFamily="34" charset="0"/>
              </a:rPr>
              <a:t>lists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C78E822-F524-4111-9F04-3E69337C8308}"/>
              </a:ext>
            </a:extLst>
          </p:cNvPr>
          <p:cNvSpPr/>
          <p:nvPr/>
        </p:nvSpPr>
        <p:spPr>
          <a:xfrm>
            <a:off x="9686197" y="22047993"/>
            <a:ext cx="1062751" cy="508614"/>
          </a:xfrm>
          <a:prstGeom prst="roundRect">
            <a:avLst/>
          </a:prstGeom>
          <a:solidFill>
            <a:srgbClr val="9E96DA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E4 </a:t>
            </a:r>
            <a:r>
              <a:rPr lang="fr-FR" sz="10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Period</a:t>
            </a:r>
            <a:endParaRPr lang="fr-FR" sz="10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10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France »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87D9C2C-3891-41C6-BBB9-D15E7A8B2B1A}"/>
              </a:ext>
            </a:extLst>
          </p:cNvPr>
          <p:cNvSpPr/>
          <p:nvPr/>
        </p:nvSpPr>
        <p:spPr>
          <a:xfrm>
            <a:off x="4761099" y="22055024"/>
            <a:ext cx="1062751" cy="508614"/>
          </a:xfrm>
          <a:prstGeom prst="roundRect">
            <a:avLst/>
          </a:prstGeom>
          <a:solidFill>
            <a:srgbClr val="9E96DA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E4 </a:t>
            </a:r>
            <a:r>
              <a:rPr lang="fr-FR" sz="10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Period</a:t>
            </a:r>
            <a:endParaRPr lang="fr-FR" sz="10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10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Ile-de-France »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6B2533C-0074-4CCE-B2A3-DCA5F032D8B5}"/>
              </a:ext>
            </a:extLst>
          </p:cNvPr>
          <p:cNvSpPr txBox="1"/>
          <p:nvPr/>
        </p:nvSpPr>
        <p:spPr>
          <a:xfrm>
            <a:off x="7207061" y="22043373"/>
            <a:ext cx="15163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P9 </a:t>
            </a:r>
            <a:r>
              <a:rPr lang="fr-FR" sz="1000" i="1" dirty="0" err="1">
                <a:latin typeface="Gill Sans Nova" panose="020B0602020104020203" pitchFamily="34" charset="0"/>
              </a:rPr>
              <a:t>consists</a:t>
            </a:r>
            <a:r>
              <a:rPr lang="fr-FR" sz="10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B97E80C-DA2E-4003-B5DD-7622242F351F}"/>
              </a:ext>
            </a:extLst>
          </p:cNvPr>
          <p:cNvCxnSpPr>
            <a:stCxn id="10" idx="1"/>
            <a:endCxn id="18" idx="3"/>
          </p:cNvCxnSpPr>
          <p:nvPr/>
        </p:nvCxnSpPr>
        <p:spPr>
          <a:xfrm flipH="1">
            <a:off x="5823856" y="22302311"/>
            <a:ext cx="3862347" cy="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340CF533-20C7-4B35-BFDB-32A23E9CA09F}"/>
              </a:ext>
            </a:extLst>
          </p:cNvPr>
          <p:cNvSpPr/>
          <p:nvPr/>
        </p:nvSpPr>
        <p:spPr>
          <a:xfrm>
            <a:off x="10807444" y="24732226"/>
            <a:ext cx="1062751" cy="636761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10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10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10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Royaume de France »</a:t>
            </a:r>
          </a:p>
        </p:txBody>
      </p: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114E59AC-0DC1-450C-B2E1-FD4649CEE25A}"/>
              </a:ext>
            </a:extLst>
          </p:cNvPr>
          <p:cNvCxnSpPr>
            <a:cxnSpLocks/>
            <a:stCxn id="1436" idx="0"/>
            <a:endCxn id="10" idx="2"/>
          </p:cNvCxnSpPr>
          <p:nvPr/>
        </p:nvCxnSpPr>
        <p:spPr>
          <a:xfrm rot="5400000" flipH="1" flipV="1">
            <a:off x="7756130" y="22277676"/>
            <a:ext cx="2182515" cy="27403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4F004246-B1C8-43E8-AB14-6C186AA10833}"/>
              </a:ext>
            </a:extLst>
          </p:cNvPr>
          <p:cNvCxnSpPr>
            <a:cxnSpLocks/>
            <a:stCxn id="43" idx="0"/>
            <a:endCxn id="10" idx="2"/>
          </p:cNvCxnSpPr>
          <p:nvPr/>
        </p:nvCxnSpPr>
        <p:spPr>
          <a:xfrm rot="16200000" flipV="1">
            <a:off x="9690402" y="23083797"/>
            <a:ext cx="2175611" cy="11212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ZoneTexte 230">
            <a:extLst>
              <a:ext uri="{FF2B5EF4-FFF2-40B4-BE49-F238E27FC236}">
                <a16:creationId xmlns:a16="http://schemas.microsoft.com/office/drawing/2014/main" id="{C4558834-1780-4BF3-9DF5-806D33E05DC7}"/>
              </a:ext>
            </a:extLst>
          </p:cNvPr>
          <p:cNvSpPr txBox="1"/>
          <p:nvPr/>
        </p:nvSpPr>
        <p:spPr>
          <a:xfrm>
            <a:off x="9360644" y="22947746"/>
            <a:ext cx="166274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P166 </a:t>
            </a:r>
            <a:r>
              <a:rPr lang="fr-FR" sz="1000" i="1" dirty="0" err="1">
                <a:latin typeface="Gill Sans Nova" panose="020B0602020104020203" pitchFamily="34" charset="0"/>
              </a:rPr>
              <a:t>was</a:t>
            </a:r>
            <a:r>
              <a:rPr lang="fr-FR" sz="1000" i="1" dirty="0">
                <a:latin typeface="Gill Sans Nova" panose="020B0602020104020203" pitchFamily="34" charset="0"/>
              </a:rPr>
              <a:t> a </a:t>
            </a:r>
            <a:r>
              <a:rPr lang="fr-FR" sz="1000" i="1" dirty="0" err="1">
                <a:latin typeface="Gill Sans Nova" panose="020B0602020104020203" pitchFamily="34" charset="0"/>
              </a:rPr>
              <a:t>presence</a:t>
            </a:r>
            <a:r>
              <a:rPr lang="fr-FR" sz="1000" i="1" dirty="0">
                <a:latin typeface="Gill Sans Nova" panose="020B0602020104020203" pitchFamily="34" charset="0"/>
              </a:rPr>
              <a:t> of</a:t>
            </a:r>
          </a:p>
        </p:txBody>
      </p:sp>
      <p:sp>
        <p:nvSpPr>
          <p:cNvPr id="232" name="Rectangle : coins arrondis 231">
            <a:extLst>
              <a:ext uri="{FF2B5EF4-FFF2-40B4-BE49-F238E27FC236}">
                <a16:creationId xmlns:a16="http://schemas.microsoft.com/office/drawing/2014/main" id="{EFDE7289-EA18-43AF-89C5-E5FD2C7607E5}"/>
              </a:ext>
            </a:extLst>
          </p:cNvPr>
          <p:cNvSpPr/>
          <p:nvPr/>
        </p:nvSpPr>
        <p:spPr>
          <a:xfrm>
            <a:off x="4761099" y="24696295"/>
            <a:ext cx="1062751" cy="636761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10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10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10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Gouvernement d’</a:t>
            </a:r>
            <a:r>
              <a:rPr lang="fr-FR" sz="1000" i="1" dirty="0" err="1">
                <a:solidFill>
                  <a:schemeClr val="bg1"/>
                </a:solidFill>
                <a:latin typeface="Gill Sans Nova" panose="020B0602020104020203" pitchFamily="34" charset="0"/>
              </a:rPr>
              <a:t>Isle-de-France</a:t>
            </a:r>
            <a:r>
              <a:rPr lang="fr-FR" sz="10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»</a:t>
            </a:r>
          </a:p>
        </p:txBody>
      </p:sp>
      <p:cxnSp>
        <p:nvCxnSpPr>
          <p:cNvPr id="236" name="Connecteur droit avec flèche 235">
            <a:extLst>
              <a:ext uri="{FF2B5EF4-FFF2-40B4-BE49-F238E27FC236}">
                <a16:creationId xmlns:a16="http://schemas.microsoft.com/office/drawing/2014/main" id="{42D1A718-DF54-4B76-9528-36FE968B1297}"/>
              </a:ext>
            </a:extLst>
          </p:cNvPr>
          <p:cNvCxnSpPr>
            <a:stCxn id="43" idx="2"/>
            <a:endCxn id="1326" idx="0"/>
          </p:cNvCxnSpPr>
          <p:nvPr/>
        </p:nvCxnSpPr>
        <p:spPr>
          <a:xfrm>
            <a:off x="11338823" y="25368991"/>
            <a:ext cx="20028" cy="206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Connecteur : en arc 238">
            <a:extLst>
              <a:ext uri="{FF2B5EF4-FFF2-40B4-BE49-F238E27FC236}">
                <a16:creationId xmlns:a16="http://schemas.microsoft.com/office/drawing/2014/main" id="{B1F19F26-76D4-4339-8D16-1F8BC1737FD5}"/>
              </a:ext>
            </a:extLst>
          </p:cNvPr>
          <p:cNvCxnSpPr>
            <a:cxnSpLocks/>
            <a:stCxn id="232" idx="2"/>
            <a:endCxn id="43" idx="2"/>
          </p:cNvCxnSpPr>
          <p:nvPr/>
        </p:nvCxnSpPr>
        <p:spPr>
          <a:xfrm rot="16200000" flipH="1">
            <a:off x="8297685" y="22327860"/>
            <a:ext cx="35932" cy="6046345"/>
          </a:xfrm>
          <a:prstGeom prst="curvedConnector3">
            <a:avLst>
              <a:gd name="adj1" fmla="val 43765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ZoneTexte 241">
            <a:extLst>
              <a:ext uri="{FF2B5EF4-FFF2-40B4-BE49-F238E27FC236}">
                <a16:creationId xmlns:a16="http://schemas.microsoft.com/office/drawing/2014/main" id="{60F94A66-4154-4979-B688-1FF997B4ECBA}"/>
              </a:ext>
            </a:extLst>
          </p:cNvPr>
          <p:cNvSpPr txBox="1"/>
          <p:nvPr/>
        </p:nvSpPr>
        <p:spPr>
          <a:xfrm>
            <a:off x="7594860" y="26626941"/>
            <a:ext cx="1324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P10 </a:t>
            </a:r>
            <a:r>
              <a:rPr lang="fr-FR" sz="1000" i="1" dirty="0" err="1">
                <a:latin typeface="Gill Sans Nova" panose="020B0602020104020203" pitchFamily="34" charset="0"/>
              </a:rPr>
              <a:t>falls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within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cxnSp>
        <p:nvCxnSpPr>
          <p:cNvPr id="245" name="Connecteur droit avec flèche 244">
            <a:extLst>
              <a:ext uri="{FF2B5EF4-FFF2-40B4-BE49-F238E27FC236}">
                <a16:creationId xmlns:a16="http://schemas.microsoft.com/office/drawing/2014/main" id="{33AF4C4D-AB9F-4C9C-9A50-4CA102C13823}"/>
              </a:ext>
            </a:extLst>
          </p:cNvPr>
          <p:cNvCxnSpPr>
            <a:cxnSpLocks/>
            <a:stCxn id="18" idx="2"/>
            <a:endCxn id="232" idx="0"/>
          </p:cNvCxnSpPr>
          <p:nvPr/>
        </p:nvCxnSpPr>
        <p:spPr>
          <a:xfrm>
            <a:off x="5292473" y="22563632"/>
            <a:ext cx="0" cy="213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ZoneTexte 245">
            <a:extLst>
              <a:ext uri="{FF2B5EF4-FFF2-40B4-BE49-F238E27FC236}">
                <a16:creationId xmlns:a16="http://schemas.microsoft.com/office/drawing/2014/main" id="{31BA01F3-3AE0-4E7D-A0FE-2A9C1694CA47}"/>
              </a:ext>
            </a:extLst>
          </p:cNvPr>
          <p:cNvSpPr txBox="1"/>
          <p:nvPr/>
        </p:nvSpPr>
        <p:spPr>
          <a:xfrm>
            <a:off x="4462744" y="23049291"/>
            <a:ext cx="9606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P166 </a:t>
            </a:r>
            <a:r>
              <a:rPr lang="fr-FR" sz="1000" i="1" dirty="0" err="1">
                <a:latin typeface="Gill Sans Nova" panose="020B0602020104020203" pitchFamily="34" charset="0"/>
              </a:rPr>
              <a:t>was</a:t>
            </a:r>
            <a:r>
              <a:rPr lang="fr-FR" sz="1000" i="1" dirty="0">
                <a:latin typeface="Gill Sans Nova" panose="020B0602020104020203" pitchFamily="34" charset="0"/>
              </a:rPr>
              <a:t> a </a:t>
            </a:r>
            <a:r>
              <a:rPr lang="fr-FR" sz="1000" i="1" dirty="0" err="1">
                <a:latin typeface="Gill Sans Nova" panose="020B0602020104020203" pitchFamily="34" charset="0"/>
              </a:rPr>
              <a:t>presence</a:t>
            </a:r>
            <a:r>
              <a:rPr lang="fr-FR" sz="1000" i="1" dirty="0">
                <a:latin typeface="Gill Sans Nova" panose="020B0602020104020203" pitchFamily="34" charset="0"/>
              </a:rPr>
              <a:t> of</a:t>
            </a:r>
          </a:p>
        </p:txBody>
      </p:sp>
      <p:sp>
        <p:nvSpPr>
          <p:cNvPr id="270" name="Rectangle : coins arrondis 269">
            <a:extLst>
              <a:ext uri="{FF2B5EF4-FFF2-40B4-BE49-F238E27FC236}">
                <a16:creationId xmlns:a16="http://schemas.microsoft.com/office/drawing/2014/main" id="{17D53C07-2C39-41A7-BF83-0326882B9302}"/>
              </a:ext>
            </a:extLst>
          </p:cNvPr>
          <p:cNvSpPr/>
          <p:nvPr/>
        </p:nvSpPr>
        <p:spPr>
          <a:xfrm>
            <a:off x="26979014" y="5405119"/>
            <a:ext cx="1139305" cy="678716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« Livraison du Mercure Galant »</a:t>
            </a:r>
          </a:p>
        </p:txBody>
      </p:sp>
      <p:sp>
        <p:nvSpPr>
          <p:cNvPr id="273" name="ZoneTexte 272">
            <a:extLst>
              <a:ext uri="{FF2B5EF4-FFF2-40B4-BE49-F238E27FC236}">
                <a16:creationId xmlns:a16="http://schemas.microsoft.com/office/drawing/2014/main" id="{FE6F1C7A-C0B2-4CA7-87BD-B8DCEE1355A9}"/>
              </a:ext>
            </a:extLst>
          </p:cNvPr>
          <p:cNvSpPr txBox="1"/>
          <p:nvPr/>
        </p:nvSpPr>
        <p:spPr>
          <a:xfrm>
            <a:off x="27498120" y="6347567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292" name="Rectangle : coins arrondis 291">
            <a:extLst>
              <a:ext uri="{FF2B5EF4-FFF2-40B4-BE49-F238E27FC236}">
                <a16:creationId xmlns:a16="http://schemas.microsoft.com/office/drawing/2014/main" id="{E8C496EE-D5E9-435A-9B61-1CA3D291F299}"/>
              </a:ext>
            </a:extLst>
          </p:cNvPr>
          <p:cNvSpPr/>
          <p:nvPr/>
        </p:nvSpPr>
        <p:spPr>
          <a:xfrm>
            <a:off x="30727139" y="14422368"/>
            <a:ext cx="1153205" cy="758317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 http://www.iconclass.org/rkd/32/ »)</a:t>
            </a:r>
          </a:p>
        </p:txBody>
      </p:sp>
      <p:sp>
        <p:nvSpPr>
          <p:cNvPr id="300" name="Rectangle : coins arrondis 299">
            <a:extLst>
              <a:ext uri="{FF2B5EF4-FFF2-40B4-BE49-F238E27FC236}">
                <a16:creationId xmlns:a16="http://schemas.microsoft.com/office/drawing/2014/main" id="{F0973BD2-5791-4B69-92DD-DDC5E4C02D77}"/>
              </a:ext>
            </a:extLst>
          </p:cNvPr>
          <p:cNvSpPr/>
          <p:nvPr/>
        </p:nvSpPr>
        <p:spPr>
          <a:xfrm>
            <a:off x="27592299" y="8163646"/>
            <a:ext cx="1052048" cy="6659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E63 </a:t>
            </a:r>
            <a:r>
              <a:rPr lang="fr-FR" sz="10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Beginning</a:t>
            </a:r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 of Existence</a:t>
            </a:r>
          </a:p>
        </p:txBody>
      </p:sp>
      <p:sp>
        <p:nvSpPr>
          <p:cNvPr id="305" name="Rectangle : coins arrondis 304">
            <a:extLst>
              <a:ext uri="{FF2B5EF4-FFF2-40B4-BE49-F238E27FC236}">
                <a16:creationId xmlns:a16="http://schemas.microsoft.com/office/drawing/2014/main" id="{064A9CBD-E352-42F1-A05C-0AB6D08774C6}"/>
              </a:ext>
            </a:extLst>
          </p:cNvPr>
          <p:cNvSpPr/>
          <p:nvPr/>
        </p:nvSpPr>
        <p:spPr>
          <a:xfrm>
            <a:off x="25239039" y="8256726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307" name="Connecteur droit avec flèche 306">
            <a:extLst>
              <a:ext uri="{FF2B5EF4-FFF2-40B4-BE49-F238E27FC236}">
                <a16:creationId xmlns:a16="http://schemas.microsoft.com/office/drawing/2014/main" id="{B47F3C41-FE45-4C1E-B52B-3B231B04F0F7}"/>
              </a:ext>
            </a:extLst>
          </p:cNvPr>
          <p:cNvCxnSpPr>
            <a:cxnSpLocks/>
          </p:cNvCxnSpPr>
          <p:nvPr/>
        </p:nvCxnSpPr>
        <p:spPr>
          <a:xfrm flipV="1">
            <a:off x="28599828" y="7451234"/>
            <a:ext cx="607721" cy="73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Connecteur droit avec flèche 308">
            <a:extLst>
              <a:ext uri="{FF2B5EF4-FFF2-40B4-BE49-F238E27FC236}">
                <a16:creationId xmlns:a16="http://schemas.microsoft.com/office/drawing/2014/main" id="{65C4FD4C-6066-4CF6-85CB-55DC36A5EBB1}"/>
              </a:ext>
            </a:extLst>
          </p:cNvPr>
          <p:cNvCxnSpPr>
            <a:stCxn id="300" idx="1"/>
            <a:endCxn id="305" idx="3"/>
          </p:cNvCxnSpPr>
          <p:nvPr/>
        </p:nvCxnSpPr>
        <p:spPr>
          <a:xfrm flipH="1" flipV="1">
            <a:off x="26215847" y="8486054"/>
            <a:ext cx="1376452" cy="1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" name="ZoneTexte 311">
            <a:extLst>
              <a:ext uri="{FF2B5EF4-FFF2-40B4-BE49-F238E27FC236}">
                <a16:creationId xmlns:a16="http://schemas.microsoft.com/office/drawing/2014/main" id="{1EB1E6F8-C471-4916-A2A7-D21E9AF50D29}"/>
              </a:ext>
            </a:extLst>
          </p:cNvPr>
          <p:cNvSpPr txBox="1"/>
          <p:nvPr/>
        </p:nvSpPr>
        <p:spPr>
          <a:xfrm>
            <a:off x="26248425" y="8235853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P4 has time-</a:t>
            </a:r>
            <a:r>
              <a:rPr lang="fr-FR" sz="1000" i="1" dirty="0" err="1">
                <a:latin typeface="Gill Sans Nova" panose="020B0602020104020203" pitchFamily="34" charset="0"/>
              </a:rPr>
              <a:t>span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313" name="ZoneTexte 312">
            <a:extLst>
              <a:ext uri="{FF2B5EF4-FFF2-40B4-BE49-F238E27FC236}">
                <a16:creationId xmlns:a16="http://schemas.microsoft.com/office/drawing/2014/main" id="{D97C9065-F969-4723-BBC2-9A23DD4DC14B}"/>
              </a:ext>
            </a:extLst>
          </p:cNvPr>
          <p:cNvSpPr txBox="1"/>
          <p:nvPr/>
        </p:nvSpPr>
        <p:spPr>
          <a:xfrm>
            <a:off x="28000404" y="7617967"/>
            <a:ext cx="98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P92 </a:t>
            </a:r>
            <a:r>
              <a:rPr lang="fr-FR" sz="1000" i="1" dirty="0" err="1">
                <a:latin typeface="Gill Sans Nova" panose="020B0602020104020203" pitchFamily="34" charset="0"/>
              </a:rPr>
              <a:t>brought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into</a:t>
            </a:r>
            <a:r>
              <a:rPr lang="fr-FR" sz="1000" i="1" dirty="0">
                <a:latin typeface="Gill Sans Nova" panose="020B0602020104020203" pitchFamily="34" charset="0"/>
              </a:rPr>
              <a:t> existence</a:t>
            </a:r>
          </a:p>
        </p:txBody>
      </p:sp>
      <p:sp>
        <p:nvSpPr>
          <p:cNvPr id="319" name="Rectangle : coins arrondis 318">
            <a:extLst>
              <a:ext uri="{FF2B5EF4-FFF2-40B4-BE49-F238E27FC236}">
                <a16:creationId xmlns:a16="http://schemas.microsoft.com/office/drawing/2014/main" id="{158019D3-31C6-4759-AA6A-F4526287CEE9}"/>
              </a:ext>
            </a:extLst>
          </p:cNvPr>
          <p:cNvSpPr/>
          <p:nvPr/>
        </p:nvSpPr>
        <p:spPr>
          <a:xfrm>
            <a:off x="24021419" y="9038117"/>
            <a:ext cx="976814" cy="45865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« 1672-01 »</a:t>
            </a:r>
          </a:p>
        </p:txBody>
      </p:sp>
      <p:cxnSp>
        <p:nvCxnSpPr>
          <p:cNvPr id="321" name="Connecteur : en arc 320">
            <a:extLst>
              <a:ext uri="{FF2B5EF4-FFF2-40B4-BE49-F238E27FC236}">
                <a16:creationId xmlns:a16="http://schemas.microsoft.com/office/drawing/2014/main" id="{B1A1698C-A8C1-4041-A2F8-00ABF52A32CF}"/>
              </a:ext>
            </a:extLst>
          </p:cNvPr>
          <p:cNvCxnSpPr>
            <a:stCxn id="305" idx="1"/>
            <a:endCxn id="319" idx="0"/>
          </p:cNvCxnSpPr>
          <p:nvPr/>
        </p:nvCxnSpPr>
        <p:spPr>
          <a:xfrm rot="10800000" flipV="1">
            <a:off x="24509831" y="8486054"/>
            <a:ext cx="729208" cy="5520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ZoneTexte 321">
            <a:extLst>
              <a:ext uri="{FF2B5EF4-FFF2-40B4-BE49-F238E27FC236}">
                <a16:creationId xmlns:a16="http://schemas.microsoft.com/office/drawing/2014/main" id="{45FDA39D-27A0-4A78-9FC1-B7E5D03559DC}"/>
              </a:ext>
            </a:extLst>
          </p:cNvPr>
          <p:cNvSpPr txBox="1"/>
          <p:nvPr/>
        </p:nvSpPr>
        <p:spPr>
          <a:xfrm>
            <a:off x="24019044" y="8282939"/>
            <a:ext cx="976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P80 end </a:t>
            </a:r>
            <a:r>
              <a:rPr lang="fr-FR" sz="1000" i="1" dirty="0" err="1">
                <a:latin typeface="Gill Sans Nova" panose="020B0602020104020203" pitchFamily="34" charset="0"/>
              </a:rPr>
              <a:t>is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qualified</a:t>
            </a:r>
            <a:r>
              <a:rPr lang="fr-FR" sz="1000" i="1" dirty="0">
                <a:latin typeface="Gill Sans Nova" panose="020B0602020104020203" pitchFamily="34" charset="0"/>
              </a:rPr>
              <a:t> by</a:t>
            </a:r>
          </a:p>
        </p:txBody>
      </p: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BD1A3EB3-1D6C-4945-BB45-A143C6513823}"/>
              </a:ext>
            </a:extLst>
          </p:cNvPr>
          <p:cNvCxnSpPr>
            <a:endCxn id="1323" idx="1"/>
          </p:cNvCxnSpPr>
          <p:nvPr/>
        </p:nvCxnSpPr>
        <p:spPr>
          <a:xfrm rot="5400000" flipH="1" flipV="1">
            <a:off x="11877394" y="23712714"/>
            <a:ext cx="4812809" cy="2237606"/>
          </a:xfrm>
          <a:prstGeom prst="curvedConnector2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9D318049-5AFA-4F4B-B9D2-8778294A518F}"/>
              </a:ext>
            </a:extLst>
          </p:cNvPr>
          <p:cNvSpPr txBox="1"/>
          <p:nvPr/>
        </p:nvSpPr>
        <p:spPr>
          <a:xfrm>
            <a:off x="12496297" y="24180580"/>
            <a:ext cx="1242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P121 </a:t>
            </a:r>
            <a:r>
              <a:rPr lang="fr-FR" sz="10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overlaps</a:t>
            </a:r>
            <a:r>
              <a:rPr lang="fr-FR" sz="10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with</a:t>
            </a:r>
            <a:endParaRPr lang="fr-FR" sz="1000" i="1" dirty="0">
              <a:solidFill>
                <a:srgbClr val="8A6868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0D6C2BEB-0044-465F-8740-423945CB2ADF}"/>
              </a:ext>
            </a:extLst>
          </p:cNvPr>
          <p:cNvCxnSpPr>
            <a:stCxn id="929" idx="0"/>
            <a:endCxn id="926" idx="2"/>
          </p:cNvCxnSpPr>
          <p:nvPr/>
        </p:nvCxnSpPr>
        <p:spPr>
          <a:xfrm rot="16200000" flipV="1">
            <a:off x="25176636" y="6037695"/>
            <a:ext cx="1103965" cy="5175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FB4E7FA-7777-4CC0-8E17-624378203DD3}"/>
              </a:ext>
            </a:extLst>
          </p:cNvPr>
          <p:cNvCxnSpPr>
            <a:cxnSpLocks/>
          </p:cNvCxnSpPr>
          <p:nvPr/>
        </p:nvCxnSpPr>
        <p:spPr>
          <a:xfrm flipH="1" flipV="1">
            <a:off x="28094544" y="6046776"/>
            <a:ext cx="1088327" cy="80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44EA3A0-42AF-427C-ABC0-D71EF28A7957}"/>
              </a:ext>
            </a:extLst>
          </p:cNvPr>
          <p:cNvSpPr/>
          <p:nvPr/>
        </p:nvSpPr>
        <p:spPr>
          <a:xfrm>
            <a:off x="13370722" y="11804839"/>
            <a:ext cx="1845219" cy="268549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« 2020-11-18T06:16:06+0000 »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A3911D9-F769-4D1D-9F1F-3EF9CADCCCE9}"/>
              </a:ext>
            </a:extLst>
          </p:cNvPr>
          <p:cNvSpPr/>
          <p:nvPr/>
        </p:nvSpPr>
        <p:spPr>
          <a:xfrm>
            <a:off x="18635849" y="14288510"/>
            <a:ext cx="1845219" cy="268549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000" dirty="0">
                <a:solidFill>
                  <a:schemeClr val="tx1"/>
                </a:solidFill>
              </a:rPr>
              <a:t>« 2020-11-18T06:16:06+0000 »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415057-E5BB-4388-A278-2FBCAE86AD2C}"/>
              </a:ext>
            </a:extLst>
          </p:cNvPr>
          <p:cNvSpPr/>
          <p:nvPr/>
        </p:nvSpPr>
        <p:spPr>
          <a:xfrm>
            <a:off x="28062203" y="24087455"/>
            <a:ext cx="949651" cy="313087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1000" i="1">
                <a:solidFill>
                  <a:schemeClr val="tx1"/>
                </a:solidFill>
                <a:latin typeface="Gill Sans Nova" panose="020B0602020104020203" pitchFamily="34" charset="0"/>
              </a:rPr>
              <a:t>« Adhérent </a:t>
            </a:r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»</a:t>
            </a:r>
          </a:p>
        </p:txBody>
      </p:sp>
      <p:cxnSp>
        <p:nvCxnSpPr>
          <p:cNvPr id="271" name="Connecteur droit avec flèche 1749">
            <a:extLst>
              <a:ext uri="{FF2B5EF4-FFF2-40B4-BE49-F238E27FC236}">
                <a16:creationId xmlns:a16="http://schemas.microsoft.com/office/drawing/2014/main" id="{F1BDEE82-3662-4037-8801-34CCA0A54C4E}"/>
              </a:ext>
            </a:extLst>
          </p:cNvPr>
          <p:cNvCxnSpPr>
            <a:cxnSpLocks/>
            <a:stCxn id="1728" idx="2"/>
            <a:endCxn id="7" idx="0"/>
          </p:cNvCxnSpPr>
          <p:nvPr/>
        </p:nvCxnSpPr>
        <p:spPr>
          <a:xfrm rot="16200000" flipH="1">
            <a:off x="27839117" y="23389555"/>
            <a:ext cx="840536" cy="5552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5B8EBF2-6D1B-4326-A6A2-A6346E9811B9}"/>
              </a:ext>
            </a:extLst>
          </p:cNvPr>
          <p:cNvSpPr txBox="1"/>
          <p:nvPr/>
        </p:nvSpPr>
        <p:spPr>
          <a:xfrm>
            <a:off x="27826295" y="23551493"/>
            <a:ext cx="1467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P2</a:t>
            </a:r>
          </a:p>
        </p:txBody>
      </p:sp>
      <p:sp>
        <p:nvSpPr>
          <p:cNvPr id="256" name="Rectangle : coins arrondis 255">
            <a:extLst>
              <a:ext uri="{FF2B5EF4-FFF2-40B4-BE49-F238E27FC236}">
                <a16:creationId xmlns:a16="http://schemas.microsoft.com/office/drawing/2014/main" id="{93A6A91A-76BC-4A4F-B849-B2CB9CDA7C4A}"/>
              </a:ext>
            </a:extLst>
          </p:cNvPr>
          <p:cNvSpPr/>
          <p:nvPr/>
        </p:nvSpPr>
        <p:spPr>
          <a:xfrm>
            <a:off x="33027953" y="23884640"/>
            <a:ext cx="1311921" cy="856486"/>
          </a:xfrm>
          <a:prstGeom prst="roundRect">
            <a:avLst/>
          </a:prstGeom>
          <a:solidFill>
            <a:srgbClr val="FFD1A7"/>
          </a:solidFill>
          <a:ln w="28575">
            <a:solidFill>
              <a:srgbClr val="FFB36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E74 Group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Communautés de marchands et de bourgeois »)</a:t>
            </a:r>
          </a:p>
        </p:txBody>
      </p:sp>
      <p:cxnSp>
        <p:nvCxnSpPr>
          <p:cNvPr id="19" name="Connecteur : en arc 18">
            <a:extLst>
              <a:ext uri="{FF2B5EF4-FFF2-40B4-BE49-F238E27FC236}">
                <a16:creationId xmlns:a16="http://schemas.microsoft.com/office/drawing/2014/main" id="{D3B6888C-8D28-4F9E-841A-3042CFC6367F}"/>
              </a:ext>
            </a:extLst>
          </p:cNvPr>
          <p:cNvCxnSpPr>
            <a:stCxn id="256" idx="3"/>
            <a:endCxn id="1203" idx="2"/>
          </p:cNvCxnSpPr>
          <p:nvPr/>
        </p:nvCxnSpPr>
        <p:spPr>
          <a:xfrm flipV="1">
            <a:off x="34339866" y="22832789"/>
            <a:ext cx="763066" cy="14800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Rectangle : coins arrondis 265">
            <a:extLst>
              <a:ext uri="{FF2B5EF4-FFF2-40B4-BE49-F238E27FC236}">
                <a16:creationId xmlns:a16="http://schemas.microsoft.com/office/drawing/2014/main" id="{F5A61602-C9C4-408F-B8A6-6BBE1FE9BC99}"/>
              </a:ext>
            </a:extLst>
          </p:cNvPr>
          <p:cNvSpPr/>
          <p:nvPr/>
        </p:nvSpPr>
        <p:spPr>
          <a:xfrm>
            <a:off x="34454219" y="25420433"/>
            <a:ext cx="1386807" cy="856486"/>
          </a:xfrm>
          <a:prstGeom prst="roundRect">
            <a:avLst/>
          </a:prstGeom>
          <a:solidFill>
            <a:srgbClr val="FFD1A7"/>
          </a:solidFill>
          <a:ln w="28575">
            <a:solidFill>
              <a:srgbClr val="FFB36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E74 Group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Bourgeois de Saint-Denis en Ile-de-France »)</a:t>
            </a:r>
          </a:p>
        </p:txBody>
      </p:sp>
      <p:cxnSp>
        <p:nvCxnSpPr>
          <p:cNvPr id="28" name="Connecteur : en arc 27">
            <a:extLst>
              <a:ext uri="{FF2B5EF4-FFF2-40B4-BE49-F238E27FC236}">
                <a16:creationId xmlns:a16="http://schemas.microsoft.com/office/drawing/2014/main" id="{FD2E284F-FA93-4F49-AF10-05DCAF7BA321}"/>
              </a:ext>
            </a:extLst>
          </p:cNvPr>
          <p:cNvCxnSpPr>
            <a:cxnSpLocks/>
            <a:stCxn id="256" idx="3"/>
            <a:endCxn id="266" idx="0"/>
          </p:cNvCxnSpPr>
          <p:nvPr/>
        </p:nvCxnSpPr>
        <p:spPr>
          <a:xfrm>
            <a:off x="34339868" y="24312874"/>
            <a:ext cx="807755" cy="11075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ZoneTexte 274">
            <a:extLst>
              <a:ext uri="{FF2B5EF4-FFF2-40B4-BE49-F238E27FC236}">
                <a16:creationId xmlns:a16="http://schemas.microsoft.com/office/drawing/2014/main" id="{360D258C-5B47-4FF1-BA85-65FF8B322F49}"/>
              </a:ext>
            </a:extLst>
          </p:cNvPr>
          <p:cNvSpPr txBox="1"/>
          <p:nvPr/>
        </p:nvSpPr>
        <p:spPr>
          <a:xfrm>
            <a:off x="34634659" y="24178217"/>
            <a:ext cx="1484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P107 has </a:t>
            </a:r>
            <a:r>
              <a:rPr lang="fr-FR" sz="1000" i="1" dirty="0" err="1">
                <a:latin typeface="Gill Sans Nova" panose="020B0602020104020203" pitchFamily="34" charset="0"/>
              </a:rPr>
              <a:t>current</a:t>
            </a:r>
            <a:r>
              <a:rPr lang="fr-FR" sz="1000" i="1" dirty="0">
                <a:latin typeface="Gill Sans Nova" panose="020B0602020104020203" pitchFamily="34" charset="0"/>
              </a:rPr>
              <a:t> or former </a:t>
            </a:r>
            <a:r>
              <a:rPr lang="fr-FR" sz="1000" i="1" dirty="0" err="1">
                <a:latin typeface="Gill Sans Nova" panose="020B0602020104020203" pitchFamily="34" charset="0"/>
              </a:rPr>
              <a:t>member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cxnSp>
        <p:nvCxnSpPr>
          <p:cNvPr id="59" name="Connecteur : en arc 58">
            <a:extLst>
              <a:ext uri="{FF2B5EF4-FFF2-40B4-BE49-F238E27FC236}">
                <a16:creationId xmlns:a16="http://schemas.microsoft.com/office/drawing/2014/main" id="{70C10507-CEC1-4DDA-B9C7-10E2E294D05E}"/>
              </a:ext>
            </a:extLst>
          </p:cNvPr>
          <p:cNvCxnSpPr>
            <a:cxnSpLocks/>
            <a:stCxn id="1728" idx="3"/>
            <a:endCxn id="1203" idx="1"/>
          </p:cNvCxnSpPr>
          <p:nvPr/>
        </p:nvCxnSpPr>
        <p:spPr>
          <a:xfrm flipV="1">
            <a:off x="28441152" y="22404554"/>
            <a:ext cx="6005814" cy="6974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0719A202-FA65-4F14-817A-458EE6176A47}"/>
              </a:ext>
            </a:extLst>
          </p:cNvPr>
          <p:cNvCxnSpPr>
            <a:cxnSpLocks/>
            <a:stCxn id="1726" idx="3"/>
            <a:endCxn id="1203" idx="1"/>
          </p:cNvCxnSpPr>
          <p:nvPr/>
        </p:nvCxnSpPr>
        <p:spPr>
          <a:xfrm flipV="1">
            <a:off x="28432528" y="22404548"/>
            <a:ext cx="6014444" cy="2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 : en arc 4">
            <a:extLst>
              <a:ext uri="{FF2B5EF4-FFF2-40B4-BE49-F238E27FC236}">
                <a16:creationId xmlns:a16="http://schemas.microsoft.com/office/drawing/2014/main" id="{956BC173-B64B-46B1-8747-6CAD8E77910C}"/>
              </a:ext>
            </a:extLst>
          </p:cNvPr>
          <p:cNvCxnSpPr>
            <a:cxnSpLocks/>
            <a:stCxn id="1193" idx="1"/>
            <a:endCxn id="1323" idx="0"/>
          </p:cNvCxnSpPr>
          <p:nvPr/>
        </p:nvCxnSpPr>
        <p:spPr>
          <a:xfrm rot="10800000" flipV="1">
            <a:off x="16112294" y="20826104"/>
            <a:ext cx="8709686" cy="1174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onnecteur droit avec flèche 203">
            <a:extLst>
              <a:ext uri="{FF2B5EF4-FFF2-40B4-BE49-F238E27FC236}">
                <a16:creationId xmlns:a16="http://schemas.microsoft.com/office/drawing/2014/main" id="{E16F5E86-46B7-401B-BD90-6041A07FDB54}"/>
              </a:ext>
            </a:extLst>
          </p:cNvPr>
          <p:cNvCxnSpPr>
            <a:stCxn id="1212" idx="1"/>
            <a:endCxn id="1501" idx="3"/>
          </p:cNvCxnSpPr>
          <p:nvPr/>
        </p:nvCxnSpPr>
        <p:spPr>
          <a:xfrm flipH="1">
            <a:off x="10946054" y="31452895"/>
            <a:ext cx="12879860" cy="54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onnecteur : en arc 214">
            <a:extLst>
              <a:ext uri="{FF2B5EF4-FFF2-40B4-BE49-F238E27FC236}">
                <a16:creationId xmlns:a16="http://schemas.microsoft.com/office/drawing/2014/main" id="{47FC1421-D81B-49D5-B866-9290A41A883C}"/>
              </a:ext>
            </a:extLst>
          </p:cNvPr>
          <p:cNvCxnSpPr>
            <a:stCxn id="1501" idx="1"/>
            <a:endCxn id="1529" idx="1"/>
          </p:cNvCxnSpPr>
          <p:nvPr/>
        </p:nvCxnSpPr>
        <p:spPr>
          <a:xfrm rot="10800000">
            <a:off x="4328580" y="25015764"/>
            <a:ext cx="5288792" cy="6491505"/>
          </a:xfrm>
          <a:prstGeom prst="curvedConnector3">
            <a:avLst>
              <a:gd name="adj1" fmla="val 1260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0" name="ZoneTexte 319">
            <a:extLst>
              <a:ext uri="{FF2B5EF4-FFF2-40B4-BE49-F238E27FC236}">
                <a16:creationId xmlns:a16="http://schemas.microsoft.com/office/drawing/2014/main" id="{467A75B4-C3E9-43EE-B745-6F43024691F7}"/>
              </a:ext>
            </a:extLst>
          </p:cNvPr>
          <p:cNvSpPr txBox="1"/>
          <p:nvPr/>
        </p:nvSpPr>
        <p:spPr>
          <a:xfrm>
            <a:off x="30269467" y="30009665"/>
            <a:ext cx="1484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>
                <a:latin typeface="Gill Sans Nova" panose="020B0602020104020203" pitchFamily="34" charset="0"/>
              </a:rPr>
              <a:t>P71 </a:t>
            </a:r>
            <a:r>
              <a:rPr lang="fr-FR" sz="1050" i="1" dirty="0" err="1">
                <a:latin typeface="Gill Sans Nova" panose="020B0602020104020203" pitchFamily="34" charset="0"/>
              </a:rPr>
              <a:t>lists</a:t>
            </a:r>
            <a:endParaRPr lang="fr-FR" sz="1050" i="1" dirty="0">
              <a:latin typeface="Gill Sans Nova" panose="020B0602020104020203" pitchFamily="34" charset="0"/>
            </a:endParaRPr>
          </a:p>
        </p:txBody>
      </p:sp>
      <p:sp>
        <p:nvSpPr>
          <p:cNvPr id="327" name="ZoneTexte 326">
            <a:extLst>
              <a:ext uri="{FF2B5EF4-FFF2-40B4-BE49-F238E27FC236}">
                <a16:creationId xmlns:a16="http://schemas.microsoft.com/office/drawing/2014/main" id="{3E358BEF-ADDB-4E90-B351-7CC22B7B59E1}"/>
              </a:ext>
            </a:extLst>
          </p:cNvPr>
          <p:cNvSpPr txBox="1"/>
          <p:nvPr/>
        </p:nvSpPr>
        <p:spPr>
          <a:xfrm>
            <a:off x="1791326" y="27594428"/>
            <a:ext cx="1484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>
                <a:latin typeface="Gill Sans Nova" panose="020B0602020104020203" pitchFamily="34" charset="0"/>
              </a:rPr>
              <a:t>P71 </a:t>
            </a:r>
            <a:r>
              <a:rPr lang="fr-FR" sz="1050" i="1" dirty="0" err="1">
                <a:latin typeface="Gill Sans Nova" panose="020B0602020104020203" pitchFamily="34" charset="0"/>
              </a:rPr>
              <a:t>lists</a:t>
            </a:r>
            <a:endParaRPr lang="fr-FR" sz="1050" i="1" dirty="0">
              <a:latin typeface="Gill Sans Nova" panose="020B0602020104020203" pitchFamily="34" charset="0"/>
            </a:endParaRPr>
          </a:p>
        </p:txBody>
      </p:sp>
      <p:cxnSp>
        <p:nvCxnSpPr>
          <p:cNvPr id="329" name="Connecteur droit avec flèche 328">
            <a:extLst>
              <a:ext uri="{FF2B5EF4-FFF2-40B4-BE49-F238E27FC236}">
                <a16:creationId xmlns:a16="http://schemas.microsoft.com/office/drawing/2014/main" id="{970B38A2-5F35-4E84-82C2-54F06FE0DF59}"/>
              </a:ext>
            </a:extLst>
          </p:cNvPr>
          <p:cNvCxnSpPr>
            <a:cxnSpLocks/>
            <a:stCxn id="1410" idx="2"/>
            <a:endCxn id="337" idx="0"/>
          </p:cNvCxnSpPr>
          <p:nvPr/>
        </p:nvCxnSpPr>
        <p:spPr>
          <a:xfrm>
            <a:off x="16103410" y="26782810"/>
            <a:ext cx="12614" cy="1012630"/>
          </a:xfrm>
          <a:prstGeom prst="straightConnector1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Rectangle : coins arrondis 336">
            <a:extLst>
              <a:ext uri="{FF2B5EF4-FFF2-40B4-BE49-F238E27FC236}">
                <a16:creationId xmlns:a16="http://schemas.microsoft.com/office/drawing/2014/main" id="{0EF26280-C1E0-41D3-8019-A696A33A9175}"/>
              </a:ext>
            </a:extLst>
          </p:cNvPr>
          <p:cNvSpPr/>
          <p:nvPr/>
        </p:nvSpPr>
        <p:spPr>
          <a:xfrm>
            <a:off x="15393709" y="27795435"/>
            <a:ext cx="1444620" cy="374490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« 47.3280 -2.42917 »</a:t>
            </a:r>
          </a:p>
        </p:txBody>
      </p:sp>
      <p:sp>
        <p:nvSpPr>
          <p:cNvPr id="340" name="ZoneTexte 339">
            <a:extLst>
              <a:ext uri="{FF2B5EF4-FFF2-40B4-BE49-F238E27FC236}">
                <a16:creationId xmlns:a16="http://schemas.microsoft.com/office/drawing/2014/main" id="{11F4BC7B-A7E1-4487-953C-42790FFA3213}"/>
              </a:ext>
            </a:extLst>
          </p:cNvPr>
          <p:cNvSpPr txBox="1"/>
          <p:nvPr/>
        </p:nvSpPr>
        <p:spPr>
          <a:xfrm>
            <a:off x="15160740" y="27028345"/>
            <a:ext cx="1045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P168 place </a:t>
            </a:r>
            <a:r>
              <a:rPr lang="fr-FR" sz="10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is</a:t>
            </a:r>
            <a:r>
              <a:rPr lang="fr-FR" sz="10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defined</a:t>
            </a:r>
            <a:r>
              <a:rPr lang="fr-FR" sz="10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8FD31BDF-F5E3-4EED-A1A0-A4F7FBCE2038}"/>
              </a:ext>
            </a:extLst>
          </p:cNvPr>
          <p:cNvSpPr/>
          <p:nvPr/>
        </p:nvSpPr>
        <p:spPr>
          <a:xfrm>
            <a:off x="37586466" y="21468230"/>
            <a:ext cx="1062751" cy="575137"/>
          </a:xfrm>
          <a:prstGeom prst="roundRect">
            <a:avLst/>
          </a:prstGeom>
          <a:solidFill>
            <a:srgbClr val="A5E9E1"/>
          </a:solidFill>
          <a:ln w="28575">
            <a:solidFill>
              <a:srgbClr val="5ED8C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E66 Formation</a:t>
            </a:r>
          </a:p>
        </p:txBody>
      </p:sp>
      <p:sp>
        <p:nvSpPr>
          <p:cNvPr id="250" name="ZoneTexte 249">
            <a:extLst>
              <a:ext uri="{FF2B5EF4-FFF2-40B4-BE49-F238E27FC236}">
                <a16:creationId xmlns:a16="http://schemas.microsoft.com/office/drawing/2014/main" id="{C1440861-E564-4CCB-97CE-60377A4AC8B9}"/>
              </a:ext>
            </a:extLst>
          </p:cNvPr>
          <p:cNvSpPr txBox="1"/>
          <p:nvPr/>
        </p:nvSpPr>
        <p:spPr>
          <a:xfrm>
            <a:off x="36027742" y="21571125"/>
            <a:ext cx="100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P151 </a:t>
            </a:r>
            <a:r>
              <a:rPr lang="fr-FR" sz="1000" i="1" dirty="0" err="1">
                <a:latin typeface="Gill Sans Nova" panose="020B0602020104020203" pitchFamily="34" charset="0"/>
              </a:rPr>
              <a:t>was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formed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from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479237A6-6C4E-4958-A794-6D03C4C414C9}"/>
              </a:ext>
            </a:extLst>
          </p:cNvPr>
          <p:cNvCxnSpPr>
            <a:stCxn id="1203" idx="3"/>
            <a:endCxn id="247" idx="1"/>
          </p:cNvCxnSpPr>
          <p:nvPr/>
        </p:nvCxnSpPr>
        <p:spPr>
          <a:xfrm flipV="1">
            <a:off x="35758904" y="21755802"/>
            <a:ext cx="1827566" cy="6487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Rectangle : coins arrondis 256">
            <a:extLst>
              <a:ext uri="{FF2B5EF4-FFF2-40B4-BE49-F238E27FC236}">
                <a16:creationId xmlns:a16="http://schemas.microsoft.com/office/drawing/2014/main" id="{7C67B9CE-0BD7-45F9-B5DD-740F03FA40BD}"/>
              </a:ext>
            </a:extLst>
          </p:cNvPr>
          <p:cNvSpPr/>
          <p:nvPr/>
        </p:nvSpPr>
        <p:spPr>
          <a:xfrm>
            <a:off x="37586466" y="22599230"/>
            <a:ext cx="1062751" cy="575137"/>
          </a:xfrm>
          <a:prstGeom prst="roundRect">
            <a:avLst/>
          </a:prstGeom>
          <a:solidFill>
            <a:srgbClr val="37CDBB"/>
          </a:solidFill>
          <a:ln w="28575">
            <a:solidFill>
              <a:srgbClr val="2AAC9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E68 Dissolution</a:t>
            </a:r>
          </a:p>
        </p:txBody>
      </p: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9A437E44-B224-43A2-A941-BDF85F70E746}"/>
              </a:ext>
            </a:extLst>
          </p:cNvPr>
          <p:cNvCxnSpPr>
            <a:cxnSpLocks/>
            <a:stCxn id="257" idx="1"/>
            <a:endCxn id="1203" idx="3"/>
          </p:cNvCxnSpPr>
          <p:nvPr/>
        </p:nvCxnSpPr>
        <p:spPr>
          <a:xfrm rot="10800000">
            <a:off x="35758904" y="22404552"/>
            <a:ext cx="1827566" cy="4822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ZoneTexte 261">
            <a:extLst>
              <a:ext uri="{FF2B5EF4-FFF2-40B4-BE49-F238E27FC236}">
                <a16:creationId xmlns:a16="http://schemas.microsoft.com/office/drawing/2014/main" id="{D693F609-B1A5-4A21-85E1-ECBA60C0DF23}"/>
              </a:ext>
            </a:extLst>
          </p:cNvPr>
          <p:cNvSpPr txBox="1"/>
          <p:nvPr/>
        </p:nvSpPr>
        <p:spPr>
          <a:xfrm>
            <a:off x="36091138" y="22849599"/>
            <a:ext cx="10026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P99 </a:t>
            </a:r>
            <a:r>
              <a:rPr lang="fr-FR" sz="1000" i="1" dirty="0" err="1">
                <a:latin typeface="Gill Sans Nova" panose="020B0602020104020203" pitchFamily="34" charset="0"/>
              </a:rPr>
              <a:t>dissolved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B1720472-2DBE-468A-AE6F-C9C7ABCE09DF}"/>
              </a:ext>
            </a:extLst>
          </p:cNvPr>
          <p:cNvCxnSpPr>
            <a:stCxn id="1610" idx="3"/>
            <a:endCxn id="1203" idx="0"/>
          </p:cNvCxnSpPr>
          <p:nvPr/>
        </p:nvCxnSpPr>
        <p:spPr>
          <a:xfrm>
            <a:off x="25731201" y="19873970"/>
            <a:ext cx="9371733" cy="21023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15A57189-6AE0-4557-9DA0-C68F4828C861}"/>
              </a:ext>
            </a:extLst>
          </p:cNvPr>
          <p:cNvSpPr/>
          <p:nvPr/>
        </p:nvSpPr>
        <p:spPr>
          <a:xfrm>
            <a:off x="29957125" y="20349106"/>
            <a:ext cx="1187342" cy="28971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sheP</a:t>
            </a:r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associe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23E3FA34-3944-4780-AF7B-E220849355D9}"/>
              </a:ext>
            </a:extLst>
          </p:cNvPr>
          <p:cNvSpPr/>
          <p:nvPr/>
        </p:nvSpPr>
        <p:spPr>
          <a:xfrm>
            <a:off x="38600231" y="32867614"/>
            <a:ext cx="4122567" cy="25145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fr-FR" sz="1200" dirty="0"/>
              <a:t>     		</a:t>
            </a:r>
            <a:r>
              <a:rPr lang="fr-FR" sz="1050" dirty="0">
                <a:solidFill>
                  <a:schemeClr val="tx1"/>
                </a:solidFill>
                <a:latin typeface="Gill Sans Nova" panose="020B0602020104020203" pitchFamily="34" charset="0"/>
              </a:rPr>
              <a:t>Propriété SHERLOCK</a:t>
            </a:r>
            <a:endParaRPr lang="fr-FR" sz="1200" dirty="0">
              <a:latin typeface="Gill Sans Nova" panose="020B0602020104020203" pitchFamily="34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81CDD935-6267-4225-83BC-DF31C9A776AD}"/>
              </a:ext>
            </a:extLst>
          </p:cNvPr>
          <p:cNvSpPr/>
          <p:nvPr/>
        </p:nvSpPr>
        <p:spPr>
          <a:xfrm>
            <a:off x="38881062" y="33185095"/>
            <a:ext cx="742946" cy="2476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58" name="Rectangle : coins arrondis 257">
            <a:extLst>
              <a:ext uri="{FF2B5EF4-FFF2-40B4-BE49-F238E27FC236}">
                <a16:creationId xmlns:a16="http://schemas.microsoft.com/office/drawing/2014/main" id="{EA50A966-EAEF-4AA2-893B-418A325ADA27}"/>
              </a:ext>
            </a:extLst>
          </p:cNvPr>
          <p:cNvSpPr/>
          <p:nvPr/>
        </p:nvSpPr>
        <p:spPr>
          <a:xfrm>
            <a:off x="30761918" y="12903914"/>
            <a:ext cx="1052048" cy="697632"/>
          </a:xfrm>
          <a:prstGeom prst="roundRect">
            <a:avLst/>
          </a:prstGeom>
          <a:solidFill>
            <a:srgbClr val="DF5BC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Gill Sans Nova" panose="020B0602020104020203" pitchFamily="34" charset="0"/>
              </a:rPr>
              <a:t>E36 Visual Item</a:t>
            </a:r>
          </a:p>
          <a:p>
            <a:pPr algn="ctr"/>
            <a:r>
              <a:rPr lang="fr-FR" sz="1000" i="1" dirty="0">
                <a:solidFill>
                  <a:schemeClr val="bg1"/>
                </a:solidFill>
                <a:latin typeface="Gill Sans Nova" panose="020B0602020104020203" pitchFamily="34" charset="0"/>
              </a:rPr>
              <a:t>(Gravure)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CFF6C89-3050-4686-A940-FEFBF6463689}"/>
              </a:ext>
            </a:extLst>
          </p:cNvPr>
          <p:cNvCxnSpPr>
            <a:cxnSpLocks/>
            <a:stCxn id="258" idx="2"/>
            <a:endCxn id="292" idx="0"/>
          </p:cNvCxnSpPr>
          <p:nvPr/>
        </p:nvCxnSpPr>
        <p:spPr>
          <a:xfrm>
            <a:off x="31287942" y="13601546"/>
            <a:ext cx="15800" cy="82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ZoneTexte 260">
            <a:extLst>
              <a:ext uri="{FF2B5EF4-FFF2-40B4-BE49-F238E27FC236}">
                <a16:creationId xmlns:a16="http://schemas.microsoft.com/office/drawing/2014/main" id="{624F9947-9ED6-41C5-94F0-25C4E5ADDF83}"/>
              </a:ext>
            </a:extLst>
          </p:cNvPr>
          <p:cNvSpPr txBox="1"/>
          <p:nvPr/>
        </p:nvSpPr>
        <p:spPr>
          <a:xfrm>
            <a:off x="29917119" y="13843265"/>
            <a:ext cx="1398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P138 </a:t>
            </a:r>
            <a:r>
              <a:rPr lang="fr-FR" sz="1000" i="1" dirty="0" err="1">
                <a:latin typeface="Gill Sans Nova" panose="020B0602020104020203" pitchFamily="34" charset="0"/>
              </a:rPr>
              <a:t>represents</a:t>
            </a:r>
            <a:endParaRPr lang="fr-FR" sz="1000" i="1" dirty="0">
              <a:latin typeface="Gill Sans Nova" panose="020B0602020104020203" pitchFamily="34" charset="0"/>
            </a:endParaRPr>
          </a:p>
        </p:txBody>
      </p:sp>
      <p:sp>
        <p:nvSpPr>
          <p:cNvPr id="260" name="ZoneTexte 259">
            <a:extLst>
              <a:ext uri="{FF2B5EF4-FFF2-40B4-BE49-F238E27FC236}">
                <a16:creationId xmlns:a16="http://schemas.microsoft.com/office/drawing/2014/main" id="{8E7B1969-307E-4B11-A74D-89F27DD4D94D}"/>
              </a:ext>
            </a:extLst>
          </p:cNvPr>
          <p:cNvSpPr txBox="1"/>
          <p:nvPr/>
        </p:nvSpPr>
        <p:spPr>
          <a:xfrm>
            <a:off x="30033817" y="11740121"/>
            <a:ext cx="1134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P106 </a:t>
            </a:r>
            <a:r>
              <a:rPr lang="fr-FR" sz="1000" i="1" dirty="0" err="1">
                <a:latin typeface="Gill Sans Nova" panose="020B0602020104020203" pitchFamily="34" charset="0"/>
              </a:rPr>
              <a:t>is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1000" i="1" dirty="0" err="1">
                <a:latin typeface="Gill Sans Nova" panose="020B0602020104020203" pitchFamily="34" charset="0"/>
              </a:rPr>
              <a:t>composed</a:t>
            </a:r>
            <a:r>
              <a:rPr lang="fr-FR" sz="10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13" name="Connecteur : en arc 12">
            <a:extLst>
              <a:ext uri="{FF2B5EF4-FFF2-40B4-BE49-F238E27FC236}">
                <a16:creationId xmlns:a16="http://schemas.microsoft.com/office/drawing/2014/main" id="{7F15B779-F7F2-4FB0-881F-DCDD26B2889C}"/>
              </a:ext>
            </a:extLst>
          </p:cNvPr>
          <p:cNvCxnSpPr>
            <a:stCxn id="919" idx="3"/>
            <a:endCxn id="258" idx="0"/>
          </p:cNvCxnSpPr>
          <p:nvPr/>
        </p:nvCxnSpPr>
        <p:spPr>
          <a:xfrm>
            <a:off x="30244369" y="10938042"/>
            <a:ext cx="1043573" cy="19658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1327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31406</TotalTime>
  <Words>638</Words>
  <Application>Microsoft Office PowerPoint</Application>
  <PresentationFormat>Personnalisé</PresentationFormat>
  <Paragraphs>199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Nova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rebecca</dc:creator>
  <cp:lastModifiedBy>rebecca</cp:lastModifiedBy>
  <cp:revision>1044</cp:revision>
  <dcterms:created xsi:type="dcterms:W3CDTF">2020-10-20T08:06:00Z</dcterms:created>
  <dcterms:modified xsi:type="dcterms:W3CDTF">2021-03-02T14:12:39Z</dcterms:modified>
</cp:coreProperties>
</file>