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511788" cy="36018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7F71"/>
    <a:srgbClr val="6B4272"/>
    <a:srgbClr val="A41073"/>
    <a:srgbClr val="DE9AD6"/>
    <a:srgbClr val="E3C5ED"/>
    <a:srgbClr val="E2A8DB"/>
    <a:srgbClr val="E8D0F0"/>
    <a:srgbClr val="CFD0F1"/>
    <a:srgbClr val="D38DC6"/>
    <a:srgbClr val="915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4349" y="-58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3384" y="5894744"/>
            <a:ext cx="36985020" cy="12539874"/>
          </a:xfrm>
        </p:spPr>
        <p:txBody>
          <a:bodyPr anchor="b"/>
          <a:lstStyle>
            <a:lvl1pPr algn="ctr">
              <a:defRPr sz="2855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8974" y="18918204"/>
            <a:ext cx="32633841" cy="8696200"/>
          </a:xfrm>
        </p:spPr>
        <p:txBody>
          <a:bodyPr/>
          <a:lstStyle>
            <a:lvl1pPr marL="0" indent="0" algn="ctr">
              <a:buNone/>
              <a:defRPr sz="11420"/>
            </a:lvl1pPr>
            <a:lvl2pPr marL="2175586" indent="0" algn="ctr">
              <a:buNone/>
              <a:defRPr sz="9517"/>
            </a:lvl2pPr>
            <a:lvl3pPr marL="4351172" indent="0" algn="ctr">
              <a:buNone/>
              <a:defRPr sz="8565"/>
            </a:lvl3pPr>
            <a:lvl4pPr marL="6526759" indent="0" algn="ctr">
              <a:buNone/>
              <a:defRPr sz="7614"/>
            </a:lvl4pPr>
            <a:lvl5pPr marL="8702345" indent="0" algn="ctr">
              <a:buNone/>
              <a:defRPr sz="7614"/>
            </a:lvl5pPr>
            <a:lvl6pPr marL="10877931" indent="0" algn="ctr">
              <a:buNone/>
              <a:defRPr sz="7614"/>
            </a:lvl6pPr>
            <a:lvl7pPr marL="13053517" indent="0" algn="ctr">
              <a:buNone/>
              <a:defRPr sz="7614"/>
            </a:lvl7pPr>
            <a:lvl8pPr marL="15229103" indent="0" algn="ctr">
              <a:buNone/>
              <a:defRPr sz="7614"/>
            </a:lvl8pPr>
            <a:lvl9pPr marL="17404690" indent="0" algn="ctr">
              <a:buNone/>
              <a:defRPr sz="761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E4E7-945A-4AB0-80CF-5D7A0FBFF034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2F87-CF23-400F-83BF-2E2A22FAAC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83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E4E7-945A-4AB0-80CF-5D7A0FBFF034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2F87-CF23-400F-83BF-2E2A22FAAC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25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138126" y="1917667"/>
            <a:ext cx="9382229" cy="3052425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91438" y="1917667"/>
            <a:ext cx="27602791" cy="3052425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E4E7-945A-4AB0-80CF-5D7A0FBFF034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2F87-CF23-400F-83BF-2E2A22FAAC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82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E4E7-945A-4AB0-80CF-5D7A0FBFF034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2F87-CF23-400F-83BF-2E2A22FAAC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65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775" y="8979694"/>
            <a:ext cx="37528917" cy="14982813"/>
          </a:xfrm>
        </p:spPr>
        <p:txBody>
          <a:bodyPr anchor="b"/>
          <a:lstStyle>
            <a:lvl1pPr>
              <a:defRPr sz="2855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775" y="24104250"/>
            <a:ext cx="37528917" cy="7879107"/>
          </a:xfrm>
        </p:spPr>
        <p:txBody>
          <a:bodyPr/>
          <a:lstStyle>
            <a:lvl1pPr marL="0" indent="0">
              <a:buNone/>
              <a:defRPr sz="11420">
                <a:solidFill>
                  <a:schemeClr val="tx1"/>
                </a:solidFill>
              </a:defRPr>
            </a:lvl1pPr>
            <a:lvl2pPr marL="2175586" indent="0">
              <a:buNone/>
              <a:defRPr sz="9517">
                <a:solidFill>
                  <a:schemeClr val="tx1">
                    <a:tint val="75000"/>
                  </a:schemeClr>
                </a:solidFill>
              </a:defRPr>
            </a:lvl2pPr>
            <a:lvl3pPr marL="4351172" indent="0">
              <a:buNone/>
              <a:defRPr sz="8565">
                <a:solidFill>
                  <a:schemeClr val="tx1">
                    <a:tint val="75000"/>
                  </a:schemeClr>
                </a:solidFill>
              </a:defRPr>
            </a:lvl3pPr>
            <a:lvl4pPr marL="6526759" indent="0">
              <a:buNone/>
              <a:defRPr sz="7614">
                <a:solidFill>
                  <a:schemeClr val="tx1">
                    <a:tint val="75000"/>
                  </a:schemeClr>
                </a:solidFill>
              </a:defRPr>
            </a:lvl4pPr>
            <a:lvl5pPr marL="8702345" indent="0">
              <a:buNone/>
              <a:defRPr sz="7614">
                <a:solidFill>
                  <a:schemeClr val="tx1">
                    <a:tint val="75000"/>
                  </a:schemeClr>
                </a:solidFill>
              </a:defRPr>
            </a:lvl5pPr>
            <a:lvl6pPr marL="10877931" indent="0">
              <a:buNone/>
              <a:defRPr sz="7614">
                <a:solidFill>
                  <a:schemeClr val="tx1">
                    <a:tint val="75000"/>
                  </a:schemeClr>
                </a:solidFill>
              </a:defRPr>
            </a:lvl6pPr>
            <a:lvl7pPr marL="13053517" indent="0">
              <a:buNone/>
              <a:defRPr sz="7614">
                <a:solidFill>
                  <a:schemeClr val="tx1">
                    <a:tint val="75000"/>
                  </a:schemeClr>
                </a:solidFill>
              </a:defRPr>
            </a:lvl7pPr>
            <a:lvl8pPr marL="15229103" indent="0">
              <a:buNone/>
              <a:defRPr sz="7614">
                <a:solidFill>
                  <a:schemeClr val="tx1">
                    <a:tint val="75000"/>
                  </a:schemeClr>
                </a:solidFill>
              </a:defRPr>
            </a:lvl8pPr>
            <a:lvl9pPr marL="17404690" indent="0">
              <a:buNone/>
              <a:defRPr sz="76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E4E7-945A-4AB0-80CF-5D7A0FBFF034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2F87-CF23-400F-83BF-2E2A22FAAC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67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91435" y="9588335"/>
            <a:ext cx="18492510" cy="228535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7843" y="9588335"/>
            <a:ext cx="18492510" cy="228535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E4E7-945A-4AB0-80CF-5D7A0FBFF034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2F87-CF23-400F-83BF-2E2A22FAAC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9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7103" y="1917675"/>
            <a:ext cx="37528917" cy="69619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7108" y="8829608"/>
            <a:ext cx="18407523" cy="4327255"/>
          </a:xfrm>
        </p:spPr>
        <p:txBody>
          <a:bodyPr anchor="b"/>
          <a:lstStyle>
            <a:lvl1pPr marL="0" indent="0">
              <a:buNone/>
              <a:defRPr sz="11420" b="1"/>
            </a:lvl1pPr>
            <a:lvl2pPr marL="2175586" indent="0">
              <a:buNone/>
              <a:defRPr sz="9517" b="1"/>
            </a:lvl2pPr>
            <a:lvl3pPr marL="4351172" indent="0">
              <a:buNone/>
              <a:defRPr sz="8565" b="1"/>
            </a:lvl3pPr>
            <a:lvl4pPr marL="6526759" indent="0">
              <a:buNone/>
              <a:defRPr sz="7614" b="1"/>
            </a:lvl4pPr>
            <a:lvl5pPr marL="8702345" indent="0">
              <a:buNone/>
              <a:defRPr sz="7614" b="1"/>
            </a:lvl5pPr>
            <a:lvl6pPr marL="10877931" indent="0">
              <a:buNone/>
              <a:defRPr sz="7614" b="1"/>
            </a:lvl6pPr>
            <a:lvl7pPr marL="13053517" indent="0">
              <a:buNone/>
              <a:defRPr sz="7614" b="1"/>
            </a:lvl7pPr>
            <a:lvl8pPr marL="15229103" indent="0">
              <a:buNone/>
              <a:defRPr sz="7614" b="1"/>
            </a:lvl8pPr>
            <a:lvl9pPr marL="17404690" indent="0">
              <a:buNone/>
              <a:defRPr sz="761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97108" y="13156863"/>
            <a:ext cx="18407523" cy="193517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027845" y="8829608"/>
            <a:ext cx="18498177" cy="4327255"/>
          </a:xfrm>
        </p:spPr>
        <p:txBody>
          <a:bodyPr anchor="b"/>
          <a:lstStyle>
            <a:lvl1pPr marL="0" indent="0">
              <a:buNone/>
              <a:defRPr sz="11420" b="1"/>
            </a:lvl1pPr>
            <a:lvl2pPr marL="2175586" indent="0">
              <a:buNone/>
              <a:defRPr sz="9517" b="1"/>
            </a:lvl2pPr>
            <a:lvl3pPr marL="4351172" indent="0">
              <a:buNone/>
              <a:defRPr sz="8565" b="1"/>
            </a:lvl3pPr>
            <a:lvl4pPr marL="6526759" indent="0">
              <a:buNone/>
              <a:defRPr sz="7614" b="1"/>
            </a:lvl4pPr>
            <a:lvl5pPr marL="8702345" indent="0">
              <a:buNone/>
              <a:defRPr sz="7614" b="1"/>
            </a:lvl5pPr>
            <a:lvl6pPr marL="10877931" indent="0">
              <a:buNone/>
              <a:defRPr sz="7614" b="1"/>
            </a:lvl6pPr>
            <a:lvl7pPr marL="13053517" indent="0">
              <a:buNone/>
              <a:defRPr sz="7614" b="1"/>
            </a:lvl7pPr>
            <a:lvl8pPr marL="15229103" indent="0">
              <a:buNone/>
              <a:defRPr sz="7614" b="1"/>
            </a:lvl8pPr>
            <a:lvl9pPr marL="17404690" indent="0">
              <a:buNone/>
              <a:defRPr sz="761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27845" y="13156863"/>
            <a:ext cx="18498177" cy="193517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E4E7-945A-4AB0-80CF-5D7A0FBFF034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2F87-CF23-400F-83BF-2E2A22FAAC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68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E4E7-945A-4AB0-80CF-5D7A0FBFF034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2F87-CF23-400F-83BF-2E2A22FAAC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24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E4E7-945A-4AB0-80CF-5D7A0FBFF034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2F87-CF23-400F-83BF-2E2A22FAAC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24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7103" y="2401252"/>
            <a:ext cx="14033684" cy="8404384"/>
          </a:xfrm>
        </p:spPr>
        <p:txBody>
          <a:bodyPr anchor="b"/>
          <a:lstStyle>
            <a:lvl1pPr>
              <a:defRPr sz="152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8177" y="5186046"/>
            <a:ext cx="22027843" cy="25596685"/>
          </a:xfrm>
        </p:spPr>
        <p:txBody>
          <a:bodyPr/>
          <a:lstStyle>
            <a:lvl1pPr>
              <a:defRPr sz="15227"/>
            </a:lvl1pPr>
            <a:lvl2pPr>
              <a:defRPr sz="13324"/>
            </a:lvl2pPr>
            <a:lvl3pPr>
              <a:defRPr sz="11420"/>
            </a:lvl3pPr>
            <a:lvl4pPr>
              <a:defRPr sz="9517"/>
            </a:lvl4pPr>
            <a:lvl5pPr>
              <a:defRPr sz="9517"/>
            </a:lvl5pPr>
            <a:lvl6pPr>
              <a:defRPr sz="9517"/>
            </a:lvl6pPr>
            <a:lvl7pPr>
              <a:defRPr sz="9517"/>
            </a:lvl7pPr>
            <a:lvl8pPr>
              <a:defRPr sz="9517"/>
            </a:lvl8pPr>
            <a:lvl9pPr>
              <a:defRPr sz="951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97103" y="10805636"/>
            <a:ext cx="14033684" cy="20018778"/>
          </a:xfrm>
        </p:spPr>
        <p:txBody>
          <a:bodyPr/>
          <a:lstStyle>
            <a:lvl1pPr marL="0" indent="0">
              <a:buNone/>
              <a:defRPr sz="7614"/>
            </a:lvl1pPr>
            <a:lvl2pPr marL="2175586" indent="0">
              <a:buNone/>
              <a:defRPr sz="6662"/>
            </a:lvl2pPr>
            <a:lvl3pPr marL="4351172" indent="0">
              <a:buNone/>
              <a:defRPr sz="5710"/>
            </a:lvl3pPr>
            <a:lvl4pPr marL="6526759" indent="0">
              <a:buNone/>
              <a:defRPr sz="4759"/>
            </a:lvl4pPr>
            <a:lvl5pPr marL="8702345" indent="0">
              <a:buNone/>
              <a:defRPr sz="4759"/>
            </a:lvl5pPr>
            <a:lvl6pPr marL="10877931" indent="0">
              <a:buNone/>
              <a:defRPr sz="4759"/>
            </a:lvl6pPr>
            <a:lvl7pPr marL="13053517" indent="0">
              <a:buNone/>
              <a:defRPr sz="4759"/>
            </a:lvl7pPr>
            <a:lvl8pPr marL="15229103" indent="0">
              <a:buNone/>
              <a:defRPr sz="4759"/>
            </a:lvl8pPr>
            <a:lvl9pPr marL="17404690" indent="0">
              <a:buNone/>
              <a:defRPr sz="475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E4E7-945A-4AB0-80CF-5D7A0FBFF034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2F87-CF23-400F-83BF-2E2A22FAAC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9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7103" y="2401252"/>
            <a:ext cx="14033684" cy="8404384"/>
          </a:xfrm>
        </p:spPr>
        <p:txBody>
          <a:bodyPr anchor="b"/>
          <a:lstStyle>
            <a:lvl1pPr>
              <a:defRPr sz="152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98177" y="5186046"/>
            <a:ext cx="22027843" cy="25596685"/>
          </a:xfrm>
        </p:spPr>
        <p:txBody>
          <a:bodyPr anchor="t"/>
          <a:lstStyle>
            <a:lvl1pPr marL="0" indent="0">
              <a:buNone/>
              <a:defRPr sz="15227"/>
            </a:lvl1pPr>
            <a:lvl2pPr marL="2175586" indent="0">
              <a:buNone/>
              <a:defRPr sz="13324"/>
            </a:lvl2pPr>
            <a:lvl3pPr marL="4351172" indent="0">
              <a:buNone/>
              <a:defRPr sz="11420"/>
            </a:lvl3pPr>
            <a:lvl4pPr marL="6526759" indent="0">
              <a:buNone/>
              <a:defRPr sz="9517"/>
            </a:lvl4pPr>
            <a:lvl5pPr marL="8702345" indent="0">
              <a:buNone/>
              <a:defRPr sz="9517"/>
            </a:lvl5pPr>
            <a:lvl6pPr marL="10877931" indent="0">
              <a:buNone/>
              <a:defRPr sz="9517"/>
            </a:lvl6pPr>
            <a:lvl7pPr marL="13053517" indent="0">
              <a:buNone/>
              <a:defRPr sz="9517"/>
            </a:lvl7pPr>
            <a:lvl8pPr marL="15229103" indent="0">
              <a:buNone/>
              <a:defRPr sz="9517"/>
            </a:lvl8pPr>
            <a:lvl9pPr marL="17404690" indent="0">
              <a:buNone/>
              <a:defRPr sz="951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97103" y="10805636"/>
            <a:ext cx="14033684" cy="20018778"/>
          </a:xfrm>
        </p:spPr>
        <p:txBody>
          <a:bodyPr/>
          <a:lstStyle>
            <a:lvl1pPr marL="0" indent="0">
              <a:buNone/>
              <a:defRPr sz="7614"/>
            </a:lvl1pPr>
            <a:lvl2pPr marL="2175586" indent="0">
              <a:buNone/>
              <a:defRPr sz="6662"/>
            </a:lvl2pPr>
            <a:lvl3pPr marL="4351172" indent="0">
              <a:buNone/>
              <a:defRPr sz="5710"/>
            </a:lvl3pPr>
            <a:lvl4pPr marL="6526759" indent="0">
              <a:buNone/>
              <a:defRPr sz="4759"/>
            </a:lvl4pPr>
            <a:lvl5pPr marL="8702345" indent="0">
              <a:buNone/>
              <a:defRPr sz="4759"/>
            </a:lvl5pPr>
            <a:lvl6pPr marL="10877931" indent="0">
              <a:buNone/>
              <a:defRPr sz="4759"/>
            </a:lvl6pPr>
            <a:lvl7pPr marL="13053517" indent="0">
              <a:buNone/>
              <a:defRPr sz="4759"/>
            </a:lvl7pPr>
            <a:lvl8pPr marL="15229103" indent="0">
              <a:buNone/>
              <a:defRPr sz="4759"/>
            </a:lvl8pPr>
            <a:lvl9pPr marL="17404690" indent="0">
              <a:buNone/>
              <a:defRPr sz="475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E4E7-945A-4AB0-80CF-5D7A0FBFF034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2F87-CF23-400F-83BF-2E2A22FAAC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36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1436" y="1917675"/>
            <a:ext cx="37528917" cy="696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1436" y="9588335"/>
            <a:ext cx="37528917" cy="2285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36" y="33384088"/>
            <a:ext cx="9790152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EE4E7-945A-4AB0-80CF-5D7A0FBFF034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13280" y="33384088"/>
            <a:ext cx="14685228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730200" y="33384088"/>
            <a:ext cx="9790152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D2F87-CF23-400F-83BF-2E2A22FAAC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97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51172" rtl="0" eaLnBrk="1" latinLnBrk="0" hangingPunct="1">
        <a:lnSpc>
          <a:spcPct val="90000"/>
        </a:lnSpc>
        <a:spcBef>
          <a:spcPct val="0"/>
        </a:spcBef>
        <a:buNone/>
        <a:defRPr sz="209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7793" indent="-1087793" algn="l" defTabSz="4351172" rtl="0" eaLnBrk="1" latinLnBrk="0" hangingPunct="1">
        <a:lnSpc>
          <a:spcPct val="90000"/>
        </a:lnSpc>
        <a:spcBef>
          <a:spcPts val="4759"/>
        </a:spcBef>
        <a:buFont typeface="Arial" panose="020B0604020202020204" pitchFamily="34" charset="0"/>
        <a:buChar char="•"/>
        <a:defRPr sz="13324" kern="1200">
          <a:solidFill>
            <a:schemeClr val="tx1"/>
          </a:solidFill>
          <a:latin typeface="+mn-lt"/>
          <a:ea typeface="+mn-ea"/>
          <a:cs typeface="+mn-cs"/>
        </a:defRPr>
      </a:lvl1pPr>
      <a:lvl2pPr marL="3263379" indent="-1087793" algn="l" defTabSz="4351172" rtl="0" eaLnBrk="1" latinLnBrk="0" hangingPunct="1">
        <a:lnSpc>
          <a:spcPct val="90000"/>
        </a:lnSpc>
        <a:spcBef>
          <a:spcPts val="2379"/>
        </a:spcBef>
        <a:buFont typeface="Arial" panose="020B0604020202020204" pitchFamily="34" charset="0"/>
        <a:buChar char="•"/>
        <a:defRPr sz="11420" kern="1200">
          <a:solidFill>
            <a:schemeClr val="tx1"/>
          </a:solidFill>
          <a:latin typeface="+mn-lt"/>
          <a:ea typeface="+mn-ea"/>
          <a:cs typeface="+mn-cs"/>
        </a:defRPr>
      </a:lvl2pPr>
      <a:lvl3pPr marL="5438966" indent="-1087793" algn="l" defTabSz="4351172" rtl="0" eaLnBrk="1" latinLnBrk="0" hangingPunct="1">
        <a:lnSpc>
          <a:spcPct val="90000"/>
        </a:lnSpc>
        <a:spcBef>
          <a:spcPts val="2379"/>
        </a:spcBef>
        <a:buFont typeface="Arial" panose="020B0604020202020204" pitchFamily="34" charset="0"/>
        <a:buChar char="•"/>
        <a:defRPr sz="9517" kern="1200">
          <a:solidFill>
            <a:schemeClr val="tx1"/>
          </a:solidFill>
          <a:latin typeface="+mn-lt"/>
          <a:ea typeface="+mn-ea"/>
          <a:cs typeface="+mn-cs"/>
        </a:defRPr>
      </a:lvl3pPr>
      <a:lvl4pPr marL="7614552" indent="-1087793" algn="l" defTabSz="4351172" rtl="0" eaLnBrk="1" latinLnBrk="0" hangingPunct="1">
        <a:lnSpc>
          <a:spcPct val="90000"/>
        </a:lnSpc>
        <a:spcBef>
          <a:spcPts val="2379"/>
        </a:spcBef>
        <a:buFont typeface="Arial" panose="020B0604020202020204" pitchFamily="34" charset="0"/>
        <a:buChar char="•"/>
        <a:defRPr sz="8565" kern="1200">
          <a:solidFill>
            <a:schemeClr val="tx1"/>
          </a:solidFill>
          <a:latin typeface="+mn-lt"/>
          <a:ea typeface="+mn-ea"/>
          <a:cs typeface="+mn-cs"/>
        </a:defRPr>
      </a:lvl4pPr>
      <a:lvl5pPr marL="9790138" indent="-1087793" algn="l" defTabSz="4351172" rtl="0" eaLnBrk="1" latinLnBrk="0" hangingPunct="1">
        <a:lnSpc>
          <a:spcPct val="90000"/>
        </a:lnSpc>
        <a:spcBef>
          <a:spcPts val="2379"/>
        </a:spcBef>
        <a:buFont typeface="Arial" panose="020B0604020202020204" pitchFamily="34" charset="0"/>
        <a:buChar char="•"/>
        <a:defRPr sz="8565" kern="1200">
          <a:solidFill>
            <a:schemeClr val="tx1"/>
          </a:solidFill>
          <a:latin typeface="+mn-lt"/>
          <a:ea typeface="+mn-ea"/>
          <a:cs typeface="+mn-cs"/>
        </a:defRPr>
      </a:lvl5pPr>
      <a:lvl6pPr marL="11965724" indent="-1087793" algn="l" defTabSz="4351172" rtl="0" eaLnBrk="1" latinLnBrk="0" hangingPunct="1">
        <a:lnSpc>
          <a:spcPct val="90000"/>
        </a:lnSpc>
        <a:spcBef>
          <a:spcPts val="2379"/>
        </a:spcBef>
        <a:buFont typeface="Arial" panose="020B0604020202020204" pitchFamily="34" charset="0"/>
        <a:buChar char="•"/>
        <a:defRPr sz="8565" kern="1200">
          <a:solidFill>
            <a:schemeClr val="tx1"/>
          </a:solidFill>
          <a:latin typeface="+mn-lt"/>
          <a:ea typeface="+mn-ea"/>
          <a:cs typeface="+mn-cs"/>
        </a:defRPr>
      </a:lvl6pPr>
      <a:lvl7pPr marL="14141310" indent="-1087793" algn="l" defTabSz="4351172" rtl="0" eaLnBrk="1" latinLnBrk="0" hangingPunct="1">
        <a:lnSpc>
          <a:spcPct val="90000"/>
        </a:lnSpc>
        <a:spcBef>
          <a:spcPts val="2379"/>
        </a:spcBef>
        <a:buFont typeface="Arial" panose="020B0604020202020204" pitchFamily="34" charset="0"/>
        <a:buChar char="•"/>
        <a:defRPr sz="8565" kern="1200">
          <a:solidFill>
            <a:schemeClr val="tx1"/>
          </a:solidFill>
          <a:latin typeface="+mn-lt"/>
          <a:ea typeface="+mn-ea"/>
          <a:cs typeface="+mn-cs"/>
        </a:defRPr>
      </a:lvl7pPr>
      <a:lvl8pPr marL="16316897" indent="-1087793" algn="l" defTabSz="4351172" rtl="0" eaLnBrk="1" latinLnBrk="0" hangingPunct="1">
        <a:lnSpc>
          <a:spcPct val="90000"/>
        </a:lnSpc>
        <a:spcBef>
          <a:spcPts val="2379"/>
        </a:spcBef>
        <a:buFont typeface="Arial" panose="020B0604020202020204" pitchFamily="34" charset="0"/>
        <a:buChar char="•"/>
        <a:defRPr sz="8565" kern="1200">
          <a:solidFill>
            <a:schemeClr val="tx1"/>
          </a:solidFill>
          <a:latin typeface="+mn-lt"/>
          <a:ea typeface="+mn-ea"/>
          <a:cs typeface="+mn-cs"/>
        </a:defRPr>
      </a:lvl8pPr>
      <a:lvl9pPr marL="18492483" indent="-1087793" algn="l" defTabSz="4351172" rtl="0" eaLnBrk="1" latinLnBrk="0" hangingPunct="1">
        <a:lnSpc>
          <a:spcPct val="90000"/>
        </a:lnSpc>
        <a:spcBef>
          <a:spcPts val="2379"/>
        </a:spcBef>
        <a:buFont typeface="Arial" panose="020B0604020202020204" pitchFamily="34" charset="0"/>
        <a:buChar char="•"/>
        <a:defRPr sz="85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51172" rtl="0" eaLnBrk="1" latinLnBrk="0" hangingPunct="1">
        <a:defRPr sz="8565" kern="1200">
          <a:solidFill>
            <a:schemeClr val="tx1"/>
          </a:solidFill>
          <a:latin typeface="+mn-lt"/>
          <a:ea typeface="+mn-ea"/>
          <a:cs typeface="+mn-cs"/>
        </a:defRPr>
      </a:lvl1pPr>
      <a:lvl2pPr marL="2175586" algn="l" defTabSz="4351172" rtl="0" eaLnBrk="1" latinLnBrk="0" hangingPunct="1">
        <a:defRPr sz="8565" kern="1200">
          <a:solidFill>
            <a:schemeClr val="tx1"/>
          </a:solidFill>
          <a:latin typeface="+mn-lt"/>
          <a:ea typeface="+mn-ea"/>
          <a:cs typeface="+mn-cs"/>
        </a:defRPr>
      </a:lvl2pPr>
      <a:lvl3pPr marL="4351172" algn="l" defTabSz="4351172" rtl="0" eaLnBrk="1" latinLnBrk="0" hangingPunct="1">
        <a:defRPr sz="8565" kern="1200">
          <a:solidFill>
            <a:schemeClr val="tx1"/>
          </a:solidFill>
          <a:latin typeface="+mn-lt"/>
          <a:ea typeface="+mn-ea"/>
          <a:cs typeface="+mn-cs"/>
        </a:defRPr>
      </a:lvl3pPr>
      <a:lvl4pPr marL="6526759" algn="l" defTabSz="4351172" rtl="0" eaLnBrk="1" latinLnBrk="0" hangingPunct="1">
        <a:defRPr sz="8565" kern="1200">
          <a:solidFill>
            <a:schemeClr val="tx1"/>
          </a:solidFill>
          <a:latin typeface="+mn-lt"/>
          <a:ea typeface="+mn-ea"/>
          <a:cs typeface="+mn-cs"/>
        </a:defRPr>
      </a:lvl4pPr>
      <a:lvl5pPr marL="8702345" algn="l" defTabSz="4351172" rtl="0" eaLnBrk="1" latinLnBrk="0" hangingPunct="1">
        <a:defRPr sz="8565" kern="1200">
          <a:solidFill>
            <a:schemeClr val="tx1"/>
          </a:solidFill>
          <a:latin typeface="+mn-lt"/>
          <a:ea typeface="+mn-ea"/>
          <a:cs typeface="+mn-cs"/>
        </a:defRPr>
      </a:lvl5pPr>
      <a:lvl6pPr marL="10877931" algn="l" defTabSz="4351172" rtl="0" eaLnBrk="1" latinLnBrk="0" hangingPunct="1">
        <a:defRPr sz="8565" kern="1200">
          <a:solidFill>
            <a:schemeClr val="tx1"/>
          </a:solidFill>
          <a:latin typeface="+mn-lt"/>
          <a:ea typeface="+mn-ea"/>
          <a:cs typeface="+mn-cs"/>
        </a:defRPr>
      </a:lvl6pPr>
      <a:lvl7pPr marL="13053517" algn="l" defTabSz="4351172" rtl="0" eaLnBrk="1" latinLnBrk="0" hangingPunct="1">
        <a:defRPr sz="8565" kern="1200">
          <a:solidFill>
            <a:schemeClr val="tx1"/>
          </a:solidFill>
          <a:latin typeface="+mn-lt"/>
          <a:ea typeface="+mn-ea"/>
          <a:cs typeface="+mn-cs"/>
        </a:defRPr>
      </a:lvl7pPr>
      <a:lvl8pPr marL="15229103" algn="l" defTabSz="4351172" rtl="0" eaLnBrk="1" latinLnBrk="0" hangingPunct="1">
        <a:defRPr sz="8565" kern="1200">
          <a:solidFill>
            <a:schemeClr val="tx1"/>
          </a:solidFill>
          <a:latin typeface="+mn-lt"/>
          <a:ea typeface="+mn-ea"/>
          <a:cs typeface="+mn-cs"/>
        </a:defRPr>
      </a:lvl8pPr>
      <a:lvl9pPr marL="17404690" algn="l" defTabSz="4351172" rtl="0" eaLnBrk="1" latinLnBrk="0" hangingPunct="1">
        <a:defRPr sz="85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52D22130-7B55-4C2D-9E4C-DAA9C672D84C}"/>
              </a:ext>
            </a:extLst>
          </p:cNvPr>
          <p:cNvSpPr/>
          <p:nvPr/>
        </p:nvSpPr>
        <p:spPr>
          <a:xfrm>
            <a:off x="18707215" y="11182622"/>
            <a:ext cx="1052048" cy="656948"/>
          </a:xfrm>
          <a:prstGeom prst="roundRect">
            <a:avLst/>
          </a:prstGeom>
          <a:solidFill>
            <a:srgbClr val="E2E9F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Linguistic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Object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6B05D66C-1768-4A09-98AE-C7659B420575}"/>
              </a:ext>
            </a:extLst>
          </p:cNvPr>
          <p:cNvSpPr/>
          <p:nvPr/>
        </p:nvSpPr>
        <p:spPr>
          <a:xfrm>
            <a:off x="18745865" y="9168935"/>
            <a:ext cx="974747" cy="547668"/>
          </a:xfrm>
          <a:prstGeom prst="roundRect">
            <a:avLst/>
          </a:prstGeom>
          <a:solidFill>
            <a:srgbClr val="DE9AD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F5 Item</a:t>
            </a:r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CF2759FC-6C5E-4A3A-B1DE-DB1DDB4D4945}"/>
              </a:ext>
            </a:extLst>
          </p:cNvPr>
          <p:cNvCxnSpPr>
            <a:cxnSpLocks/>
            <a:stCxn id="84" idx="2"/>
            <a:endCxn id="83" idx="0"/>
          </p:cNvCxnSpPr>
          <p:nvPr/>
        </p:nvCxnSpPr>
        <p:spPr>
          <a:xfrm>
            <a:off x="19233239" y="9716603"/>
            <a:ext cx="0" cy="146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89DF8B1-9FD4-483F-87BA-77DB27A4D617}"/>
              </a:ext>
            </a:extLst>
          </p:cNvPr>
          <p:cNvSpPr/>
          <p:nvPr/>
        </p:nvSpPr>
        <p:spPr>
          <a:xfrm>
            <a:off x="18612973" y="6818796"/>
            <a:ext cx="1238109" cy="706331"/>
          </a:xfrm>
          <a:prstGeom prst="roundRect">
            <a:avLst/>
          </a:prstGeom>
          <a:solidFill>
            <a:srgbClr val="E3C5ED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F3 Manifestation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19FBDDA1-9F1D-49D5-92CD-9EFF3D69DC6C}"/>
              </a:ext>
            </a:extLst>
          </p:cNvPr>
          <p:cNvSpPr/>
          <p:nvPr/>
        </p:nvSpPr>
        <p:spPr>
          <a:xfrm>
            <a:off x="18531263" y="4901869"/>
            <a:ext cx="1401530" cy="662974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(Livre de motets)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C2AD5D70-D9AF-4EF0-B07B-ABA9F50C125B}"/>
              </a:ext>
            </a:extLst>
          </p:cNvPr>
          <p:cNvSpPr/>
          <p:nvPr/>
        </p:nvSpPr>
        <p:spPr>
          <a:xfrm>
            <a:off x="18701056" y="2530409"/>
            <a:ext cx="1052048" cy="905442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  <a:p>
            <a:pPr algn="ctr"/>
            <a:r>
              <a:rPr lang="fr-FR" sz="2800" b="1" dirty="0">
                <a:solidFill>
                  <a:schemeClr val="tx1"/>
                </a:solidFill>
                <a:latin typeface="Gill Sans Nova" panose="020B0602020104020203" pitchFamily="34" charset="0"/>
              </a:rPr>
              <a:t>?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26F6CBA2-94E7-468C-8DD4-CD7F961BAC66}"/>
              </a:ext>
            </a:extLst>
          </p:cNvPr>
          <p:cNvSpPr/>
          <p:nvPr/>
        </p:nvSpPr>
        <p:spPr>
          <a:xfrm>
            <a:off x="12235309" y="16880588"/>
            <a:ext cx="974747" cy="625889"/>
          </a:xfrm>
          <a:prstGeom prst="roundRect">
            <a:avLst/>
          </a:prstGeom>
          <a:solidFill>
            <a:srgbClr val="22B8B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F31 Performance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93868101-2A76-4693-A6D2-E117EF83D937}"/>
              </a:ext>
            </a:extLst>
          </p:cNvPr>
          <p:cNvSpPr/>
          <p:nvPr/>
        </p:nvSpPr>
        <p:spPr>
          <a:xfrm>
            <a:off x="15419187" y="16843503"/>
            <a:ext cx="1401530" cy="662974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(Motet)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17DE5A8-0D60-4873-9A15-D2BFE01C0C59}"/>
              </a:ext>
            </a:extLst>
          </p:cNvPr>
          <p:cNvSpPr/>
          <p:nvPr/>
        </p:nvSpPr>
        <p:spPr>
          <a:xfrm>
            <a:off x="15380860" y="19510263"/>
            <a:ext cx="1493505" cy="455629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</a:t>
            </a:r>
            <a:r>
              <a:rPr lang="pt-BR" sz="900" i="1" dirty="0"/>
              <a:t>Laudate Dominum quoniam — Ps. 146 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»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30E1CF28-69A8-45E4-B820-47940D9B46D4}"/>
              </a:ext>
            </a:extLst>
          </p:cNvPr>
          <p:cNvSpPr/>
          <p:nvPr/>
        </p:nvSpPr>
        <p:spPr>
          <a:xfrm>
            <a:off x="15613384" y="18505413"/>
            <a:ext cx="1013135" cy="455629"/>
          </a:xfrm>
          <a:prstGeom prst="roundRect">
            <a:avLst/>
          </a:prstGeom>
          <a:solidFill>
            <a:srgbClr val="A41073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E35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Title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0BCBD01E-E828-4936-998D-107975391FE5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>
            <a:off x="16119952" y="18961042"/>
            <a:ext cx="7661" cy="54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59FEE9D1-385A-4E7C-8A19-8D80DA6D85B3}"/>
              </a:ext>
            </a:extLst>
          </p:cNvPr>
          <p:cNvSpPr/>
          <p:nvPr/>
        </p:nvSpPr>
        <p:spPr>
          <a:xfrm>
            <a:off x="25604452" y="6024083"/>
            <a:ext cx="1156233" cy="576278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/>
              <a:t>Robert Ballard »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)</a:t>
            </a:r>
          </a:p>
        </p:txBody>
      </p: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9EE988AE-1242-45E8-BFAA-13C1DDDAA182}"/>
              </a:ext>
            </a:extLst>
          </p:cNvPr>
          <p:cNvCxnSpPr>
            <a:cxnSpLocks/>
            <a:stCxn id="114" idx="1"/>
            <a:endCxn id="115" idx="3"/>
          </p:cNvCxnSpPr>
          <p:nvPr/>
        </p:nvCxnSpPr>
        <p:spPr>
          <a:xfrm flipH="1">
            <a:off x="17349902" y="13784607"/>
            <a:ext cx="1357315" cy="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8B6B5588-536D-4D2A-AC0C-6241E4347650}"/>
              </a:ext>
            </a:extLst>
          </p:cNvPr>
          <p:cNvSpPr txBox="1"/>
          <p:nvPr/>
        </p:nvSpPr>
        <p:spPr>
          <a:xfrm>
            <a:off x="17544823" y="13528137"/>
            <a:ext cx="1156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50D1F455-C8BC-4848-A048-9D636DB771C4}"/>
              </a:ext>
            </a:extLst>
          </p:cNvPr>
          <p:cNvCxnSpPr>
            <a:cxnSpLocks/>
            <a:stCxn id="114" idx="3"/>
          </p:cNvCxnSpPr>
          <p:nvPr/>
        </p:nvCxnSpPr>
        <p:spPr>
          <a:xfrm>
            <a:off x="19759263" y="13784607"/>
            <a:ext cx="1071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34C2C840-F7B3-41ED-A411-76D290E73D1F}"/>
              </a:ext>
            </a:extLst>
          </p:cNvPr>
          <p:cNvSpPr txBox="1"/>
          <p:nvPr/>
        </p:nvSpPr>
        <p:spPr>
          <a:xfrm>
            <a:off x="19787499" y="13515963"/>
            <a:ext cx="976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dcterms:created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66A22425-1858-4A77-AD3B-FE74864A00FB}"/>
              </a:ext>
            </a:extLst>
          </p:cNvPr>
          <p:cNvSpPr/>
          <p:nvPr/>
        </p:nvSpPr>
        <p:spPr>
          <a:xfrm>
            <a:off x="21677931" y="16763553"/>
            <a:ext cx="935536" cy="535909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P67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refers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4533C395-B413-41CB-A038-1CA6344AF16C}"/>
              </a:ext>
            </a:extLst>
          </p:cNvPr>
          <p:cNvSpPr txBox="1"/>
          <p:nvPr/>
        </p:nvSpPr>
        <p:spPr>
          <a:xfrm>
            <a:off x="20065920" y="14956018"/>
            <a:ext cx="126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P177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property</a:t>
            </a:r>
            <a:r>
              <a:rPr lang="fr-FR" sz="900" i="1" dirty="0">
                <a:latin typeface="Gill Sans Nova" panose="020B0602020104020203" pitchFamily="34" charset="0"/>
              </a:rPr>
              <a:t> type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B8CB1503-021F-4D83-BADA-3C7B2711040F}"/>
              </a:ext>
            </a:extLst>
          </p:cNvPr>
          <p:cNvSpPr txBox="1"/>
          <p:nvPr/>
        </p:nvSpPr>
        <p:spPr>
          <a:xfrm>
            <a:off x="17506271" y="14996402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P141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11" name="Connecteur : en arc 110">
            <a:extLst>
              <a:ext uri="{FF2B5EF4-FFF2-40B4-BE49-F238E27FC236}">
                <a16:creationId xmlns:a16="http://schemas.microsoft.com/office/drawing/2014/main" id="{E7AF78E8-5029-465D-9AC7-DB7E70F0A4E8}"/>
              </a:ext>
            </a:extLst>
          </p:cNvPr>
          <p:cNvCxnSpPr>
            <a:cxnSpLocks/>
            <a:stCxn id="114" idx="2"/>
            <a:endCxn id="92" idx="0"/>
          </p:cNvCxnSpPr>
          <p:nvPr/>
        </p:nvCxnSpPr>
        <p:spPr>
          <a:xfrm rot="5400000">
            <a:off x="16311385" y="13921648"/>
            <a:ext cx="2730422" cy="31132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eur : en arc 111">
            <a:extLst>
              <a:ext uri="{FF2B5EF4-FFF2-40B4-BE49-F238E27FC236}">
                <a16:creationId xmlns:a16="http://schemas.microsoft.com/office/drawing/2014/main" id="{15EC15EF-9F0F-4D30-8CCD-23C61C0069E7}"/>
              </a:ext>
            </a:extLst>
          </p:cNvPr>
          <p:cNvCxnSpPr>
            <a:cxnSpLocks/>
            <a:stCxn id="114" idx="2"/>
            <a:endCxn id="108" idx="0"/>
          </p:cNvCxnSpPr>
          <p:nvPr/>
        </p:nvCxnSpPr>
        <p:spPr>
          <a:xfrm rot="16200000" flipH="1">
            <a:off x="19364233" y="13982087"/>
            <a:ext cx="2650472" cy="29124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A4F3AF5F-04EA-4B18-A034-A107CC389AD2}"/>
              </a:ext>
            </a:extLst>
          </p:cNvPr>
          <p:cNvSpPr/>
          <p:nvPr/>
        </p:nvSpPr>
        <p:spPr>
          <a:xfrm>
            <a:off x="20830466" y="13647045"/>
            <a:ext cx="1669192" cy="27512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900" dirty="0">
                <a:solidFill>
                  <a:schemeClr val="tx1"/>
                </a:solidFill>
              </a:rPr>
              <a:t>« 2020-11-18T06:16:06+0000 »</a:t>
            </a:r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46D20E69-7970-496E-835B-68A363100982}"/>
              </a:ext>
            </a:extLst>
          </p:cNvPr>
          <p:cNvSpPr/>
          <p:nvPr/>
        </p:nvSpPr>
        <p:spPr>
          <a:xfrm>
            <a:off x="18707217" y="13456133"/>
            <a:ext cx="1052046" cy="656948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A0A3BAB9-624F-4DF7-A555-47253FDF55D7}"/>
              </a:ext>
            </a:extLst>
          </p:cNvPr>
          <p:cNvSpPr/>
          <p:nvPr/>
        </p:nvSpPr>
        <p:spPr>
          <a:xfrm>
            <a:off x="16193669" y="13477221"/>
            <a:ext cx="1156233" cy="6190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(Laurence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Decobert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)</a:t>
            </a:r>
          </a:p>
        </p:txBody>
      </p: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FF6776B2-DB4D-4149-8C27-75CBD5BE15F0}"/>
              </a:ext>
            </a:extLst>
          </p:cNvPr>
          <p:cNvCxnSpPr>
            <a:cxnSpLocks/>
            <a:stCxn id="114" idx="0"/>
            <a:endCxn id="83" idx="2"/>
          </p:cNvCxnSpPr>
          <p:nvPr/>
        </p:nvCxnSpPr>
        <p:spPr>
          <a:xfrm flipH="1" flipV="1">
            <a:off x="19233239" y="11839570"/>
            <a:ext cx="1" cy="1616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ZoneTexte 127">
            <a:extLst>
              <a:ext uri="{FF2B5EF4-FFF2-40B4-BE49-F238E27FC236}">
                <a16:creationId xmlns:a16="http://schemas.microsoft.com/office/drawing/2014/main" id="{C2184805-F3E5-4F6F-BA89-002DD373B407}"/>
              </a:ext>
            </a:extLst>
          </p:cNvPr>
          <p:cNvSpPr txBox="1"/>
          <p:nvPr/>
        </p:nvSpPr>
        <p:spPr>
          <a:xfrm>
            <a:off x="19322386" y="12477204"/>
            <a:ext cx="87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P140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attribute</a:t>
            </a:r>
            <a:r>
              <a:rPr lang="fr-FR" sz="900" i="1" dirty="0"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14F3F13E-1D39-443F-8648-5F832C00CACB}"/>
              </a:ext>
            </a:extLst>
          </p:cNvPr>
          <p:cNvSpPr txBox="1"/>
          <p:nvPr/>
        </p:nvSpPr>
        <p:spPr>
          <a:xfrm>
            <a:off x="19242372" y="10225089"/>
            <a:ext cx="87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R5 has component</a:t>
            </a:r>
          </a:p>
        </p:txBody>
      </p: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27E188BA-CC68-4CB8-B43C-6FCCF995B47F}"/>
              </a:ext>
            </a:extLst>
          </p:cNvPr>
          <p:cNvCxnSpPr>
            <a:stCxn id="92" idx="2"/>
            <a:endCxn id="94" idx="0"/>
          </p:cNvCxnSpPr>
          <p:nvPr/>
        </p:nvCxnSpPr>
        <p:spPr>
          <a:xfrm>
            <a:off x="16119952" y="17506477"/>
            <a:ext cx="0" cy="99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305FC6D-209C-40D7-8CD5-1F396A269D0C}"/>
              </a:ext>
            </a:extLst>
          </p:cNvPr>
          <p:cNvSpPr txBox="1"/>
          <p:nvPr/>
        </p:nvSpPr>
        <p:spPr>
          <a:xfrm>
            <a:off x="16189643" y="17842439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P102 has </a:t>
            </a:r>
            <a:r>
              <a:rPr lang="fr-FR" sz="900" i="1" dirty="0" err="1">
                <a:latin typeface="Gill Sans Nova" panose="020B0602020104020203" pitchFamily="34" charset="0"/>
              </a:rPr>
              <a:t>title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C334484E-2ADE-4FD8-853E-6611120CE6DD}"/>
              </a:ext>
            </a:extLst>
          </p:cNvPr>
          <p:cNvSpPr/>
          <p:nvPr/>
        </p:nvSpPr>
        <p:spPr>
          <a:xfrm>
            <a:off x="21712225" y="5005541"/>
            <a:ext cx="1013135" cy="455629"/>
          </a:xfrm>
          <a:prstGeom prst="roundRect">
            <a:avLst/>
          </a:prstGeom>
          <a:solidFill>
            <a:srgbClr val="A41073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E35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Title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44196147-FE4E-4940-AFFB-A8A41268D8BC}"/>
              </a:ext>
            </a:extLst>
          </p:cNvPr>
          <p:cNvCxnSpPr>
            <a:stCxn id="89" idx="3"/>
            <a:endCxn id="137" idx="1"/>
          </p:cNvCxnSpPr>
          <p:nvPr/>
        </p:nvCxnSpPr>
        <p:spPr>
          <a:xfrm>
            <a:off x="19932793" y="5233356"/>
            <a:ext cx="177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ZoneTexte 139">
            <a:extLst>
              <a:ext uri="{FF2B5EF4-FFF2-40B4-BE49-F238E27FC236}">
                <a16:creationId xmlns:a16="http://schemas.microsoft.com/office/drawing/2014/main" id="{B5D0CC43-2F46-456F-961A-2E8E34C2407C}"/>
              </a:ext>
            </a:extLst>
          </p:cNvPr>
          <p:cNvSpPr txBox="1"/>
          <p:nvPr/>
        </p:nvSpPr>
        <p:spPr>
          <a:xfrm>
            <a:off x="20385633" y="4952197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P102 has </a:t>
            </a:r>
            <a:r>
              <a:rPr lang="fr-FR" sz="900" i="1" dirty="0" err="1">
                <a:latin typeface="Gill Sans Nova" panose="020B0602020104020203" pitchFamily="34" charset="0"/>
              </a:rPr>
              <a:t>title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41" name="Rectangle : coins arrondis 140">
            <a:extLst>
              <a:ext uri="{FF2B5EF4-FFF2-40B4-BE49-F238E27FC236}">
                <a16:creationId xmlns:a16="http://schemas.microsoft.com/office/drawing/2014/main" id="{70E9449B-FC16-4D9F-A213-5F418D6EEEC7}"/>
              </a:ext>
            </a:extLst>
          </p:cNvPr>
          <p:cNvSpPr/>
          <p:nvPr/>
        </p:nvSpPr>
        <p:spPr>
          <a:xfrm>
            <a:off x="23351585" y="5005540"/>
            <a:ext cx="1493505" cy="455629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Motets et élévations de M. du Mont… »</a:t>
            </a:r>
          </a:p>
        </p:txBody>
      </p: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414E3AA9-6CF1-4786-8A61-F97FF788426E}"/>
              </a:ext>
            </a:extLst>
          </p:cNvPr>
          <p:cNvCxnSpPr>
            <a:stCxn id="137" idx="3"/>
            <a:endCxn id="141" idx="1"/>
          </p:cNvCxnSpPr>
          <p:nvPr/>
        </p:nvCxnSpPr>
        <p:spPr>
          <a:xfrm flipV="1">
            <a:off x="22725360" y="5233355"/>
            <a:ext cx="6262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ZoneTexte 161">
            <a:extLst>
              <a:ext uri="{FF2B5EF4-FFF2-40B4-BE49-F238E27FC236}">
                <a16:creationId xmlns:a16="http://schemas.microsoft.com/office/drawing/2014/main" id="{A0E89322-6B45-4F76-8B0A-08334BAD62F7}"/>
              </a:ext>
            </a:extLst>
          </p:cNvPr>
          <p:cNvSpPr txBox="1"/>
          <p:nvPr/>
        </p:nvSpPr>
        <p:spPr>
          <a:xfrm>
            <a:off x="18308989" y="6136151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R4 </a:t>
            </a:r>
            <a:r>
              <a:rPr lang="fr-FR" sz="900" i="1" dirty="0" err="1">
                <a:latin typeface="Gill Sans Nova" panose="020B0602020104020203" pitchFamily="34" charset="0"/>
              </a:rPr>
              <a:t>embodies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63" name="Rectangle : coins arrondis 162">
            <a:extLst>
              <a:ext uri="{FF2B5EF4-FFF2-40B4-BE49-F238E27FC236}">
                <a16:creationId xmlns:a16="http://schemas.microsoft.com/office/drawing/2014/main" id="{35C8EA3C-332A-41AA-BB33-D1D2350E00B9}"/>
              </a:ext>
            </a:extLst>
          </p:cNvPr>
          <p:cNvSpPr/>
          <p:nvPr/>
        </p:nvSpPr>
        <p:spPr>
          <a:xfrm>
            <a:off x="22613467" y="6818796"/>
            <a:ext cx="1238109" cy="706331"/>
          </a:xfrm>
          <a:prstGeom prst="roundRect">
            <a:avLst/>
          </a:prstGeom>
          <a:solidFill>
            <a:srgbClr val="6B4272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F30 Manifestation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Creation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535FA6B2-B6B4-44CF-BE71-CCC73552A63E}"/>
              </a:ext>
            </a:extLst>
          </p:cNvPr>
          <p:cNvCxnSpPr>
            <a:stCxn id="87" idx="0"/>
            <a:endCxn id="89" idx="2"/>
          </p:cNvCxnSpPr>
          <p:nvPr/>
        </p:nvCxnSpPr>
        <p:spPr>
          <a:xfrm flipV="1">
            <a:off x="19232028" y="5564843"/>
            <a:ext cx="0" cy="125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necteur droit avec flèche 168">
            <a:extLst>
              <a:ext uri="{FF2B5EF4-FFF2-40B4-BE49-F238E27FC236}">
                <a16:creationId xmlns:a16="http://schemas.microsoft.com/office/drawing/2014/main" id="{2951536C-A7FB-4592-82BC-E8267B4D7DAD}"/>
              </a:ext>
            </a:extLst>
          </p:cNvPr>
          <p:cNvCxnSpPr>
            <a:stCxn id="163" idx="1"/>
            <a:endCxn id="87" idx="3"/>
          </p:cNvCxnSpPr>
          <p:nvPr/>
        </p:nvCxnSpPr>
        <p:spPr>
          <a:xfrm flipH="1">
            <a:off x="19851082" y="7171962"/>
            <a:ext cx="2762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ZoneTexte 170">
            <a:extLst>
              <a:ext uri="{FF2B5EF4-FFF2-40B4-BE49-F238E27FC236}">
                <a16:creationId xmlns:a16="http://schemas.microsoft.com/office/drawing/2014/main" id="{EFABC2E2-CD97-4DED-BA69-9A169F1AB83F}"/>
              </a:ext>
            </a:extLst>
          </p:cNvPr>
          <p:cNvSpPr txBox="1"/>
          <p:nvPr/>
        </p:nvSpPr>
        <p:spPr>
          <a:xfrm>
            <a:off x="20838473" y="6890802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R24 </a:t>
            </a:r>
            <a:r>
              <a:rPr lang="fr-FR" sz="900" i="1" dirty="0" err="1">
                <a:latin typeface="Gill Sans Nova" panose="020B0602020104020203" pitchFamily="34" charset="0"/>
              </a:rPr>
              <a:t>created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2CC1FFD9-C4B6-4080-BB61-2E1C975EEE19}"/>
              </a:ext>
            </a:extLst>
          </p:cNvPr>
          <p:cNvSpPr txBox="1"/>
          <p:nvPr/>
        </p:nvSpPr>
        <p:spPr>
          <a:xfrm>
            <a:off x="19322386" y="7995737"/>
            <a:ext cx="106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R7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materialization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175" name="Connecteur droit avec flèche 174">
            <a:extLst>
              <a:ext uri="{FF2B5EF4-FFF2-40B4-BE49-F238E27FC236}">
                <a16:creationId xmlns:a16="http://schemas.microsoft.com/office/drawing/2014/main" id="{CDB9DCC8-C71C-46EC-A3DB-DE4D7544156D}"/>
              </a:ext>
            </a:extLst>
          </p:cNvPr>
          <p:cNvCxnSpPr>
            <a:stCxn id="84" idx="0"/>
            <a:endCxn id="87" idx="2"/>
          </p:cNvCxnSpPr>
          <p:nvPr/>
        </p:nvCxnSpPr>
        <p:spPr>
          <a:xfrm flipH="1" flipV="1">
            <a:off x="19232028" y="7525127"/>
            <a:ext cx="1211" cy="1643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ZoneTexte 182">
            <a:extLst>
              <a:ext uri="{FF2B5EF4-FFF2-40B4-BE49-F238E27FC236}">
                <a16:creationId xmlns:a16="http://schemas.microsoft.com/office/drawing/2014/main" id="{A140FAC6-695E-4D57-B984-25FF555C7D31}"/>
              </a:ext>
            </a:extLst>
          </p:cNvPr>
          <p:cNvSpPr txBox="1"/>
          <p:nvPr/>
        </p:nvSpPr>
        <p:spPr>
          <a:xfrm>
            <a:off x="26001772" y="6833362"/>
            <a:ext cx="1156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188" name="Connecteur : en arc 187">
            <a:extLst>
              <a:ext uri="{FF2B5EF4-FFF2-40B4-BE49-F238E27FC236}">
                <a16:creationId xmlns:a16="http://schemas.microsoft.com/office/drawing/2014/main" id="{77BED127-7C90-4806-9F35-6FC0B8D0F265}"/>
              </a:ext>
            </a:extLst>
          </p:cNvPr>
          <p:cNvCxnSpPr>
            <a:stCxn id="100" idx="2"/>
            <a:endCxn id="163" idx="3"/>
          </p:cNvCxnSpPr>
          <p:nvPr/>
        </p:nvCxnSpPr>
        <p:spPr>
          <a:xfrm rot="5400000">
            <a:off x="24731273" y="5720665"/>
            <a:ext cx="571601" cy="23309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tangle : coins arrondis 189">
            <a:extLst>
              <a:ext uri="{FF2B5EF4-FFF2-40B4-BE49-F238E27FC236}">
                <a16:creationId xmlns:a16="http://schemas.microsoft.com/office/drawing/2014/main" id="{45C7C392-614A-4622-8203-14E60967CA66}"/>
              </a:ext>
            </a:extLst>
          </p:cNvPr>
          <p:cNvSpPr/>
          <p:nvPr/>
        </p:nvSpPr>
        <p:spPr>
          <a:xfrm>
            <a:off x="25550266" y="8311153"/>
            <a:ext cx="1065865" cy="695111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Paris »)</a:t>
            </a:r>
          </a:p>
        </p:txBody>
      </p:sp>
      <p:cxnSp>
        <p:nvCxnSpPr>
          <p:cNvPr id="192" name="Connecteur : en arc 191">
            <a:extLst>
              <a:ext uri="{FF2B5EF4-FFF2-40B4-BE49-F238E27FC236}">
                <a16:creationId xmlns:a16="http://schemas.microsoft.com/office/drawing/2014/main" id="{5365C790-BA21-436F-97F8-7E9BB23DBED9}"/>
              </a:ext>
            </a:extLst>
          </p:cNvPr>
          <p:cNvCxnSpPr>
            <a:cxnSpLocks/>
            <a:stCxn id="163" idx="3"/>
            <a:endCxn id="190" idx="0"/>
          </p:cNvCxnSpPr>
          <p:nvPr/>
        </p:nvCxnSpPr>
        <p:spPr>
          <a:xfrm>
            <a:off x="23851576" y="7171962"/>
            <a:ext cx="2231623" cy="11391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ZoneTexte 192">
            <a:extLst>
              <a:ext uri="{FF2B5EF4-FFF2-40B4-BE49-F238E27FC236}">
                <a16:creationId xmlns:a16="http://schemas.microsoft.com/office/drawing/2014/main" id="{59E817C7-6885-4082-91D0-15F478B36B9A}"/>
              </a:ext>
            </a:extLst>
          </p:cNvPr>
          <p:cNvSpPr txBox="1"/>
          <p:nvPr/>
        </p:nvSpPr>
        <p:spPr>
          <a:xfrm>
            <a:off x="26001772" y="7626405"/>
            <a:ext cx="151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 </a:t>
            </a:r>
            <a:r>
              <a:rPr lang="fr-FR" sz="900" i="1" dirty="0" err="1">
                <a:latin typeface="Gill Sans Nova" panose="020B0602020104020203" pitchFamily="34" charset="0"/>
              </a:rPr>
              <a:t>took</a:t>
            </a:r>
            <a:r>
              <a:rPr lang="fr-FR" sz="900" i="1" dirty="0">
                <a:latin typeface="Gill Sans Nova" panose="020B0602020104020203" pitchFamily="34" charset="0"/>
              </a:rPr>
              <a:t> place at (</a:t>
            </a:r>
            <a:r>
              <a:rPr lang="fr-FR" sz="900" b="1" i="1" dirty="0">
                <a:solidFill>
                  <a:srgbClr val="C00000"/>
                </a:solidFill>
                <a:latin typeface="Gill Sans Nova" panose="020B0602020104020203" pitchFamily="34" charset="0"/>
              </a:rPr>
              <a:t>remplacer par propriété Sherlock</a:t>
            </a:r>
            <a:r>
              <a:rPr lang="fr-FR" sz="900" i="1" dirty="0">
                <a:latin typeface="Gill Sans Nova" panose="020B0602020104020203" pitchFamily="34" charset="0"/>
              </a:rPr>
              <a:t>)</a:t>
            </a:r>
          </a:p>
        </p:txBody>
      </p:sp>
      <p:sp>
        <p:nvSpPr>
          <p:cNvPr id="197" name="Rectangle : coins arrondis 196">
            <a:extLst>
              <a:ext uri="{FF2B5EF4-FFF2-40B4-BE49-F238E27FC236}">
                <a16:creationId xmlns:a16="http://schemas.microsoft.com/office/drawing/2014/main" id="{58A7975E-4958-474D-A1E9-931A582C9C42}"/>
              </a:ext>
            </a:extLst>
          </p:cNvPr>
          <p:cNvSpPr/>
          <p:nvPr/>
        </p:nvSpPr>
        <p:spPr>
          <a:xfrm>
            <a:off x="10850433" y="15944381"/>
            <a:ext cx="1156233" cy="6190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(Du Mont, Henry)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092C4826-A776-45DD-8679-F9D6892B40D4}"/>
              </a:ext>
            </a:extLst>
          </p:cNvPr>
          <p:cNvSpPr txBox="1"/>
          <p:nvPr/>
        </p:nvSpPr>
        <p:spPr>
          <a:xfrm>
            <a:off x="10939774" y="17060024"/>
            <a:ext cx="70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sp>
        <p:nvSpPr>
          <p:cNvPr id="201" name="ZoneTexte 200">
            <a:extLst>
              <a:ext uri="{FF2B5EF4-FFF2-40B4-BE49-F238E27FC236}">
                <a16:creationId xmlns:a16="http://schemas.microsoft.com/office/drawing/2014/main" id="{1B5B3A59-EDD4-461B-933D-EAED3CF01B69}"/>
              </a:ext>
            </a:extLst>
          </p:cNvPr>
          <p:cNvSpPr txBox="1"/>
          <p:nvPr/>
        </p:nvSpPr>
        <p:spPr>
          <a:xfrm>
            <a:off x="13693856" y="17244690"/>
            <a:ext cx="142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R66 </a:t>
            </a:r>
            <a:r>
              <a:rPr lang="fr-FR" sz="900" i="1" dirty="0" err="1">
                <a:latin typeface="Gill Sans Nova" panose="020B0602020104020203" pitchFamily="34" charset="0"/>
              </a:rPr>
              <a:t>included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performed</a:t>
            </a:r>
            <a:r>
              <a:rPr lang="fr-FR" sz="900" i="1" dirty="0">
                <a:latin typeface="Gill Sans Nova" panose="020B0602020104020203" pitchFamily="34" charset="0"/>
              </a:rPr>
              <a:t> version of</a:t>
            </a:r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47EF551C-7246-4839-866D-886CAF7C216C}"/>
              </a:ext>
            </a:extLst>
          </p:cNvPr>
          <p:cNvCxnSpPr>
            <a:stCxn id="92" idx="1"/>
            <a:endCxn id="91" idx="3"/>
          </p:cNvCxnSpPr>
          <p:nvPr/>
        </p:nvCxnSpPr>
        <p:spPr>
          <a:xfrm flipH="1">
            <a:off x="13210056" y="17174990"/>
            <a:ext cx="2209131" cy="1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Connecteur : en arc 205">
            <a:extLst>
              <a:ext uri="{FF2B5EF4-FFF2-40B4-BE49-F238E27FC236}">
                <a16:creationId xmlns:a16="http://schemas.microsoft.com/office/drawing/2014/main" id="{F1370D56-7964-4F87-9772-F09AC5218A82}"/>
              </a:ext>
            </a:extLst>
          </p:cNvPr>
          <p:cNvCxnSpPr>
            <a:stCxn id="91" idx="1"/>
            <a:endCxn id="197" idx="2"/>
          </p:cNvCxnSpPr>
          <p:nvPr/>
        </p:nvCxnSpPr>
        <p:spPr>
          <a:xfrm rot="10800000">
            <a:off x="11428551" y="16563413"/>
            <a:ext cx="806759" cy="6301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 : coins arrondis 206">
            <a:extLst>
              <a:ext uri="{FF2B5EF4-FFF2-40B4-BE49-F238E27FC236}">
                <a16:creationId xmlns:a16="http://schemas.microsoft.com/office/drawing/2014/main" id="{D66EFEA7-3D1A-49B6-831F-6013DF120C57}"/>
              </a:ext>
            </a:extLst>
          </p:cNvPr>
          <p:cNvSpPr/>
          <p:nvPr/>
        </p:nvSpPr>
        <p:spPr>
          <a:xfrm>
            <a:off x="12235309" y="18595928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209" name="Connecteur droit avec flèche 208">
            <a:extLst>
              <a:ext uri="{FF2B5EF4-FFF2-40B4-BE49-F238E27FC236}">
                <a16:creationId xmlns:a16="http://schemas.microsoft.com/office/drawing/2014/main" id="{FF5C384F-EEAE-4883-AA09-3862C54448DA}"/>
              </a:ext>
            </a:extLst>
          </p:cNvPr>
          <p:cNvCxnSpPr>
            <a:stCxn id="91" idx="2"/>
            <a:endCxn id="207" idx="0"/>
          </p:cNvCxnSpPr>
          <p:nvPr/>
        </p:nvCxnSpPr>
        <p:spPr>
          <a:xfrm>
            <a:off x="12722683" y="17506477"/>
            <a:ext cx="1033" cy="108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ZoneTexte 209">
            <a:extLst>
              <a:ext uri="{FF2B5EF4-FFF2-40B4-BE49-F238E27FC236}">
                <a16:creationId xmlns:a16="http://schemas.microsoft.com/office/drawing/2014/main" id="{A82FC103-8B1B-4FD6-936F-578C5255BA52}"/>
              </a:ext>
            </a:extLst>
          </p:cNvPr>
          <p:cNvSpPr txBox="1"/>
          <p:nvPr/>
        </p:nvSpPr>
        <p:spPr>
          <a:xfrm>
            <a:off x="11952227" y="17866536"/>
            <a:ext cx="70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217" name="Rectangle : coins arrondis 216">
            <a:extLst>
              <a:ext uri="{FF2B5EF4-FFF2-40B4-BE49-F238E27FC236}">
                <a16:creationId xmlns:a16="http://schemas.microsoft.com/office/drawing/2014/main" id="{D7C8A384-3D33-4844-BE16-8FA9BE0F770C}"/>
              </a:ext>
            </a:extLst>
          </p:cNvPr>
          <p:cNvSpPr/>
          <p:nvPr/>
        </p:nvSpPr>
        <p:spPr>
          <a:xfrm>
            <a:off x="16313514" y="9168316"/>
            <a:ext cx="1245711" cy="571570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220" name="ZoneTexte 219">
            <a:extLst>
              <a:ext uri="{FF2B5EF4-FFF2-40B4-BE49-F238E27FC236}">
                <a16:creationId xmlns:a16="http://schemas.microsoft.com/office/drawing/2014/main" id="{9101137B-98EF-44F5-B9D8-4602F00022EB}"/>
              </a:ext>
            </a:extLst>
          </p:cNvPr>
          <p:cNvSpPr txBox="1"/>
          <p:nvPr/>
        </p:nvSpPr>
        <p:spPr>
          <a:xfrm>
            <a:off x="14823316" y="9277902"/>
            <a:ext cx="87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« </a:t>
            </a:r>
            <a:r>
              <a:rPr lang="fr-FR" sz="900" i="1" dirty="0"/>
              <a:t>F-</a:t>
            </a:r>
            <a:r>
              <a:rPr lang="fr-FR" sz="900" i="1" dirty="0" err="1"/>
              <a:t>Psg</a:t>
            </a:r>
            <a:r>
              <a:rPr lang="fr-FR" sz="900" i="1" dirty="0"/>
              <a:t>, </a:t>
            </a:r>
            <a:r>
              <a:rPr lang="fr-FR" sz="900" i="1" dirty="0" err="1"/>
              <a:t>Vm</a:t>
            </a:r>
            <a:r>
              <a:rPr lang="fr-FR" sz="900" i="1" dirty="0"/>
              <a:t> 18 (1) </a:t>
            </a:r>
            <a:r>
              <a:rPr lang="fr-FR" sz="900" i="1" dirty="0" err="1"/>
              <a:t>Rés</a:t>
            </a:r>
            <a:r>
              <a:rPr lang="fr-FR" sz="900" dirty="0"/>
              <a:t>.</a:t>
            </a:r>
            <a:r>
              <a:rPr lang="fr-FR" sz="900" i="1" dirty="0">
                <a:latin typeface="Gill Sans Nova" panose="020B0602020104020203" pitchFamily="34" charset="0"/>
              </a:rPr>
              <a:t> »</a:t>
            </a:r>
          </a:p>
        </p:txBody>
      </p:sp>
      <p:cxnSp>
        <p:nvCxnSpPr>
          <p:cNvPr id="221" name="Connecteur droit avec flèche 220">
            <a:extLst>
              <a:ext uri="{FF2B5EF4-FFF2-40B4-BE49-F238E27FC236}">
                <a16:creationId xmlns:a16="http://schemas.microsoft.com/office/drawing/2014/main" id="{0F1FE923-FF59-459D-89CF-B535654FA1FF}"/>
              </a:ext>
            </a:extLst>
          </p:cNvPr>
          <p:cNvCxnSpPr>
            <a:cxnSpLocks/>
            <a:stCxn id="217" idx="1"/>
            <a:endCxn id="220" idx="3"/>
          </p:cNvCxnSpPr>
          <p:nvPr/>
        </p:nvCxnSpPr>
        <p:spPr>
          <a:xfrm flipH="1">
            <a:off x="15697068" y="9454101"/>
            <a:ext cx="616446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Rectangle : coins arrondis 224">
            <a:extLst>
              <a:ext uri="{FF2B5EF4-FFF2-40B4-BE49-F238E27FC236}">
                <a16:creationId xmlns:a16="http://schemas.microsoft.com/office/drawing/2014/main" id="{436531F5-97C0-4CE3-865F-4F9DA0C35821}"/>
              </a:ext>
            </a:extLst>
          </p:cNvPr>
          <p:cNvSpPr/>
          <p:nvPr/>
        </p:nvSpPr>
        <p:spPr>
          <a:xfrm>
            <a:off x="16312728" y="4952197"/>
            <a:ext cx="1245711" cy="571570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226" name="Connecteur droit avec flèche 225">
            <a:extLst>
              <a:ext uri="{FF2B5EF4-FFF2-40B4-BE49-F238E27FC236}">
                <a16:creationId xmlns:a16="http://schemas.microsoft.com/office/drawing/2014/main" id="{5CD8ABDA-B7BC-4E48-B9EF-A942925D921D}"/>
              </a:ext>
            </a:extLst>
          </p:cNvPr>
          <p:cNvCxnSpPr>
            <a:cxnSpLocks/>
            <a:stCxn id="225" idx="1"/>
            <a:endCxn id="227" idx="3"/>
          </p:cNvCxnSpPr>
          <p:nvPr/>
        </p:nvCxnSpPr>
        <p:spPr>
          <a:xfrm flipH="1">
            <a:off x="15693673" y="5237982"/>
            <a:ext cx="619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ZoneTexte 226">
            <a:extLst>
              <a:ext uri="{FF2B5EF4-FFF2-40B4-BE49-F238E27FC236}">
                <a16:creationId xmlns:a16="http://schemas.microsoft.com/office/drawing/2014/main" id="{7AFB3E10-7451-46FE-BA11-F1D1CFC95CA7}"/>
              </a:ext>
            </a:extLst>
          </p:cNvPr>
          <p:cNvSpPr txBox="1"/>
          <p:nvPr/>
        </p:nvSpPr>
        <p:spPr>
          <a:xfrm>
            <a:off x="14819921" y="5122566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« 1670-A »</a:t>
            </a:r>
          </a:p>
        </p:txBody>
      </p:sp>
      <p:cxnSp>
        <p:nvCxnSpPr>
          <p:cNvPr id="231" name="Connecteur droit avec flèche 230">
            <a:extLst>
              <a:ext uri="{FF2B5EF4-FFF2-40B4-BE49-F238E27FC236}">
                <a16:creationId xmlns:a16="http://schemas.microsoft.com/office/drawing/2014/main" id="{EC0DF37F-CE41-4940-BE33-34A7FB5007AA}"/>
              </a:ext>
            </a:extLst>
          </p:cNvPr>
          <p:cNvCxnSpPr>
            <a:stCxn id="89" idx="1"/>
            <a:endCxn id="225" idx="3"/>
          </p:cNvCxnSpPr>
          <p:nvPr/>
        </p:nvCxnSpPr>
        <p:spPr>
          <a:xfrm flipH="1">
            <a:off x="17558439" y="5233356"/>
            <a:ext cx="972824" cy="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onnecteur droit avec flèche 232">
            <a:extLst>
              <a:ext uri="{FF2B5EF4-FFF2-40B4-BE49-F238E27FC236}">
                <a16:creationId xmlns:a16="http://schemas.microsoft.com/office/drawing/2014/main" id="{EED12F74-8603-4EB2-9944-8C632A062062}"/>
              </a:ext>
            </a:extLst>
          </p:cNvPr>
          <p:cNvCxnSpPr>
            <a:stCxn id="84" idx="1"/>
            <a:endCxn id="217" idx="3"/>
          </p:cNvCxnSpPr>
          <p:nvPr/>
        </p:nvCxnSpPr>
        <p:spPr>
          <a:xfrm flipH="1">
            <a:off x="17559225" y="9442769"/>
            <a:ext cx="1186640" cy="1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ZoneTexte 234">
            <a:extLst>
              <a:ext uri="{FF2B5EF4-FFF2-40B4-BE49-F238E27FC236}">
                <a16:creationId xmlns:a16="http://schemas.microsoft.com/office/drawing/2014/main" id="{46E79FFC-B843-409E-A4CB-220C43F08C70}"/>
              </a:ext>
            </a:extLst>
          </p:cNvPr>
          <p:cNvSpPr txBox="1"/>
          <p:nvPr/>
        </p:nvSpPr>
        <p:spPr>
          <a:xfrm>
            <a:off x="17617473" y="4996847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</a:t>
            </a:r>
          </a:p>
        </p:txBody>
      </p:sp>
      <p:sp>
        <p:nvSpPr>
          <p:cNvPr id="236" name="ZoneTexte 235">
            <a:extLst>
              <a:ext uri="{FF2B5EF4-FFF2-40B4-BE49-F238E27FC236}">
                <a16:creationId xmlns:a16="http://schemas.microsoft.com/office/drawing/2014/main" id="{4EBB2211-19B6-4BB5-9419-FF9FD6ACEA73}"/>
              </a:ext>
            </a:extLst>
          </p:cNvPr>
          <p:cNvSpPr txBox="1"/>
          <p:nvPr/>
        </p:nvSpPr>
        <p:spPr>
          <a:xfrm>
            <a:off x="17751374" y="9186425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</a:t>
            </a:r>
          </a:p>
        </p:txBody>
      </p:sp>
      <p:sp>
        <p:nvSpPr>
          <p:cNvPr id="241" name="Rectangle : coins arrondis 240">
            <a:extLst>
              <a:ext uri="{FF2B5EF4-FFF2-40B4-BE49-F238E27FC236}">
                <a16:creationId xmlns:a16="http://schemas.microsoft.com/office/drawing/2014/main" id="{57BBADEE-0F68-480A-96A5-2971E5E1BF01}"/>
              </a:ext>
            </a:extLst>
          </p:cNvPr>
          <p:cNvSpPr/>
          <p:nvPr/>
        </p:nvSpPr>
        <p:spPr>
          <a:xfrm>
            <a:off x="20838473" y="9145033"/>
            <a:ext cx="966278" cy="571570"/>
          </a:xfrm>
          <a:prstGeom prst="roundRect">
            <a:avLst/>
          </a:prstGeom>
          <a:solidFill>
            <a:srgbClr val="817F7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E62 String</a:t>
            </a:r>
            <a:endParaRPr lang="fr-FR" sz="900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243" name="Connecteur droit avec flèche 242">
            <a:extLst>
              <a:ext uri="{FF2B5EF4-FFF2-40B4-BE49-F238E27FC236}">
                <a16:creationId xmlns:a16="http://schemas.microsoft.com/office/drawing/2014/main" id="{BD567B18-0931-4E20-BD5C-AAE86A21DCA4}"/>
              </a:ext>
            </a:extLst>
          </p:cNvPr>
          <p:cNvCxnSpPr>
            <a:stCxn id="84" idx="3"/>
            <a:endCxn id="241" idx="1"/>
          </p:cNvCxnSpPr>
          <p:nvPr/>
        </p:nvCxnSpPr>
        <p:spPr>
          <a:xfrm flipV="1">
            <a:off x="19720612" y="9430818"/>
            <a:ext cx="1117861" cy="1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ZoneTexte 243">
            <a:extLst>
              <a:ext uri="{FF2B5EF4-FFF2-40B4-BE49-F238E27FC236}">
                <a16:creationId xmlns:a16="http://schemas.microsoft.com/office/drawing/2014/main" id="{AF1E1F30-0AD5-4495-AA7E-4838D73D7524}"/>
              </a:ext>
            </a:extLst>
          </p:cNvPr>
          <p:cNvSpPr txBox="1"/>
          <p:nvPr/>
        </p:nvSpPr>
        <p:spPr>
          <a:xfrm>
            <a:off x="19723197" y="9171602"/>
            <a:ext cx="1065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P3</a:t>
            </a:r>
          </a:p>
        </p:txBody>
      </p:sp>
      <p:sp>
        <p:nvSpPr>
          <p:cNvPr id="245" name="Rectangle : coins arrondis 244">
            <a:extLst>
              <a:ext uri="{FF2B5EF4-FFF2-40B4-BE49-F238E27FC236}">
                <a16:creationId xmlns:a16="http://schemas.microsoft.com/office/drawing/2014/main" id="{4F33EDAC-9007-440A-8EAE-F948D857D88B}"/>
              </a:ext>
            </a:extLst>
          </p:cNvPr>
          <p:cNvSpPr/>
          <p:nvPr/>
        </p:nvSpPr>
        <p:spPr>
          <a:xfrm>
            <a:off x="22698277" y="9051642"/>
            <a:ext cx="1092901" cy="75835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10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Description de la reliure »</a:t>
            </a:r>
          </a:p>
        </p:txBody>
      </p:sp>
      <p:cxnSp>
        <p:nvCxnSpPr>
          <p:cNvPr id="247" name="Connecteur droit avec flèche 246">
            <a:extLst>
              <a:ext uri="{FF2B5EF4-FFF2-40B4-BE49-F238E27FC236}">
                <a16:creationId xmlns:a16="http://schemas.microsoft.com/office/drawing/2014/main" id="{80BDF702-4748-44BA-B1FC-75E370112250}"/>
              </a:ext>
            </a:extLst>
          </p:cNvPr>
          <p:cNvCxnSpPr>
            <a:stCxn id="241" idx="3"/>
            <a:endCxn id="245" idx="1"/>
          </p:cNvCxnSpPr>
          <p:nvPr/>
        </p:nvCxnSpPr>
        <p:spPr>
          <a:xfrm>
            <a:off x="21804751" y="9430818"/>
            <a:ext cx="893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ZoneTexte 248">
            <a:extLst>
              <a:ext uri="{FF2B5EF4-FFF2-40B4-BE49-F238E27FC236}">
                <a16:creationId xmlns:a16="http://schemas.microsoft.com/office/drawing/2014/main" id="{2BE8D497-4707-489F-A0B1-D6471B54EB07}"/>
              </a:ext>
            </a:extLst>
          </p:cNvPr>
          <p:cNvSpPr txBox="1"/>
          <p:nvPr/>
        </p:nvSpPr>
        <p:spPr>
          <a:xfrm>
            <a:off x="21712225" y="9186425"/>
            <a:ext cx="1065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</a:t>
            </a:r>
          </a:p>
        </p:txBody>
      </p:sp>
      <p:sp>
        <p:nvSpPr>
          <p:cNvPr id="251" name="Rectangle : coins arrondis 250">
            <a:extLst>
              <a:ext uri="{FF2B5EF4-FFF2-40B4-BE49-F238E27FC236}">
                <a16:creationId xmlns:a16="http://schemas.microsoft.com/office/drawing/2014/main" id="{0D5C2AB6-A31A-4E81-9C25-F08D0AF33955}"/>
              </a:ext>
            </a:extLst>
          </p:cNvPr>
          <p:cNvSpPr/>
          <p:nvPr/>
        </p:nvSpPr>
        <p:spPr>
          <a:xfrm>
            <a:off x="17751374" y="16895264"/>
            <a:ext cx="1245711" cy="571570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253" name="Connecteur droit avec flèche 252">
            <a:extLst>
              <a:ext uri="{FF2B5EF4-FFF2-40B4-BE49-F238E27FC236}">
                <a16:creationId xmlns:a16="http://schemas.microsoft.com/office/drawing/2014/main" id="{C69E44A5-7A32-4841-939F-F7EC0D077720}"/>
              </a:ext>
            </a:extLst>
          </p:cNvPr>
          <p:cNvCxnSpPr>
            <a:stCxn id="92" idx="3"/>
            <a:endCxn id="251" idx="1"/>
          </p:cNvCxnSpPr>
          <p:nvPr/>
        </p:nvCxnSpPr>
        <p:spPr>
          <a:xfrm>
            <a:off x="16820717" y="17174990"/>
            <a:ext cx="930657" cy="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ZoneTexte 254">
            <a:extLst>
              <a:ext uri="{FF2B5EF4-FFF2-40B4-BE49-F238E27FC236}">
                <a16:creationId xmlns:a16="http://schemas.microsoft.com/office/drawing/2014/main" id="{29EBD9F5-FEE3-4919-97AF-94CDBA6464F0}"/>
              </a:ext>
            </a:extLst>
          </p:cNvPr>
          <p:cNvSpPr txBox="1"/>
          <p:nvPr/>
        </p:nvSpPr>
        <p:spPr>
          <a:xfrm>
            <a:off x="16874365" y="16915508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33721055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182</Words>
  <Application>Microsoft Office PowerPoint</Application>
  <PresentationFormat>Personnalisé</PresentationFormat>
  <Paragraphs>56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Nova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rebecca</dc:creator>
  <cp:lastModifiedBy>rebecca</cp:lastModifiedBy>
  <cp:revision>124</cp:revision>
  <dcterms:created xsi:type="dcterms:W3CDTF">2021-03-02T08:56:07Z</dcterms:created>
  <dcterms:modified xsi:type="dcterms:W3CDTF">2021-03-02T15:34:15Z</dcterms:modified>
</cp:coreProperties>
</file>