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ustomXml" Target="../customXml/item1.xml"/><Relationship Id="rId3" Type="http://schemas.openxmlformats.org/officeDocument/2006/relationships/commentAuthors" Target="commentAuthors.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customXml" Target="../customXml/item3.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5" Type="http://schemas.openxmlformats.org/officeDocument/2006/relationships/slideMaster" Target="slideMasters/slideMaster1.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customXml" Target="../customXml/item2.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9" name="Shape 299"/>
          <p:cNvSpPr/>
          <p:nvPr>
            <p:ph type="sldImg"/>
          </p:nvPr>
        </p:nvSpPr>
        <p:spPr>
          <a:xfrm>
            <a:off x="1143000" y="685800"/>
            <a:ext cx="4572000" cy="3429000"/>
          </a:xfrm>
          <a:prstGeom prst="rect">
            <a:avLst/>
          </a:prstGeom>
        </p:spPr>
        <p:txBody>
          <a:bodyPr/>
          <a:lstStyle/>
          <a:p>
            <a:pPr/>
          </a:p>
        </p:txBody>
      </p:sp>
      <p:sp>
        <p:nvSpPr>
          <p:cNvPr id="300" name="Shape 30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COPERTINA 01">
    <p:spTree>
      <p:nvGrpSpPr>
        <p:cNvPr id="1" name=""/>
        <p:cNvGrpSpPr/>
        <p:nvPr/>
      </p:nvGrpSpPr>
      <p:grpSpPr>
        <a:xfrm>
          <a:off x="0" y="0"/>
          <a:ext cx="0" cy="0"/>
          <a:chOff x="0" y="0"/>
          <a:chExt cx="0" cy="0"/>
        </a:xfrm>
      </p:grpSpPr>
      <p:sp>
        <p:nvSpPr>
          <p:cNvPr id="12" name="Polifonia"/>
          <p:cNvSpPr txBox="1"/>
          <p:nvPr>
            <p:ph type="body" sz="quarter" idx="21"/>
          </p:nvPr>
        </p:nvSpPr>
        <p:spPr>
          <a:xfrm>
            <a:off x="5429128" y="5956034"/>
            <a:ext cx="3286507" cy="1019298"/>
          </a:xfrm>
          <a:prstGeom prst="rect">
            <a:avLst/>
          </a:prstGeom>
        </p:spPr>
        <p:txBody>
          <a:bodyPr wrap="none" lIns="50800" tIns="50800" rIns="50800" bIns="50800" anchor="ctr">
            <a:spAutoFit/>
          </a:bodyPr>
          <a:lstStyle>
            <a:lvl1pPr algn="l" defTabSz="355600">
              <a:defRPr b="1" sz="6000">
                <a:solidFill>
                  <a:srgbClr val="FFFFFF"/>
                </a:solidFill>
              </a:defRPr>
            </a:lvl1pPr>
          </a:lstStyle>
          <a:p>
            <a:pPr>
              <a:defRPr b="0"/>
            </a:pPr>
            <a:r>
              <a:rPr b="1"/>
              <a:t>Polifonia</a:t>
            </a:r>
          </a:p>
        </p:txBody>
      </p:sp>
      <p:sp>
        <p:nvSpPr>
          <p:cNvPr id="13" name="Titolo"/>
          <p:cNvSpPr txBox="1"/>
          <p:nvPr>
            <p:ph type="body" sz="quarter" idx="22"/>
          </p:nvPr>
        </p:nvSpPr>
        <p:spPr>
          <a:xfrm>
            <a:off x="5429128" y="6880369"/>
            <a:ext cx="1911097" cy="1006597"/>
          </a:xfrm>
          <a:prstGeom prst="rect">
            <a:avLst/>
          </a:prstGeom>
        </p:spPr>
        <p:txBody>
          <a:bodyPr wrap="none" lIns="50800" tIns="50800" rIns="50800" bIns="50800">
            <a:spAutoFit/>
          </a:bodyPr>
          <a:lstStyle>
            <a:lvl1pPr algn="l" defTabSz="355600">
              <a:defRPr sz="6000">
                <a:solidFill>
                  <a:srgbClr val="FFFFFF"/>
                </a:solidFill>
                <a:latin typeface="Helvetica Neue Light"/>
                <a:ea typeface="Helvetica Neue Light"/>
                <a:cs typeface="Helvetica Neue Light"/>
                <a:sym typeface="Helvetica Neue Light"/>
              </a:defRPr>
            </a:lvl1pPr>
          </a:lstStyle>
          <a:p>
            <a:pPr/>
            <a:r>
              <a:t>Titolo</a:t>
            </a:r>
          </a:p>
        </p:txBody>
      </p:sp>
      <p:sp>
        <p:nvSpPr>
          <p:cNvPr id="1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TESTO FOTO BIANCA 01">
    <p:bg>
      <p:bgPr>
        <a:solidFill>
          <a:srgbClr val="FFFFFF"/>
        </a:solidFill>
      </p:bgPr>
    </p:bg>
    <p:spTree>
      <p:nvGrpSpPr>
        <p:cNvPr id="1" name=""/>
        <p:cNvGrpSpPr/>
        <p:nvPr/>
      </p:nvGrpSpPr>
      <p:grpSpPr>
        <a:xfrm>
          <a:off x="0" y="0"/>
          <a:ext cx="0" cy="0"/>
          <a:chOff x="0" y="0"/>
          <a:chExt cx="0" cy="0"/>
        </a:xfrm>
      </p:grpSpPr>
      <p:sp>
        <p:nvSpPr>
          <p:cNvPr id="109" name="Numero diapositiva"/>
          <p:cNvSpPr txBox="1"/>
          <p:nvPr>
            <p:ph type="sldNum" sz="quarter" idx="2"/>
          </p:nvPr>
        </p:nvSpPr>
        <p:spPr>
          <a:xfrm>
            <a:off x="12001233" y="13155384"/>
            <a:ext cx="381534" cy="378282"/>
          </a:xfrm>
          <a:prstGeom prst="rect">
            <a:avLst/>
          </a:prstGeom>
        </p:spPr>
        <p:txBody>
          <a:bodyPr/>
          <a:lstStyle>
            <a:lvl1pPr>
              <a:defRPr b="1" sz="1600">
                <a:latin typeface="Helvetica Neue"/>
                <a:ea typeface="Helvetica Neue"/>
                <a:cs typeface="Helvetica Neue"/>
                <a:sym typeface="Helvetica Neue"/>
              </a:defRPr>
            </a:lvl1pPr>
          </a:lstStyle>
          <a:p>
            <a:pPr/>
            <a:fld id="{86CB4B4D-7CA3-9044-876B-883B54F8677D}" type="slidenum"/>
          </a:p>
        </p:txBody>
      </p:sp>
      <p:sp>
        <p:nvSpPr>
          <p:cNvPr id="110"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pPr>
            <a:r>
              <a:t>Polifonia | </a:t>
            </a:r>
            <a:r>
              <a:rPr b="0"/>
              <a:t>2020</a:t>
            </a:r>
          </a:p>
        </p:txBody>
      </p:sp>
      <p:sp>
        <p:nvSpPr>
          <p:cNvPr id="111" name="Linea"/>
          <p:cNvSpPr/>
          <p:nvPr/>
        </p:nvSpPr>
        <p:spPr>
          <a:xfrm>
            <a:off x="-50119" y="1181494"/>
            <a:ext cx="1244212" cy="1"/>
          </a:xfrm>
          <a:prstGeom prst="line">
            <a:avLst/>
          </a:prstGeom>
          <a:ln w="25400">
            <a:solidFill>
              <a:srgbClr val="000000"/>
            </a:solidFill>
            <a:miter lim="400000"/>
          </a:ln>
        </p:spPr>
        <p:txBody>
          <a:bodyPr lIns="50800" tIns="50800" rIns="50800" bIns="50800" anchor="ctr"/>
          <a:lstStyle/>
          <a:p>
            <a:pPr defTabSz="2438338">
              <a:defRPr b="0" sz="2400">
                <a:solidFill>
                  <a:srgbClr val="FFFFFF"/>
                </a:solidFill>
              </a:defRPr>
            </a:pPr>
          </a:p>
        </p:txBody>
      </p:sp>
      <p:sp>
        <p:nvSpPr>
          <p:cNvPr id="112" name="Titolo"/>
          <p:cNvSpPr txBox="1"/>
          <p:nvPr>
            <p:ph type="body" sz="quarter" idx="21"/>
          </p:nvPr>
        </p:nvSpPr>
        <p:spPr>
          <a:xfrm>
            <a:off x="1127794" y="440157"/>
            <a:ext cx="1143382" cy="560449"/>
          </a:xfrm>
          <a:prstGeom prst="rect">
            <a:avLst/>
          </a:prstGeom>
        </p:spPr>
        <p:txBody>
          <a:bodyPr wrap="none" lIns="50800" tIns="50800" rIns="50800" bIns="50800" anchor="ctr">
            <a:spAutoFit/>
          </a:bodyPr>
          <a:lstStyle>
            <a:lvl1pPr algn="l" defTabSz="355600">
              <a:defRPr b="1" sz="3000"/>
            </a:lvl1pPr>
          </a:lstStyle>
          <a:p>
            <a:pPr/>
            <a:r>
              <a:t>Titolo</a:t>
            </a:r>
          </a:p>
        </p:txBody>
      </p:sp>
      <p:sp>
        <p:nvSpPr>
          <p:cNvPr id="113" name="Sotto titolo"/>
          <p:cNvSpPr txBox="1"/>
          <p:nvPr>
            <p:ph type="body" sz="quarter" idx="22"/>
          </p:nvPr>
        </p:nvSpPr>
        <p:spPr>
          <a:xfrm>
            <a:off x="1127794" y="1368732"/>
            <a:ext cx="1899667" cy="547749"/>
          </a:xfrm>
          <a:prstGeom prst="rect">
            <a:avLst/>
          </a:prstGeom>
        </p:spPr>
        <p:txBody>
          <a:bodyPr wrap="none" lIns="50800" tIns="50800" rIns="50800" bIns="50800" anchor="ctr">
            <a:spAutoFit/>
          </a:bodyPr>
          <a:lstStyle>
            <a:lvl1pPr algn="l" defTabSz="355600">
              <a:defRPr sz="3000">
                <a:latin typeface="Helvetica Neue Light"/>
                <a:ea typeface="Helvetica Neue Light"/>
                <a:cs typeface="Helvetica Neue Light"/>
                <a:sym typeface="Helvetica Neue Light"/>
              </a:defRPr>
            </a:lvl1pPr>
          </a:lstStyle>
          <a:p>
            <a:pPr/>
            <a:r>
              <a:t>Sotto titolo</a:t>
            </a:r>
          </a:p>
        </p:txBody>
      </p:sp>
      <p:sp>
        <p:nvSpPr>
          <p:cNvPr id="114" name="Bold title…"/>
          <p:cNvSpPr txBox="1"/>
          <p:nvPr>
            <p:ph type="body" sz="quarter" idx="23"/>
          </p:nvPr>
        </p:nvSpPr>
        <p:spPr>
          <a:xfrm>
            <a:off x="2430631" y="5191888"/>
            <a:ext cx="6219488" cy="2953066"/>
          </a:xfrm>
          <a:prstGeom prst="rect">
            <a:avLst/>
          </a:prstGeom>
        </p:spPr>
        <p:txBody>
          <a:bodyPr>
            <a:spAutoFit/>
          </a:bodyPr>
          <a:lstStyle/>
          <a:p>
            <a:pPr algn="l" defTabSz="457200">
              <a:lnSpc>
                <a:spcPts val="5200"/>
              </a:lnSpc>
              <a:spcBef>
                <a:spcPts val="1200"/>
              </a:spcBef>
              <a:defRPr b="1" sz="2500"/>
            </a:pPr>
            <a:r>
              <a:t>Bold title</a:t>
            </a:r>
          </a:p>
          <a:p>
            <a:pPr algn="l" defTabSz="457200">
              <a:lnSpc>
                <a:spcPts val="5200"/>
              </a:lnSpc>
              <a:spcBef>
                <a:spcPts val="1200"/>
              </a:spcBef>
              <a:defRPr sz="2500">
                <a:latin typeface="Helvetica Neue Light"/>
                <a:ea typeface="Helvetica Neue Light"/>
                <a:cs typeface="Helvetica Neue Light"/>
                <a:sym typeface="Helvetica Neue Light"/>
              </a:defRPr>
            </a:pPr>
            <a:r>
              <a:t>Lorem ipsum dolor sit amet, consectetur adipiscing elit, sed do eiusmod tempor incididunt ut labore et dolore magna aliqua. Ut enim ad minim veniam, quis nostrud exercitation ullamco laboris nisi ut aliquip ex ea commodo consequat.</a:t>
            </a:r>
          </a:p>
        </p:txBody>
      </p:sp>
      <p:sp>
        <p:nvSpPr>
          <p:cNvPr id="115" name="Quadrato"/>
          <p:cNvSpPr/>
          <p:nvPr>
            <p:ph type="body" sz="quarter" idx="24"/>
          </p:nvPr>
        </p:nvSpPr>
        <p:spPr>
          <a:xfrm>
            <a:off x="17737326" y="1626318"/>
            <a:ext cx="5080001" cy="5080001"/>
          </a:xfrm>
          <a:prstGeom prst="rect">
            <a:avLst/>
          </a:prstGeom>
          <a:solidFill>
            <a:srgbClr val="000000"/>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16" name="Quadrato"/>
          <p:cNvSpPr/>
          <p:nvPr>
            <p:ph type="body" sz="quarter" idx="25"/>
          </p:nvPr>
        </p:nvSpPr>
        <p:spPr>
          <a:xfrm>
            <a:off x="17737326" y="7009681"/>
            <a:ext cx="5080001" cy="5080001"/>
          </a:xfrm>
          <a:prstGeom prst="rect">
            <a:avLst/>
          </a:prstGeom>
          <a:solidFill>
            <a:srgbClr val="000000"/>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17" name="Quadrato"/>
          <p:cNvSpPr/>
          <p:nvPr>
            <p:ph type="body" sz="quarter" idx="26"/>
          </p:nvPr>
        </p:nvSpPr>
        <p:spPr>
          <a:xfrm>
            <a:off x="12345947" y="1626318"/>
            <a:ext cx="5080001" cy="5080001"/>
          </a:xfrm>
          <a:prstGeom prst="rect">
            <a:avLst/>
          </a:prstGeom>
          <a:solidFill>
            <a:srgbClr val="000000"/>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18" name="Quadrato"/>
          <p:cNvSpPr/>
          <p:nvPr>
            <p:ph type="body" sz="quarter" idx="27"/>
          </p:nvPr>
        </p:nvSpPr>
        <p:spPr>
          <a:xfrm>
            <a:off x="12345947" y="7009681"/>
            <a:ext cx="5080001" cy="5080001"/>
          </a:xfrm>
          <a:prstGeom prst="rect">
            <a:avLst/>
          </a:prstGeom>
          <a:solidFill>
            <a:srgbClr val="000000"/>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TESTO FOTO NERA 01">
    <p:spTree>
      <p:nvGrpSpPr>
        <p:cNvPr id="1" name=""/>
        <p:cNvGrpSpPr/>
        <p:nvPr/>
      </p:nvGrpSpPr>
      <p:grpSpPr>
        <a:xfrm>
          <a:off x="0" y="0"/>
          <a:ext cx="0" cy="0"/>
          <a:chOff x="0" y="0"/>
          <a:chExt cx="0" cy="0"/>
        </a:xfrm>
      </p:grpSpPr>
      <p:sp>
        <p:nvSpPr>
          <p:cNvPr id="125" name="Numero diapositiva"/>
          <p:cNvSpPr txBox="1"/>
          <p:nvPr>
            <p:ph type="sldNum" sz="quarter" idx="2"/>
          </p:nvPr>
        </p:nvSpPr>
        <p:spPr>
          <a:xfrm>
            <a:off x="12001233" y="13155384"/>
            <a:ext cx="381534" cy="378282"/>
          </a:xfrm>
          <a:prstGeom prst="rect">
            <a:avLst/>
          </a:prstGeom>
        </p:spPr>
        <p:txBody>
          <a:bodyPr/>
          <a:lstStyle>
            <a:lvl1pPr>
              <a:defRPr b="1" sz="1600">
                <a:solidFill>
                  <a:srgbClr val="FFFFFF"/>
                </a:solidFill>
                <a:latin typeface="Helvetica Neue"/>
                <a:ea typeface="Helvetica Neue"/>
                <a:cs typeface="Helvetica Neue"/>
                <a:sym typeface="Helvetica Neue"/>
              </a:defRPr>
            </a:lvl1pPr>
          </a:lstStyle>
          <a:p>
            <a:pPr/>
            <a:fld id="{86CB4B4D-7CA3-9044-876B-883B54F8677D}" type="slidenum"/>
          </a:p>
        </p:txBody>
      </p:sp>
      <p:sp>
        <p:nvSpPr>
          <p:cNvPr id="126"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solidFill>
                  <a:srgbClr val="FFFFFF"/>
                </a:solidFill>
              </a:defRPr>
            </a:pPr>
            <a:r>
              <a:t>Polifonia | </a:t>
            </a:r>
            <a:r>
              <a:rPr b="0"/>
              <a:t>2020</a:t>
            </a:r>
          </a:p>
        </p:txBody>
      </p:sp>
      <p:sp>
        <p:nvSpPr>
          <p:cNvPr id="127" name="Linea"/>
          <p:cNvSpPr/>
          <p:nvPr/>
        </p:nvSpPr>
        <p:spPr>
          <a:xfrm>
            <a:off x="-50119" y="1181494"/>
            <a:ext cx="1244212" cy="1"/>
          </a:xfrm>
          <a:prstGeom prst="line">
            <a:avLst/>
          </a:prstGeom>
          <a:ln w="25400">
            <a:solidFill>
              <a:srgbClr val="FFFFFF"/>
            </a:solidFill>
            <a:miter lim="400000"/>
          </a:ln>
        </p:spPr>
        <p:txBody>
          <a:bodyPr lIns="50800" tIns="50800" rIns="50800" bIns="50800" anchor="ctr"/>
          <a:lstStyle/>
          <a:p>
            <a:pPr defTabSz="2438338">
              <a:defRPr b="0" sz="2400">
                <a:solidFill>
                  <a:srgbClr val="FFFFFF"/>
                </a:solidFill>
              </a:defRPr>
            </a:pPr>
          </a:p>
        </p:txBody>
      </p:sp>
      <p:sp>
        <p:nvSpPr>
          <p:cNvPr id="128" name="Titolo"/>
          <p:cNvSpPr txBox="1"/>
          <p:nvPr>
            <p:ph type="body" sz="quarter" idx="21"/>
          </p:nvPr>
        </p:nvSpPr>
        <p:spPr>
          <a:xfrm>
            <a:off x="1127794" y="440157"/>
            <a:ext cx="1143382" cy="560449"/>
          </a:xfrm>
          <a:prstGeom prst="rect">
            <a:avLst/>
          </a:prstGeom>
        </p:spPr>
        <p:txBody>
          <a:bodyPr wrap="none" lIns="50800" tIns="50800" rIns="50800" bIns="50800" anchor="ctr">
            <a:spAutoFit/>
          </a:bodyPr>
          <a:lstStyle>
            <a:lvl1pPr algn="l" defTabSz="355600">
              <a:defRPr b="1" sz="3000">
                <a:solidFill>
                  <a:srgbClr val="FFFFFF"/>
                </a:solidFill>
              </a:defRPr>
            </a:lvl1pPr>
          </a:lstStyle>
          <a:p>
            <a:pPr/>
            <a:r>
              <a:t>Titolo</a:t>
            </a:r>
          </a:p>
        </p:txBody>
      </p:sp>
      <p:sp>
        <p:nvSpPr>
          <p:cNvPr id="129" name="Sotto titolo"/>
          <p:cNvSpPr txBox="1"/>
          <p:nvPr>
            <p:ph type="body" sz="quarter" idx="22"/>
          </p:nvPr>
        </p:nvSpPr>
        <p:spPr>
          <a:xfrm>
            <a:off x="1127794" y="1368732"/>
            <a:ext cx="1899667" cy="547749"/>
          </a:xfrm>
          <a:prstGeom prst="rect">
            <a:avLst/>
          </a:prstGeom>
        </p:spPr>
        <p:txBody>
          <a:bodyPr wrap="none" lIns="50800" tIns="50800" rIns="50800" bIns="50800" anchor="ctr">
            <a:spAutoFit/>
          </a:bodyPr>
          <a:lstStyle>
            <a:lvl1pPr algn="l" defTabSz="355600">
              <a:defRPr sz="3000">
                <a:solidFill>
                  <a:srgbClr val="FFFFFF"/>
                </a:solidFill>
                <a:latin typeface="Helvetica Neue Light"/>
                <a:ea typeface="Helvetica Neue Light"/>
                <a:cs typeface="Helvetica Neue Light"/>
                <a:sym typeface="Helvetica Neue Light"/>
              </a:defRPr>
            </a:lvl1pPr>
          </a:lstStyle>
          <a:p>
            <a:pPr/>
            <a:r>
              <a:t>Sotto titolo</a:t>
            </a:r>
          </a:p>
        </p:txBody>
      </p:sp>
      <p:sp>
        <p:nvSpPr>
          <p:cNvPr id="130" name="Bold title…"/>
          <p:cNvSpPr txBox="1"/>
          <p:nvPr>
            <p:ph type="body" sz="quarter" idx="23"/>
          </p:nvPr>
        </p:nvSpPr>
        <p:spPr>
          <a:xfrm>
            <a:off x="2430631" y="5191888"/>
            <a:ext cx="6219488" cy="2953066"/>
          </a:xfrm>
          <a:prstGeom prst="rect">
            <a:avLst/>
          </a:prstGeom>
        </p:spPr>
        <p:txBody>
          <a:bodyPr>
            <a:spAutoFit/>
          </a:bodyPr>
          <a:lstStyle/>
          <a:p>
            <a:pPr algn="l" defTabSz="457200">
              <a:lnSpc>
                <a:spcPts val="5200"/>
              </a:lnSpc>
              <a:spcBef>
                <a:spcPts val="1200"/>
              </a:spcBef>
              <a:defRPr b="1" sz="2500">
                <a:solidFill>
                  <a:srgbClr val="FFFFFF"/>
                </a:solidFill>
              </a:defRPr>
            </a:pPr>
            <a:r>
              <a:t>Bold title</a:t>
            </a:r>
          </a:p>
          <a:p>
            <a:pPr algn="l" defTabSz="457200">
              <a:lnSpc>
                <a:spcPts val="5200"/>
              </a:lnSpc>
              <a:spcBef>
                <a:spcPts val="1200"/>
              </a:spcBef>
              <a:defRPr sz="2500">
                <a:solidFill>
                  <a:srgbClr val="FFFFFF"/>
                </a:solidFill>
                <a:latin typeface="Helvetica Neue Light"/>
                <a:ea typeface="Helvetica Neue Light"/>
                <a:cs typeface="Helvetica Neue Light"/>
                <a:sym typeface="Helvetica Neue Light"/>
              </a:defRPr>
            </a:pPr>
            <a:r>
              <a:t>Lorem ipsum dolor sit amet, consectetur adipiscing elit, sed do eiusmod tempor incididunt ut labore et dolore magna aliqua. Ut enim ad minim veniam, quis nostrud exercitation ullamco laboris nisi ut aliquip ex ea commodo consequat.</a:t>
            </a:r>
          </a:p>
        </p:txBody>
      </p:sp>
      <p:sp>
        <p:nvSpPr>
          <p:cNvPr id="131" name="Quadrato"/>
          <p:cNvSpPr/>
          <p:nvPr>
            <p:ph type="body" sz="quarter" idx="24"/>
          </p:nvPr>
        </p:nvSpPr>
        <p:spPr>
          <a:xfrm>
            <a:off x="17737326" y="1626318"/>
            <a:ext cx="5080001" cy="5080001"/>
          </a:xfrm>
          <a:prstGeom prst="rect">
            <a:avLst/>
          </a:prstGeom>
          <a:solidFill>
            <a:srgbClr val="FFFFFF"/>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32" name="Quadrato"/>
          <p:cNvSpPr/>
          <p:nvPr>
            <p:ph type="body" sz="quarter" idx="25"/>
          </p:nvPr>
        </p:nvSpPr>
        <p:spPr>
          <a:xfrm>
            <a:off x="17737326" y="7009681"/>
            <a:ext cx="5080001" cy="5080001"/>
          </a:xfrm>
          <a:prstGeom prst="rect">
            <a:avLst/>
          </a:prstGeom>
          <a:solidFill>
            <a:srgbClr val="FFFFFF"/>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33" name="Quadrato"/>
          <p:cNvSpPr/>
          <p:nvPr>
            <p:ph type="body" sz="quarter" idx="26"/>
          </p:nvPr>
        </p:nvSpPr>
        <p:spPr>
          <a:xfrm>
            <a:off x="12345947" y="1626318"/>
            <a:ext cx="5080001" cy="5080001"/>
          </a:xfrm>
          <a:prstGeom prst="rect">
            <a:avLst/>
          </a:prstGeom>
          <a:solidFill>
            <a:srgbClr val="FFFFFF"/>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34" name="Quadrato"/>
          <p:cNvSpPr/>
          <p:nvPr>
            <p:ph type="body" sz="quarter" idx="27"/>
          </p:nvPr>
        </p:nvSpPr>
        <p:spPr>
          <a:xfrm>
            <a:off x="12345947" y="7009681"/>
            <a:ext cx="5080001" cy="5080001"/>
          </a:xfrm>
          <a:prstGeom prst="rect">
            <a:avLst/>
          </a:prstGeom>
          <a:solidFill>
            <a:srgbClr val="FFFFFF"/>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TESTO FOTO BIANCA 02">
    <p:bg>
      <p:bgPr>
        <a:solidFill>
          <a:srgbClr val="FFFFFF"/>
        </a:solidFill>
      </p:bgPr>
    </p:bg>
    <p:spTree>
      <p:nvGrpSpPr>
        <p:cNvPr id="1" name=""/>
        <p:cNvGrpSpPr/>
        <p:nvPr/>
      </p:nvGrpSpPr>
      <p:grpSpPr>
        <a:xfrm>
          <a:off x="0" y="0"/>
          <a:ext cx="0" cy="0"/>
          <a:chOff x="0" y="0"/>
          <a:chExt cx="0" cy="0"/>
        </a:xfrm>
      </p:grpSpPr>
      <p:sp>
        <p:nvSpPr>
          <p:cNvPr id="141" name="Numero diapositiva"/>
          <p:cNvSpPr txBox="1"/>
          <p:nvPr>
            <p:ph type="sldNum" sz="quarter" idx="2"/>
          </p:nvPr>
        </p:nvSpPr>
        <p:spPr>
          <a:xfrm>
            <a:off x="12001233" y="13155384"/>
            <a:ext cx="381534" cy="378282"/>
          </a:xfrm>
          <a:prstGeom prst="rect">
            <a:avLst/>
          </a:prstGeom>
        </p:spPr>
        <p:txBody>
          <a:bodyPr/>
          <a:lstStyle>
            <a:lvl1pPr>
              <a:defRPr b="1" sz="1600">
                <a:latin typeface="Helvetica Neue"/>
                <a:ea typeface="Helvetica Neue"/>
                <a:cs typeface="Helvetica Neue"/>
                <a:sym typeface="Helvetica Neue"/>
              </a:defRPr>
            </a:lvl1pPr>
          </a:lstStyle>
          <a:p>
            <a:pPr/>
            <a:fld id="{86CB4B4D-7CA3-9044-876B-883B54F8677D}" type="slidenum"/>
          </a:p>
        </p:txBody>
      </p:sp>
      <p:sp>
        <p:nvSpPr>
          <p:cNvPr id="142"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pPr>
            <a:r>
              <a:t>Polifonia | </a:t>
            </a:r>
            <a:r>
              <a:rPr b="0"/>
              <a:t>2020</a:t>
            </a:r>
          </a:p>
        </p:txBody>
      </p:sp>
      <p:sp>
        <p:nvSpPr>
          <p:cNvPr id="143" name="Linea"/>
          <p:cNvSpPr/>
          <p:nvPr/>
        </p:nvSpPr>
        <p:spPr>
          <a:xfrm>
            <a:off x="-50119" y="1181494"/>
            <a:ext cx="1244212" cy="1"/>
          </a:xfrm>
          <a:prstGeom prst="line">
            <a:avLst/>
          </a:prstGeom>
          <a:ln w="25400">
            <a:solidFill>
              <a:srgbClr val="000000"/>
            </a:solidFill>
            <a:miter lim="400000"/>
          </a:ln>
        </p:spPr>
        <p:txBody>
          <a:bodyPr lIns="50800" tIns="50800" rIns="50800" bIns="50800" anchor="ctr"/>
          <a:lstStyle/>
          <a:p>
            <a:pPr defTabSz="2438338">
              <a:defRPr b="0" sz="2400">
                <a:solidFill>
                  <a:srgbClr val="FFFFFF"/>
                </a:solidFill>
              </a:defRPr>
            </a:pPr>
          </a:p>
        </p:txBody>
      </p:sp>
      <p:sp>
        <p:nvSpPr>
          <p:cNvPr id="144" name="Titolo"/>
          <p:cNvSpPr txBox="1"/>
          <p:nvPr>
            <p:ph type="body" sz="quarter" idx="21"/>
          </p:nvPr>
        </p:nvSpPr>
        <p:spPr>
          <a:xfrm>
            <a:off x="1127794" y="440157"/>
            <a:ext cx="1143382" cy="560449"/>
          </a:xfrm>
          <a:prstGeom prst="rect">
            <a:avLst/>
          </a:prstGeom>
        </p:spPr>
        <p:txBody>
          <a:bodyPr wrap="none" lIns="50800" tIns="50800" rIns="50800" bIns="50800" anchor="ctr">
            <a:spAutoFit/>
          </a:bodyPr>
          <a:lstStyle>
            <a:lvl1pPr algn="l" defTabSz="355600">
              <a:defRPr b="1" sz="3000"/>
            </a:lvl1pPr>
          </a:lstStyle>
          <a:p>
            <a:pPr/>
            <a:r>
              <a:t>Titolo</a:t>
            </a:r>
          </a:p>
        </p:txBody>
      </p:sp>
      <p:sp>
        <p:nvSpPr>
          <p:cNvPr id="145" name="Sotto titolo"/>
          <p:cNvSpPr txBox="1"/>
          <p:nvPr>
            <p:ph type="body" sz="quarter" idx="22"/>
          </p:nvPr>
        </p:nvSpPr>
        <p:spPr>
          <a:xfrm>
            <a:off x="1127794" y="1368732"/>
            <a:ext cx="1899667" cy="547749"/>
          </a:xfrm>
          <a:prstGeom prst="rect">
            <a:avLst/>
          </a:prstGeom>
        </p:spPr>
        <p:txBody>
          <a:bodyPr wrap="none" lIns="50800" tIns="50800" rIns="50800" bIns="50800" anchor="ctr">
            <a:spAutoFit/>
          </a:bodyPr>
          <a:lstStyle>
            <a:lvl1pPr algn="l" defTabSz="355600">
              <a:defRPr sz="3000">
                <a:latin typeface="Helvetica Neue Light"/>
                <a:ea typeface="Helvetica Neue Light"/>
                <a:cs typeface="Helvetica Neue Light"/>
                <a:sym typeface="Helvetica Neue Light"/>
              </a:defRPr>
            </a:lvl1pPr>
          </a:lstStyle>
          <a:p>
            <a:pPr/>
            <a:r>
              <a:t>Sotto titolo</a:t>
            </a:r>
          </a:p>
        </p:txBody>
      </p:sp>
      <p:sp>
        <p:nvSpPr>
          <p:cNvPr id="146" name="Bold title…"/>
          <p:cNvSpPr txBox="1"/>
          <p:nvPr>
            <p:ph type="body" sz="quarter" idx="23"/>
          </p:nvPr>
        </p:nvSpPr>
        <p:spPr>
          <a:xfrm>
            <a:off x="1127794" y="2839077"/>
            <a:ext cx="5080001" cy="6686866"/>
          </a:xfrm>
          <a:prstGeom prst="rect">
            <a:avLst/>
          </a:prstGeom>
        </p:spPr>
        <p:txBody>
          <a:bodyPr>
            <a:spAutoFit/>
          </a:bodyPr>
          <a:lstStyle/>
          <a:p>
            <a:pPr algn="l" defTabSz="457200">
              <a:lnSpc>
                <a:spcPts val="5200"/>
              </a:lnSpc>
              <a:spcBef>
                <a:spcPts val="1200"/>
              </a:spcBef>
              <a:defRPr b="1" sz="2500"/>
            </a:pPr>
            <a:r>
              <a:t>Bold title</a:t>
            </a:r>
          </a:p>
          <a:p>
            <a:pPr algn="l" defTabSz="457200">
              <a:lnSpc>
                <a:spcPts val="5200"/>
              </a:lnSpc>
              <a:spcBef>
                <a:spcPts val="1200"/>
              </a:spcBef>
              <a:defRPr sz="2500">
                <a:latin typeface="Helvetica Neue Light"/>
                <a:ea typeface="Helvetica Neue Light"/>
                <a:cs typeface="Helvetica Neue Light"/>
                <a:sym typeface="Helvetica Neue Light"/>
              </a:defRPr>
            </a:pPr>
            <a:r>
              <a:t>Lorem ipsum dolor sit amet, consectetur adipiscing elit, sed do eiusmod tempor incididunt ut labore et dolore magna aliqua. Ut enim ad minim veniam, quis nostrud exercitation ullamco laboris nisi ut aliquip ex ea commodo consequat.</a:t>
            </a:r>
          </a:p>
          <a:p>
            <a:pPr algn="l" defTabSz="457200">
              <a:lnSpc>
                <a:spcPts val="5200"/>
              </a:lnSpc>
              <a:spcBef>
                <a:spcPts val="1200"/>
              </a:spcBef>
              <a:defRPr sz="2500">
                <a:latin typeface="Helvetica Neue Light"/>
                <a:ea typeface="Helvetica Neue Light"/>
                <a:cs typeface="Helvetica Neue Light"/>
                <a:sym typeface="Helvetica Neue Light"/>
              </a:defRPr>
            </a:pPr>
          </a:p>
          <a:p>
            <a:pPr algn="l" defTabSz="457200">
              <a:lnSpc>
                <a:spcPts val="5200"/>
              </a:lnSpc>
              <a:spcBef>
                <a:spcPts val="1200"/>
              </a:spcBef>
              <a:defRPr sz="2500">
                <a:latin typeface="Helvetica Neue Light"/>
                <a:ea typeface="Helvetica Neue Light"/>
                <a:cs typeface="Helvetica Neue Light"/>
                <a:sym typeface="Helvetica Neue Light"/>
              </a:defRPr>
            </a:pPr>
            <a:r>
              <a:t>Lorem ipsum dolor sit amet, consectetur adipiscing elit, sed do eiusmod tempor incididunt ut labore et dolore magna aliqua. Ut enim ad minim veniam, quis nostrud exercitation ullamco laboris nisi ut aliquip ex ea commodo consequat.</a:t>
            </a:r>
          </a:p>
        </p:txBody>
      </p:sp>
      <p:sp>
        <p:nvSpPr>
          <p:cNvPr id="147" name="Quadrato"/>
          <p:cNvSpPr/>
          <p:nvPr>
            <p:ph type="body" sz="quarter" idx="24"/>
          </p:nvPr>
        </p:nvSpPr>
        <p:spPr>
          <a:xfrm>
            <a:off x="17737326" y="1626318"/>
            <a:ext cx="5080001" cy="5080001"/>
          </a:xfrm>
          <a:prstGeom prst="rect">
            <a:avLst/>
          </a:prstGeom>
          <a:solidFill>
            <a:srgbClr val="000000"/>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48" name="Quadrato"/>
          <p:cNvSpPr/>
          <p:nvPr>
            <p:ph type="body" sz="quarter" idx="25"/>
          </p:nvPr>
        </p:nvSpPr>
        <p:spPr>
          <a:xfrm>
            <a:off x="17737326" y="7009681"/>
            <a:ext cx="5080001" cy="5080001"/>
          </a:xfrm>
          <a:prstGeom prst="rect">
            <a:avLst/>
          </a:prstGeom>
          <a:solidFill>
            <a:srgbClr val="000000"/>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49" name="Quadrato"/>
          <p:cNvSpPr/>
          <p:nvPr>
            <p:ph type="body" sz="quarter" idx="26"/>
          </p:nvPr>
        </p:nvSpPr>
        <p:spPr>
          <a:xfrm>
            <a:off x="12345947" y="1626318"/>
            <a:ext cx="5080001" cy="5080001"/>
          </a:xfrm>
          <a:prstGeom prst="rect">
            <a:avLst/>
          </a:prstGeom>
          <a:solidFill>
            <a:srgbClr val="000000"/>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50" name="Quadrato"/>
          <p:cNvSpPr/>
          <p:nvPr>
            <p:ph type="body" sz="quarter" idx="27"/>
          </p:nvPr>
        </p:nvSpPr>
        <p:spPr>
          <a:xfrm>
            <a:off x="12345947" y="7009681"/>
            <a:ext cx="5080001" cy="5080001"/>
          </a:xfrm>
          <a:prstGeom prst="rect">
            <a:avLst/>
          </a:prstGeom>
          <a:solidFill>
            <a:srgbClr val="000000"/>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51" name="Quadrato"/>
          <p:cNvSpPr/>
          <p:nvPr>
            <p:ph type="body" sz="quarter" idx="28"/>
          </p:nvPr>
        </p:nvSpPr>
        <p:spPr>
          <a:xfrm>
            <a:off x="6954567" y="1626318"/>
            <a:ext cx="5080001" cy="5080001"/>
          </a:xfrm>
          <a:prstGeom prst="rect">
            <a:avLst/>
          </a:prstGeom>
          <a:solidFill>
            <a:srgbClr val="000000"/>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52" name="Quadrato"/>
          <p:cNvSpPr/>
          <p:nvPr>
            <p:ph type="body" sz="quarter" idx="29"/>
          </p:nvPr>
        </p:nvSpPr>
        <p:spPr>
          <a:xfrm>
            <a:off x="6954567" y="7009681"/>
            <a:ext cx="5080001" cy="5080001"/>
          </a:xfrm>
          <a:prstGeom prst="rect">
            <a:avLst/>
          </a:prstGeom>
          <a:solidFill>
            <a:srgbClr val="000000"/>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TESTO FOTO NERA 02">
    <p:spTree>
      <p:nvGrpSpPr>
        <p:cNvPr id="1" name=""/>
        <p:cNvGrpSpPr/>
        <p:nvPr/>
      </p:nvGrpSpPr>
      <p:grpSpPr>
        <a:xfrm>
          <a:off x="0" y="0"/>
          <a:ext cx="0" cy="0"/>
          <a:chOff x="0" y="0"/>
          <a:chExt cx="0" cy="0"/>
        </a:xfrm>
      </p:grpSpPr>
      <p:sp>
        <p:nvSpPr>
          <p:cNvPr id="159" name="Numero diapositiva"/>
          <p:cNvSpPr txBox="1"/>
          <p:nvPr>
            <p:ph type="sldNum" sz="quarter" idx="2"/>
          </p:nvPr>
        </p:nvSpPr>
        <p:spPr>
          <a:xfrm>
            <a:off x="12001233" y="13155384"/>
            <a:ext cx="381534" cy="378282"/>
          </a:xfrm>
          <a:prstGeom prst="rect">
            <a:avLst/>
          </a:prstGeom>
        </p:spPr>
        <p:txBody>
          <a:bodyPr/>
          <a:lstStyle>
            <a:lvl1pPr>
              <a:defRPr b="1" sz="1600">
                <a:solidFill>
                  <a:srgbClr val="FFFFFF"/>
                </a:solidFill>
                <a:latin typeface="Helvetica Neue"/>
                <a:ea typeface="Helvetica Neue"/>
                <a:cs typeface="Helvetica Neue"/>
                <a:sym typeface="Helvetica Neue"/>
              </a:defRPr>
            </a:lvl1pPr>
          </a:lstStyle>
          <a:p>
            <a:pPr/>
            <a:fld id="{86CB4B4D-7CA3-9044-876B-883B54F8677D}" type="slidenum"/>
          </a:p>
        </p:txBody>
      </p:sp>
      <p:sp>
        <p:nvSpPr>
          <p:cNvPr id="160"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solidFill>
                  <a:srgbClr val="FFFFFF"/>
                </a:solidFill>
              </a:defRPr>
            </a:pPr>
            <a:r>
              <a:t>Polifonia | </a:t>
            </a:r>
            <a:r>
              <a:rPr b="0"/>
              <a:t>2020</a:t>
            </a:r>
          </a:p>
        </p:txBody>
      </p:sp>
      <p:sp>
        <p:nvSpPr>
          <p:cNvPr id="161" name="Linea"/>
          <p:cNvSpPr/>
          <p:nvPr/>
        </p:nvSpPr>
        <p:spPr>
          <a:xfrm>
            <a:off x="-50119" y="1181494"/>
            <a:ext cx="1244212" cy="1"/>
          </a:xfrm>
          <a:prstGeom prst="line">
            <a:avLst/>
          </a:prstGeom>
          <a:ln w="25400">
            <a:solidFill>
              <a:srgbClr val="FFFFFF"/>
            </a:solidFill>
            <a:miter lim="400000"/>
          </a:ln>
        </p:spPr>
        <p:txBody>
          <a:bodyPr lIns="50800" tIns="50800" rIns="50800" bIns="50800" anchor="ctr"/>
          <a:lstStyle/>
          <a:p>
            <a:pPr defTabSz="2438338">
              <a:defRPr b="0" sz="2400">
                <a:solidFill>
                  <a:srgbClr val="FFFFFF"/>
                </a:solidFill>
              </a:defRPr>
            </a:pPr>
          </a:p>
        </p:txBody>
      </p:sp>
      <p:sp>
        <p:nvSpPr>
          <p:cNvPr id="162" name="Titolo"/>
          <p:cNvSpPr txBox="1"/>
          <p:nvPr>
            <p:ph type="body" sz="quarter" idx="21"/>
          </p:nvPr>
        </p:nvSpPr>
        <p:spPr>
          <a:xfrm>
            <a:off x="1127794" y="440157"/>
            <a:ext cx="1143382" cy="560449"/>
          </a:xfrm>
          <a:prstGeom prst="rect">
            <a:avLst/>
          </a:prstGeom>
        </p:spPr>
        <p:txBody>
          <a:bodyPr wrap="none" lIns="50800" tIns="50800" rIns="50800" bIns="50800" anchor="ctr">
            <a:spAutoFit/>
          </a:bodyPr>
          <a:lstStyle>
            <a:lvl1pPr algn="l" defTabSz="355600">
              <a:defRPr b="1" sz="3000">
                <a:solidFill>
                  <a:srgbClr val="FFFFFF"/>
                </a:solidFill>
              </a:defRPr>
            </a:lvl1pPr>
          </a:lstStyle>
          <a:p>
            <a:pPr/>
            <a:r>
              <a:t>Titolo</a:t>
            </a:r>
          </a:p>
        </p:txBody>
      </p:sp>
      <p:sp>
        <p:nvSpPr>
          <p:cNvPr id="163" name="Sotto titolo"/>
          <p:cNvSpPr txBox="1"/>
          <p:nvPr>
            <p:ph type="body" sz="quarter" idx="22"/>
          </p:nvPr>
        </p:nvSpPr>
        <p:spPr>
          <a:xfrm>
            <a:off x="1127794" y="1368732"/>
            <a:ext cx="1899667" cy="547749"/>
          </a:xfrm>
          <a:prstGeom prst="rect">
            <a:avLst/>
          </a:prstGeom>
        </p:spPr>
        <p:txBody>
          <a:bodyPr wrap="none" lIns="50800" tIns="50800" rIns="50800" bIns="50800" anchor="ctr">
            <a:spAutoFit/>
          </a:bodyPr>
          <a:lstStyle>
            <a:lvl1pPr algn="l" defTabSz="355600">
              <a:defRPr sz="3000">
                <a:solidFill>
                  <a:srgbClr val="FFFFFF"/>
                </a:solidFill>
                <a:latin typeface="Helvetica Neue Light"/>
                <a:ea typeface="Helvetica Neue Light"/>
                <a:cs typeface="Helvetica Neue Light"/>
                <a:sym typeface="Helvetica Neue Light"/>
              </a:defRPr>
            </a:lvl1pPr>
          </a:lstStyle>
          <a:p>
            <a:pPr/>
            <a:r>
              <a:t>Sotto titolo</a:t>
            </a:r>
          </a:p>
        </p:txBody>
      </p:sp>
      <p:sp>
        <p:nvSpPr>
          <p:cNvPr id="164" name="Bold title…"/>
          <p:cNvSpPr txBox="1"/>
          <p:nvPr>
            <p:ph type="body" sz="quarter" idx="23"/>
          </p:nvPr>
        </p:nvSpPr>
        <p:spPr>
          <a:xfrm>
            <a:off x="1127794" y="2839077"/>
            <a:ext cx="5080001" cy="6686866"/>
          </a:xfrm>
          <a:prstGeom prst="rect">
            <a:avLst/>
          </a:prstGeom>
        </p:spPr>
        <p:txBody>
          <a:bodyPr>
            <a:spAutoFit/>
          </a:bodyPr>
          <a:lstStyle/>
          <a:p>
            <a:pPr algn="l" defTabSz="457200">
              <a:lnSpc>
                <a:spcPts val="5200"/>
              </a:lnSpc>
              <a:spcBef>
                <a:spcPts val="1200"/>
              </a:spcBef>
              <a:defRPr b="1" sz="2500">
                <a:solidFill>
                  <a:srgbClr val="FFFFFF"/>
                </a:solidFill>
              </a:defRPr>
            </a:pPr>
            <a:r>
              <a:t>Bold title</a:t>
            </a:r>
          </a:p>
          <a:p>
            <a:pPr algn="l" defTabSz="457200">
              <a:lnSpc>
                <a:spcPts val="5200"/>
              </a:lnSpc>
              <a:spcBef>
                <a:spcPts val="1200"/>
              </a:spcBef>
              <a:defRPr sz="2500">
                <a:solidFill>
                  <a:srgbClr val="FFFFFF"/>
                </a:solidFill>
                <a:latin typeface="Helvetica Neue Light"/>
                <a:ea typeface="Helvetica Neue Light"/>
                <a:cs typeface="Helvetica Neue Light"/>
                <a:sym typeface="Helvetica Neue Light"/>
              </a:defRPr>
            </a:pPr>
            <a:r>
              <a:t>Lorem ipsum dolor sit amet, consectetur adipiscing elit, sed do eiusmod tempor incididunt ut labore et dolore magna aliqua. Ut enim ad minim veniam, quis nostrud exercitation ullamco laboris nisi ut aliquip ex ea commodo consequat.</a:t>
            </a:r>
          </a:p>
          <a:p>
            <a:pPr algn="l" defTabSz="457200">
              <a:lnSpc>
                <a:spcPts val="5200"/>
              </a:lnSpc>
              <a:spcBef>
                <a:spcPts val="1200"/>
              </a:spcBef>
              <a:defRPr sz="2500">
                <a:solidFill>
                  <a:srgbClr val="FFFFFF"/>
                </a:solidFill>
                <a:latin typeface="Helvetica Neue Light"/>
                <a:ea typeface="Helvetica Neue Light"/>
                <a:cs typeface="Helvetica Neue Light"/>
                <a:sym typeface="Helvetica Neue Light"/>
              </a:defRPr>
            </a:pPr>
          </a:p>
          <a:p>
            <a:pPr algn="l" defTabSz="457200">
              <a:lnSpc>
                <a:spcPts val="5200"/>
              </a:lnSpc>
              <a:spcBef>
                <a:spcPts val="1200"/>
              </a:spcBef>
              <a:defRPr sz="2500">
                <a:solidFill>
                  <a:srgbClr val="FFFFFF"/>
                </a:solidFill>
                <a:latin typeface="Helvetica Neue Light"/>
                <a:ea typeface="Helvetica Neue Light"/>
                <a:cs typeface="Helvetica Neue Light"/>
                <a:sym typeface="Helvetica Neue Light"/>
              </a:defRPr>
            </a:pPr>
            <a:r>
              <a:t>Lorem ipsum dolor sit amet, consectetur adipiscing elit, sed do eiusmod tempor incididunt ut labore et dolore magna aliqua. Ut enim ad minim veniam, quis nostrud exercitation ullamco laboris nisi ut aliquip ex ea commodo consequat.</a:t>
            </a:r>
          </a:p>
        </p:txBody>
      </p:sp>
      <p:sp>
        <p:nvSpPr>
          <p:cNvPr id="165" name="Quadrato"/>
          <p:cNvSpPr/>
          <p:nvPr>
            <p:ph type="body" sz="quarter" idx="24"/>
          </p:nvPr>
        </p:nvSpPr>
        <p:spPr>
          <a:xfrm>
            <a:off x="17737326" y="1626318"/>
            <a:ext cx="5080001" cy="5080001"/>
          </a:xfrm>
          <a:prstGeom prst="rect">
            <a:avLst/>
          </a:prstGeom>
          <a:solidFill>
            <a:srgbClr val="FFFFFF"/>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66" name="Quadrato"/>
          <p:cNvSpPr/>
          <p:nvPr>
            <p:ph type="body" sz="quarter" idx="25"/>
          </p:nvPr>
        </p:nvSpPr>
        <p:spPr>
          <a:xfrm>
            <a:off x="17737326" y="7009681"/>
            <a:ext cx="5080001" cy="5080001"/>
          </a:xfrm>
          <a:prstGeom prst="rect">
            <a:avLst/>
          </a:prstGeom>
          <a:solidFill>
            <a:srgbClr val="FFFFFF"/>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67" name="Quadrato"/>
          <p:cNvSpPr/>
          <p:nvPr>
            <p:ph type="body" sz="quarter" idx="26"/>
          </p:nvPr>
        </p:nvSpPr>
        <p:spPr>
          <a:xfrm>
            <a:off x="12345947" y="1626318"/>
            <a:ext cx="5080001" cy="5080001"/>
          </a:xfrm>
          <a:prstGeom prst="rect">
            <a:avLst/>
          </a:prstGeom>
          <a:solidFill>
            <a:srgbClr val="FFFFFF"/>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68" name="Quadrato"/>
          <p:cNvSpPr/>
          <p:nvPr>
            <p:ph type="body" sz="quarter" idx="27"/>
          </p:nvPr>
        </p:nvSpPr>
        <p:spPr>
          <a:xfrm>
            <a:off x="12345947" y="7009681"/>
            <a:ext cx="5080001" cy="5080001"/>
          </a:xfrm>
          <a:prstGeom prst="rect">
            <a:avLst/>
          </a:prstGeom>
          <a:solidFill>
            <a:srgbClr val="FFFFFF"/>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69" name="Quadrato"/>
          <p:cNvSpPr/>
          <p:nvPr>
            <p:ph type="body" sz="quarter" idx="28"/>
          </p:nvPr>
        </p:nvSpPr>
        <p:spPr>
          <a:xfrm>
            <a:off x="6954567" y="1626318"/>
            <a:ext cx="5080001" cy="5080001"/>
          </a:xfrm>
          <a:prstGeom prst="rect">
            <a:avLst/>
          </a:prstGeom>
          <a:solidFill>
            <a:srgbClr val="FFFFFF"/>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
        <p:nvSpPr>
          <p:cNvPr id="170" name="Quadrato"/>
          <p:cNvSpPr/>
          <p:nvPr>
            <p:ph type="body" sz="quarter" idx="29"/>
          </p:nvPr>
        </p:nvSpPr>
        <p:spPr>
          <a:xfrm>
            <a:off x="6954567" y="7009681"/>
            <a:ext cx="5080001" cy="5080001"/>
          </a:xfrm>
          <a:prstGeom prst="rect">
            <a:avLst/>
          </a:prstGeom>
          <a:solidFill>
            <a:srgbClr val="FFFFFF"/>
          </a:solidFill>
        </p:spPr>
        <p:txBody>
          <a:bodyPr lIns="0" tIns="0" rIns="0" bIns="0" anchor="ctr">
            <a:noAutofit/>
          </a:bodyPr>
          <a:lstStyle/>
          <a:p>
            <a:pPr defTabSz="825500">
              <a:defRPr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TESTO BIANCA">
    <p:bg>
      <p:bgPr>
        <a:solidFill>
          <a:srgbClr val="FFFFFF"/>
        </a:solidFill>
      </p:bgPr>
    </p:bg>
    <p:spTree>
      <p:nvGrpSpPr>
        <p:cNvPr id="1" name=""/>
        <p:cNvGrpSpPr/>
        <p:nvPr/>
      </p:nvGrpSpPr>
      <p:grpSpPr>
        <a:xfrm>
          <a:off x="0" y="0"/>
          <a:ext cx="0" cy="0"/>
          <a:chOff x="0" y="0"/>
          <a:chExt cx="0" cy="0"/>
        </a:xfrm>
      </p:grpSpPr>
      <p:sp>
        <p:nvSpPr>
          <p:cNvPr id="177" name="Numero diapositiva"/>
          <p:cNvSpPr txBox="1"/>
          <p:nvPr>
            <p:ph type="sldNum" sz="quarter" idx="2"/>
          </p:nvPr>
        </p:nvSpPr>
        <p:spPr>
          <a:xfrm>
            <a:off x="12001233" y="13155384"/>
            <a:ext cx="381534" cy="378282"/>
          </a:xfrm>
          <a:prstGeom prst="rect">
            <a:avLst/>
          </a:prstGeom>
        </p:spPr>
        <p:txBody>
          <a:bodyPr/>
          <a:lstStyle>
            <a:lvl1pPr>
              <a:defRPr b="1" sz="1600">
                <a:latin typeface="Helvetica Neue"/>
                <a:ea typeface="Helvetica Neue"/>
                <a:cs typeface="Helvetica Neue"/>
                <a:sym typeface="Helvetica Neue"/>
              </a:defRPr>
            </a:lvl1pPr>
          </a:lstStyle>
          <a:p>
            <a:pPr/>
            <a:fld id="{86CB4B4D-7CA3-9044-876B-883B54F8677D}" type="slidenum"/>
          </a:p>
        </p:txBody>
      </p:sp>
      <p:sp>
        <p:nvSpPr>
          <p:cNvPr id="178"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pPr>
            <a:r>
              <a:t>Polifonia | </a:t>
            </a:r>
            <a:r>
              <a:rPr b="0"/>
              <a:t>2020</a:t>
            </a:r>
          </a:p>
        </p:txBody>
      </p:sp>
      <p:sp>
        <p:nvSpPr>
          <p:cNvPr id="179" name="Linea"/>
          <p:cNvSpPr/>
          <p:nvPr/>
        </p:nvSpPr>
        <p:spPr>
          <a:xfrm>
            <a:off x="-50119" y="1181494"/>
            <a:ext cx="1244212" cy="1"/>
          </a:xfrm>
          <a:prstGeom prst="line">
            <a:avLst/>
          </a:prstGeom>
          <a:ln w="25400">
            <a:solidFill>
              <a:srgbClr val="000000"/>
            </a:solidFill>
            <a:miter lim="400000"/>
          </a:ln>
        </p:spPr>
        <p:txBody>
          <a:bodyPr lIns="50800" tIns="50800" rIns="50800" bIns="50800" anchor="ctr"/>
          <a:lstStyle/>
          <a:p>
            <a:pPr defTabSz="2438338">
              <a:defRPr b="0" sz="2400">
                <a:solidFill>
                  <a:srgbClr val="FFFFFF"/>
                </a:solidFill>
              </a:defRPr>
            </a:pPr>
          </a:p>
        </p:txBody>
      </p:sp>
      <p:sp>
        <p:nvSpPr>
          <p:cNvPr id="180" name="Titolo"/>
          <p:cNvSpPr txBox="1"/>
          <p:nvPr>
            <p:ph type="body" sz="quarter" idx="21"/>
          </p:nvPr>
        </p:nvSpPr>
        <p:spPr>
          <a:xfrm>
            <a:off x="1127794" y="440157"/>
            <a:ext cx="1143382" cy="560449"/>
          </a:xfrm>
          <a:prstGeom prst="rect">
            <a:avLst/>
          </a:prstGeom>
        </p:spPr>
        <p:txBody>
          <a:bodyPr wrap="none" lIns="50800" tIns="50800" rIns="50800" bIns="50800" anchor="ctr">
            <a:spAutoFit/>
          </a:bodyPr>
          <a:lstStyle>
            <a:lvl1pPr algn="l" defTabSz="355600">
              <a:defRPr b="1" sz="3000"/>
            </a:lvl1pPr>
          </a:lstStyle>
          <a:p>
            <a:pPr/>
            <a:r>
              <a:t>Titolo</a:t>
            </a:r>
          </a:p>
        </p:txBody>
      </p:sp>
      <p:sp>
        <p:nvSpPr>
          <p:cNvPr id="181" name="Sotto titolo"/>
          <p:cNvSpPr txBox="1"/>
          <p:nvPr>
            <p:ph type="body" sz="quarter" idx="22"/>
          </p:nvPr>
        </p:nvSpPr>
        <p:spPr>
          <a:xfrm>
            <a:off x="1127794" y="1368732"/>
            <a:ext cx="1899667" cy="547749"/>
          </a:xfrm>
          <a:prstGeom prst="rect">
            <a:avLst/>
          </a:prstGeom>
        </p:spPr>
        <p:txBody>
          <a:bodyPr wrap="none" lIns="50800" tIns="50800" rIns="50800" bIns="50800" anchor="ctr">
            <a:spAutoFit/>
          </a:bodyPr>
          <a:lstStyle>
            <a:lvl1pPr algn="l" defTabSz="355600">
              <a:defRPr sz="3000">
                <a:latin typeface="Helvetica Neue Light"/>
                <a:ea typeface="Helvetica Neue Light"/>
                <a:cs typeface="Helvetica Neue Light"/>
                <a:sym typeface="Helvetica Neue Light"/>
              </a:defRPr>
            </a:lvl1pPr>
          </a:lstStyle>
          <a:p>
            <a:pPr/>
            <a:r>
              <a:t>Sotto titolo</a:t>
            </a:r>
          </a:p>
        </p:txBody>
      </p:sp>
      <p:sp>
        <p:nvSpPr>
          <p:cNvPr id="182" name="Lorem ipsum dolor sit amet, consectetur adipiscing elit, sed do eiusmod tempor incididunt ut labore et dolore magna aliqua. Ut enim ad minim veniam, quis nostrud exercitation ullamco laboris nisi ut aliquip ex ea commodo consequat."/>
          <p:cNvSpPr txBox="1"/>
          <p:nvPr>
            <p:ph type="body" sz="quarter" idx="23"/>
          </p:nvPr>
        </p:nvSpPr>
        <p:spPr>
          <a:xfrm>
            <a:off x="2430631" y="5457667"/>
            <a:ext cx="6219488" cy="2419666"/>
          </a:xfrm>
          <a:prstGeom prst="rect">
            <a:avLst/>
          </a:prstGeom>
        </p:spPr>
        <p:txBody>
          <a:bodyPr>
            <a:spAutoFit/>
          </a:bodyPr>
          <a:lstStyle>
            <a:lvl1pPr algn="l" defTabSz="457200">
              <a:lnSpc>
                <a:spcPts val="5200"/>
              </a:lnSpc>
              <a:spcBef>
                <a:spcPts val="1200"/>
              </a:spcBef>
              <a:defRPr sz="2500">
                <a:latin typeface="Helvetica Neue Light"/>
                <a:ea typeface="Helvetica Neue Light"/>
                <a:cs typeface="Helvetica Neue Light"/>
                <a:sym typeface="Helvetica Neue Light"/>
              </a:defRPr>
            </a:lvl1pPr>
          </a:lstStyle>
          <a:p>
            <a:pPr/>
            <a:r>
              <a:t>Lorem ipsum dolor sit amet, consectetur adipiscing elit, sed do eiusmod tempor incididunt ut labore et dolore magna aliqua. Ut enim ad minim veniam, quis nostrud exercitation ullamco laboris nisi ut aliquip ex ea commodo consequat.</a:t>
            </a:r>
          </a:p>
        </p:txBody>
      </p:sp>
      <p:sp>
        <p:nvSpPr>
          <p:cNvPr id="183" name="Duis aute irure dolor in reprehenderit in voluptate velit esse cillum dolore eu fugiat nulla pariatur. Excepteur sint occaecat cupidatat non proident, sunt in culpa qui officia deserunt mollit anim id est laborum."/>
          <p:cNvSpPr txBox="1"/>
          <p:nvPr>
            <p:ph type="body" sz="quarter" idx="24"/>
          </p:nvPr>
        </p:nvSpPr>
        <p:spPr>
          <a:xfrm>
            <a:off x="9082256" y="5457667"/>
            <a:ext cx="6219489" cy="2038986"/>
          </a:xfrm>
          <a:prstGeom prst="rect">
            <a:avLst/>
          </a:prstGeom>
        </p:spPr>
        <p:txBody>
          <a:bodyPr>
            <a:spAutoFit/>
          </a:bodyPr>
          <a:lstStyle>
            <a:lvl1pPr algn="l" defTabSz="457200">
              <a:lnSpc>
                <a:spcPts val="5200"/>
              </a:lnSpc>
              <a:spcBef>
                <a:spcPts val="1200"/>
              </a:spcBef>
              <a:defRPr sz="2500"/>
            </a:lvl1pPr>
          </a:lstStyle>
          <a:p>
            <a:pPr/>
            <a:r>
              <a:t>Duis aute irure dolor in reprehenderit in voluptate velit esse cillum dolore eu fugiat nulla pariatur. Excepteur sint occaecat cupidatat non proident, sunt in culpa qui officia deserunt mollit anim id est laborum.</a:t>
            </a:r>
          </a:p>
        </p:txBody>
      </p:sp>
      <p:sp>
        <p:nvSpPr>
          <p:cNvPr id="184" name="Lorem ipsum dolor sit amet, consectetur adipiscing elit, sed do eiusmod tempor incididunt ut labore et dolore magna aliqua. Ut enim ad minim veniam, quis nostrud exercitation ullamco laboris nisi ut aliquip ex ea commodo consequat."/>
          <p:cNvSpPr txBox="1"/>
          <p:nvPr>
            <p:ph type="body" sz="quarter" idx="25"/>
          </p:nvPr>
        </p:nvSpPr>
        <p:spPr>
          <a:xfrm>
            <a:off x="15733881" y="5457667"/>
            <a:ext cx="6219489" cy="2800666"/>
          </a:xfrm>
          <a:prstGeom prst="rect">
            <a:avLst/>
          </a:prstGeom>
        </p:spPr>
        <p:txBody>
          <a:bodyPr>
            <a:spAutoFit/>
          </a:bodyPr>
          <a:lstStyle>
            <a:lvl1pPr algn="l" defTabSz="457200">
              <a:lnSpc>
                <a:spcPts val="5200"/>
              </a:lnSpc>
              <a:spcBef>
                <a:spcPts val="1200"/>
              </a:spcBef>
              <a:defRPr b="1" sz="2500"/>
            </a:lvl1pPr>
          </a:lstStyle>
          <a:p>
            <a:pPr/>
            <a:r>
              <a:t>Lorem ipsum dolor sit amet, consectetur adipiscing elit, sed do eiusmod tempor incididunt ut labore et dolore magna aliqua. Ut enim ad minim veniam, quis nostrud exercitation ullamco laboris nisi ut aliquip ex ea commodo consequat.</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TESTO NERO">
    <p:spTree>
      <p:nvGrpSpPr>
        <p:cNvPr id="1" name=""/>
        <p:cNvGrpSpPr/>
        <p:nvPr/>
      </p:nvGrpSpPr>
      <p:grpSpPr>
        <a:xfrm>
          <a:off x="0" y="0"/>
          <a:ext cx="0" cy="0"/>
          <a:chOff x="0" y="0"/>
          <a:chExt cx="0" cy="0"/>
        </a:xfrm>
      </p:grpSpPr>
      <p:sp>
        <p:nvSpPr>
          <p:cNvPr id="191" name="Numero diapositiva"/>
          <p:cNvSpPr txBox="1"/>
          <p:nvPr>
            <p:ph type="sldNum" sz="quarter" idx="2"/>
          </p:nvPr>
        </p:nvSpPr>
        <p:spPr>
          <a:xfrm>
            <a:off x="12001233" y="13155384"/>
            <a:ext cx="381534" cy="378282"/>
          </a:xfrm>
          <a:prstGeom prst="rect">
            <a:avLst/>
          </a:prstGeom>
        </p:spPr>
        <p:txBody>
          <a:bodyPr/>
          <a:lstStyle>
            <a:lvl1pPr>
              <a:defRPr b="1" sz="1600">
                <a:solidFill>
                  <a:srgbClr val="FFFFFF"/>
                </a:solidFill>
                <a:latin typeface="Helvetica Neue"/>
                <a:ea typeface="Helvetica Neue"/>
                <a:cs typeface="Helvetica Neue"/>
                <a:sym typeface="Helvetica Neue"/>
              </a:defRPr>
            </a:lvl1pPr>
          </a:lstStyle>
          <a:p>
            <a:pPr/>
            <a:fld id="{86CB4B4D-7CA3-9044-876B-883B54F8677D}" type="slidenum"/>
          </a:p>
        </p:txBody>
      </p:sp>
      <p:sp>
        <p:nvSpPr>
          <p:cNvPr id="192"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solidFill>
                  <a:srgbClr val="FFFFFF"/>
                </a:solidFill>
              </a:defRPr>
            </a:pPr>
            <a:r>
              <a:t>Polifonia | </a:t>
            </a:r>
            <a:r>
              <a:rPr b="0"/>
              <a:t>2020</a:t>
            </a:r>
          </a:p>
        </p:txBody>
      </p:sp>
      <p:sp>
        <p:nvSpPr>
          <p:cNvPr id="193" name="Linea"/>
          <p:cNvSpPr/>
          <p:nvPr/>
        </p:nvSpPr>
        <p:spPr>
          <a:xfrm>
            <a:off x="-50119" y="1181494"/>
            <a:ext cx="1244212" cy="1"/>
          </a:xfrm>
          <a:prstGeom prst="line">
            <a:avLst/>
          </a:prstGeom>
          <a:ln w="25400">
            <a:solidFill>
              <a:srgbClr val="FFFFFF"/>
            </a:solidFill>
            <a:miter lim="400000"/>
          </a:ln>
        </p:spPr>
        <p:txBody>
          <a:bodyPr lIns="50800" tIns="50800" rIns="50800" bIns="50800" anchor="ctr"/>
          <a:lstStyle/>
          <a:p>
            <a:pPr defTabSz="2438338">
              <a:defRPr b="0" sz="2400">
                <a:solidFill>
                  <a:srgbClr val="FFFFFF"/>
                </a:solidFill>
              </a:defRPr>
            </a:pPr>
          </a:p>
        </p:txBody>
      </p:sp>
      <p:sp>
        <p:nvSpPr>
          <p:cNvPr id="194" name="Titolo"/>
          <p:cNvSpPr txBox="1"/>
          <p:nvPr>
            <p:ph type="body" sz="quarter" idx="21"/>
          </p:nvPr>
        </p:nvSpPr>
        <p:spPr>
          <a:xfrm>
            <a:off x="1127794" y="440157"/>
            <a:ext cx="1143382" cy="560449"/>
          </a:xfrm>
          <a:prstGeom prst="rect">
            <a:avLst/>
          </a:prstGeom>
        </p:spPr>
        <p:txBody>
          <a:bodyPr wrap="none" lIns="50800" tIns="50800" rIns="50800" bIns="50800" anchor="ctr">
            <a:spAutoFit/>
          </a:bodyPr>
          <a:lstStyle>
            <a:lvl1pPr algn="l" defTabSz="355600">
              <a:defRPr b="1" sz="3000">
                <a:solidFill>
                  <a:srgbClr val="FFFFFF"/>
                </a:solidFill>
              </a:defRPr>
            </a:lvl1pPr>
          </a:lstStyle>
          <a:p>
            <a:pPr/>
            <a:r>
              <a:t>Titolo</a:t>
            </a:r>
          </a:p>
        </p:txBody>
      </p:sp>
      <p:sp>
        <p:nvSpPr>
          <p:cNvPr id="195" name="Sotto titolo"/>
          <p:cNvSpPr txBox="1"/>
          <p:nvPr>
            <p:ph type="body" sz="quarter" idx="22"/>
          </p:nvPr>
        </p:nvSpPr>
        <p:spPr>
          <a:xfrm>
            <a:off x="1127794" y="1368732"/>
            <a:ext cx="1899667" cy="547749"/>
          </a:xfrm>
          <a:prstGeom prst="rect">
            <a:avLst/>
          </a:prstGeom>
        </p:spPr>
        <p:txBody>
          <a:bodyPr wrap="none" lIns="50800" tIns="50800" rIns="50800" bIns="50800" anchor="ctr">
            <a:spAutoFit/>
          </a:bodyPr>
          <a:lstStyle>
            <a:lvl1pPr algn="l" defTabSz="355600">
              <a:defRPr sz="3000">
                <a:solidFill>
                  <a:srgbClr val="FFFFFF"/>
                </a:solidFill>
                <a:latin typeface="Helvetica Neue Light"/>
                <a:ea typeface="Helvetica Neue Light"/>
                <a:cs typeface="Helvetica Neue Light"/>
                <a:sym typeface="Helvetica Neue Light"/>
              </a:defRPr>
            </a:lvl1pPr>
          </a:lstStyle>
          <a:p>
            <a:pPr/>
            <a:r>
              <a:t>Sotto titolo</a:t>
            </a:r>
          </a:p>
        </p:txBody>
      </p:sp>
      <p:sp>
        <p:nvSpPr>
          <p:cNvPr id="196" name="Lorem ipsum dolor sit amet, consectetur adipiscing elit, sed do eiusmod tempor incididunt ut labore et dolore magna aliqua. Ut enim ad minim veniam, quis nostrud exercitation ullamco laboris nisi ut aliquip ex ea commodo consequat."/>
          <p:cNvSpPr txBox="1"/>
          <p:nvPr>
            <p:ph type="body" sz="quarter" idx="23"/>
          </p:nvPr>
        </p:nvSpPr>
        <p:spPr>
          <a:xfrm>
            <a:off x="2430631" y="5457667"/>
            <a:ext cx="6219488" cy="2419666"/>
          </a:xfrm>
          <a:prstGeom prst="rect">
            <a:avLst/>
          </a:prstGeom>
        </p:spPr>
        <p:txBody>
          <a:bodyPr>
            <a:spAutoFit/>
          </a:bodyPr>
          <a:lstStyle>
            <a:lvl1pPr algn="l" defTabSz="457200">
              <a:lnSpc>
                <a:spcPts val="5200"/>
              </a:lnSpc>
              <a:spcBef>
                <a:spcPts val="1200"/>
              </a:spcBef>
              <a:defRPr sz="2500">
                <a:solidFill>
                  <a:srgbClr val="FFFFFF"/>
                </a:solidFill>
                <a:latin typeface="Helvetica Neue Light"/>
                <a:ea typeface="Helvetica Neue Light"/>
                <a:cs typeface="Helvetica Neue Light"/>
                <a:sym typeface="Helvetica Neue Light"/>
              </a:defRPr>
            </a:lvl1pPr>
          </a:lstStyle>
          <a:p>
            <a:pPr/>
            <a:r>
              <a:t>Lorem ipsum dolor sit amet, consectetur adipiscing elit, sed do eiusmod tempor incididunt ut labore et dolore magna aliqua. Ut enim ad minim veniam, quis nostrud exercitation ullamco laboris nisi ut aliquip ex ea commodo consequat.</a:t>
            </a:r>
          </a:p>
        </p:txBody>
      </p:sp>
      <p:sp>
        <p:nvSpPr>
          <p:cNvPr id="197" name="Duis aute irure dolor in reprehenderit in voluptate velit esse cillum dolore eu fugiat nulla pariatur. Excepteur sint occaecat cupidatat non proident, sunt in culpa qui officia deserunt mollit anim id est laborum."/>
          <p:cNvSpPr txBox="1"/>
          <p:nvPr>
            <p:ph type="body" sz="quarter" idx="24"/>
          </p:nvPr>
        </p:nvSpPr>
        <p:spPr>
          <a:xfrm>
            <a:off x="9082256" y="5457667"/>
            <a:ext cx="6219489" cy="2038986"/>
          </a:xfrm>
          <a:prstGeom prst="rect">
            <a:avLst/>
          </a:prstGeom>
        </p:spPr>
        <p:txBody>
          <a:bodyPr>
            <a:spAutoFit/>
          </a:bodyPr>
          <a:lstStyle>
            <a:lvl1pPr algn="l" defTabSz="457200">
              <a:lnSpc>
                <a:spcPts val="5200"/>
              </a:lnSpc>
              <a:spcBef>
                <a:spcPts val="1200"/>
              </a:spcBef>
              <a:defRPr sz="2500">
                <a:solidFill>
                  <a:srgbClr val="FFFFFF"/>
                </a:solidFill>
              </a:defRPr>
            </a:lvl1pPr>
          </a:lstStyle>
          <a:p>
            <a:pPr/>
            <a:r>
              <a:t>Duis aute irure dolor in reprehenderit in voluptate velit esse cillum dolore eu fugiat nulla pariatur. Excepteur sint occaecat cupidatat non proident, sunt in culpa qui officia deserunt mollit anim id est laborum.</a:t>
            </a:r>
          </a:p>
        </p:txBody>
      </p:sp>
      <p:sp>
        <p:nvSpPr>
          <p:cNvPr id="198" name="Lorem ipsum dolor sit amet, consectetur adipiscing elit, sed do eiusmod tempor incididunt ut labore et dolore magna aliqua. Ut enim ad minim veniam, quis nostrud exercitation ullamco laboris nisi ut aliquip ex ea commodo consequat."/>
          <p:cNvSpPr txBox="1"/>
          <p:nvPr>
            <p:ph type="body" sz="quarter" idx="25"/>
          </p:nvPr>
        </p:nvSpPr>
        <p:spPr>
          <a:xfrm>
            <a:off x="15733881" y="5457667"/>
            <a:ext cx="6219489" cy="2800666"/>
          </a:xfrm>
          <a:prstGeom prst="rect">
            <a:avLst/>
          </a:prstGeom>
        </p:spPr>
        <p:txBody>
          <a:bodyPr>
            <a:spAutoFit/>
          </a:bodyPr>
          <a:lstStyle>
            <a:lvl1pPr algn="l" defTabSz="457200">
              <a:lnSpc>
                <a:spcPts val="5200"/>
              </a:lnSpc>
              <a:spcBef>
                <a:spcPts val="1200"/>
              </a:spcBef>
              <a:defRPr b="1" sz="2500">
                <a:solidFill>
                  <a:srgbClr val="FFFFFF"/>
                </a:solidFill>
              </a:defRPr>
            </a:lvl1pPr>
          </a:lstStyle>
          <a:p>
            <a:pPr/>
            <a:r>
              <a:t>Lorem ipsum dolor sit amet, consectetur adipiscing elit, sed do eiusmod tempor incididunt ut labore et dolore magna aliqua. Ut enim ad minim veniam, quis nostrud exercitation ullamco laboris nisi ut aliquip ex ea commodo consequat.</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TIMELINE">
    <p:bg>
      <p:bgPr>
        <a:solidFill>
          <a:srgbClr val="FFFFFF"/>
        </a:solidFill>
      </p:bgPr>
    </p:bg>
    <p:spTree>
      <p:nvGrpSpPr>
        <p:cNvPr id="1" name=""/>
        <p:cNvGrpSpPr/>
        <p:nvPr/>
      </p:nvGrpSpPr>
      <p:grpSpPr>
        <a:xfrm>
          <a:off x="0" y="0"/>
          <a:ext cx="0" cy="0"/>
          <a:chOff x="0" y="0"/>
          <a:chExt cx="0" cy="0"/>
        </a:xfrm>
      </p:grpSpPr>
      <p:sp>
        <p:nvSpPr>
          <p:cNvPr id="205" name="Linea"/>
          <p:cNvSpPr/>
          <p:nvPr/>
        </p:nvSpPr>
        <p:spPr>
          <a:xfrm>
            <a:off x="-93065" y="6858000"/>
            <a:ext cx="16507862" cy="0"/>
          </a:xfrm>
          <a:prstGeom prst="line">
            <a:avLst/>
          </a:prstGeom>
          <a:ln w="38100">
            <a:solidFill>
              <a:srgbClr val="00FF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6" name="Rettangolo"/>
          <p:cNvSpPr/>
          <p:nvPr/>
        </p:nvSpPr>
        <p:spPr>
          <a:xfrm>
            <a:off x="16291520" y="-25400"/>
            <a:ext cx="8135045" cy="13766800"/>
          </a:xfrm>
          <a:prstGeom prst="rect">
            <a:avLst/>
          </a:prstGeom>
          <a:solidFill>
            <a:srgbClr val="000000"/>
          </a:solidFill>
          <a:ln w="12700">
            <a:miter lim="400000"/>
          </a:ln>
        </p:spPr>
        <p:txBody>
          <a:bodyPr lIns="0" tIns="0" rIns="0" bIns="0" anchor="ctr"/>
          <a:lstStyle/>
          <a:p>
            <a:pPr defTabSz="825500">
              <a:defRPr b="0">
                <a:solidFill>
                  <a:srgbClr val="FFFFFF"/>
                </a:solidFill>
                <a:latin typeface="+mn-lt"/>
                <a:ea typeface="+mn-ea"/>
                <a:cs typeface="+mn-cs"/>
                <a:sym typeface="Helvetica Neue Medium"/>
              </a:defRPr>
            </a:pPr>
          </a:p>
        </p:txBody>
      </p:sp>
      <p:sp>
        <p:nvSpPr>
          <p:cNvPr id="207" name="Numero diapositiva"/>
          <p:cNvSpPr txBox="1"/>
          <p:nvPr>
            <p:ph type="sldNum" sz="quarter" idx="2"/>
          </p:nvPr>
        </p:nvSpPr>
        <p:spPr>
          <a:xfrm>
            <a:off x="12001233" y="13155384"/>
            <a:ext cx="381534" cy="378282"/>
          </a:xfrm>
          <a:prstGeom prst="rect">
            <a:avLst/>
          </a:prstGeom>
        </p:spPr>
        <p:txBody>
          <a:bodyPr/>
          <a:lstStyle>
            <a:lvl1pPr>
              <a:defRPr b="1" sz="1600">
                <a:latin typeface="Helvetica Neue"/>
                <a:ea typeface="Helvetica Neue"/>
                <a:cs typeface="Helvetica Neue"/>
                <a:sym typeface="Helvetica Neue"/>
              </a:defRPr>
            </a:lvl1pPr>
          </a:lstStyle>
          <a:p>
            <a:pPr/>
            <a:fld id="{86CB4B4D-7CA3-9044-876B-883B54F8677D}" type="slidenum"/>
          </a:p>
        </p:txBody>
      </p:sp>
      <p:sp>
        <p:nvSpPr>
          <p:cNvPr id="208"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solidFill>
                  <a:srgbClr val="FFFFFF"/>
                </a:solidFill>
              </a:defRPr>
            </a:pPr>
            <a:r>
              <a:t>Polifonia | </a:t>
            </a:r>
            <a:r>
              <a:rPr b="0"/>
              <a:t>2020</a:t>
            </a:r>
          </a:p>
        </p:txBody>
      </p:sp>
      <p:sp>
        <p:nvSpPr>
          <p:cNvPr id="209" name="Linea"/>
          <p:cNvSpPr/>
          <p:nvPr/>
        </p:nvSpPr>
        <p:spPr>
          <a:xfrm>
            <a:off x="-50119" y="1181494"/>
            <a:ext cx="1244212" cy="1"/>
          </a:xfrm>
          <a:prstGeom prst="line">
            <a:avLst/>
          </a:prstGeom>
          <a:ln w="25400">
            <a:solidFill>
              <a:srgbClr val="000000"/>
            </a:solidFill>
            <a:miter lim="400000"/>
          </a:ln>
        </p:spPr>
        <p:txBody>
          <a:bodyPr lIns="50800" tIns="50800" rIns="50800" bIns="50800" anchor="ctr"/>
          <a:lstStyle/>
          <a:p>
            <a:pPr defTabSz="2438338">
              <a:defRPr b="0" sz="2400">
                <a:solidFill>
                  <a:srgbClr val="FFFFFF"/>
                </a:solidFill>
              </a:defRPr>
            </a:pPr>
          </a:p>
        </p:txBody>
      </p:sp>
      <p:sp>
        <p:nvSpPr>
          <p:cNvPr id="210" name="Titolo"/>
          <p:cNvSpPr txBox="1"/>
          <p:nvPr>
            <p:ph type="body" sz="quarter" idx="21"/>
          </p:nvPr>
        </p:nvSpPr>
        <p:spPr>
          <a:xfrm>
            <a:off x="1127794" y="440157"/>
            <a:ext cx="1143382" cy="560449"/>
          </a:xfrm>
          <a:prstGeom prst="rect">
            <a:avLst/>
          </a:prstGeom>
        </p:spPr>
        <p:txBody>
          <a:bodyPr wrap="none" lIns="50800" tIns="50800" rIns="50800" bIns="50800" anchor="ctr">
            <a:spAutoFit/>
          </a:bodyPr>
          <a:lstStyle>
            <a:lvl1pPr algn="l" defTabSz="355600">
              <a:defRPr b="1" sz="3000"/>
            </a:lvl1pPr>
          </a:lstStyle>
          <a:p>
            <a:pPr/>
            <a:r>
              <a:t>Titolo</a:t>
            </a:r>
          </a:p>
        </p:txBody>
      </p:sp>
      <p:sp>
        <p:nvSpPr>
          <p:cNvPr id="211" name="Sotto titolo"/>
          <p:cNvSpPr txBox="1"/>
          <p:nvPr>
            <p:ph type="body" sz="quarter" idx="22"/>
          </p:nvPr>
        </p:nvSpPr>
        <p:spPr>
          <a:xfrm>
            <a:off x="1127794" y="1368732"/>
            <a:ext cx="1899667" cy="547749"/>
          </a:xfrm>
          <a:prstGeom prst="rect">
            <a:avLst/>
          </a:prstGeom>
        </p:spPr>
        <p:txBody>
          <a:bodyPr wrap="none" lIns="50800" tIns="50800" rIns="50800" bIns="50800" anchor="ctr">
            <a:spAutoFit/>
          </a:bodyPr>
          <a:lstStyle>
            <a:lvl1pPr algn="l" defTabSz="355600">
              <a:defRPr sz="3000">
                <a:latin typeface="Helvetica Neue Light"/>
                <a:ea typeface="Helvetica Neue Light"/>
                <a:cs typeface="Helvetica Neue Light"/>
                <a:sym typeface="Helvetica Neue Light"/>
              </a:defRPr>
            </a:lvl1pPr>
          </a:lstStyle>
          <a:p>
            <a:pPr/>
            <a:r>
              <a:t>Sotto titolo</a:t>
            </a:r>
          </a:p>
        </p:txBody>
      </p:sp>
      <p:sp>
        <p:nvSpPr>
          <p:cNvPr id="212" name="Title…"/>
          <p:cNvSpPr txBox="1"/>
          <p:nvPr>
            <p:ph type="body" sz="quarter" idx="23"/>
          </p:nvPr>
        </p:nvSpPr>
        <p:spPr>
          <a:xfrm>
            <a:off x="1871754" y="3082307"/>
            <a:ext cx="2796794" cy="1984814"/>
          </a:xfrm>
          <a:prstGeom prst="rect">
            <a:avLst/>
          </a:prstGeom>
        </p:spPr>
        <p:txBody>
          <a:bodyPr lIns="50800" tIns="50800" rIns="50800" bIns="50800">
            <a:spAutoFit/>
          </a:bodyPr>
          <a:lstStyle/>
          <a:p>
            <a:pPr algn="l" defTabSz="825500">
              <a:lnSpc>
                <a:spcPct val="110000"/>
              </a:lnSpc>
              <a:defRPr b="1" sz="1500"/>
            </a:pPr>
            <a:r>
              <a:t>Title</a:t>
            </a:r>
          </a:p>
          <a:p>
            <a:pPr algn="l" defTabSz="825500">
              <a:lnSpc>
                <a:spcPct val="110000"/>
              </a:lnSpc>
              <a:defRPr sz="1500"/>
            </a:pPr>
          </a:p>
          <a:p>
            <a:pPr algn="l" defTabSz="825500">
              <a:lnSpc>
                <a:spcPct val="110000"/>
              </a:lnSpc>
              <a:defRPr sz="1500"/>
            </a:pPr>
            <a:r>
              <a:t>Lorem ipsum dolor sit amet, consectetuer adipiscing elit, sed diam nonummy nibh euismod tincidunt ut laoreet dolore magna aliquam erat volutpat.</a:t>
            </a:r>
          </a:p>
        </p:txBody>
      </p:sp>
      <p:sp>
        <p:nvSpPr>
          <p:cNvPr id="213" name="Linea"/>
          <p:cNvSpPr/>
          <p:nvPr/>
        </p:nvSpPr>
        <p:spPr>
          <a:xfrm>
            <a:off x="17332473" y="4289567"/>
            <a:ext cx="896474" cy="1"/>
          </a:xfrm>
          <a:prstGeom prst="line">
            <a:avLst/>
          </a:prstGeom>
          <a:ln w="25400">
            <a:solidFill>
              <a:srgbClr val="FFFFFF"/>
            </a:solidFill>
            <a:miter lim="400000"/>
          </a:ln>
        </p:spPr>
        <p:txBody>
          <a:bodyPr lIns="0" tIns="0" rIns="0" bIns="0" anchor="ctr"/>
          <a:lstStyle/>
          <a:p>
            <a:pPr defTabSz="825500">
              <a:defRPr b="0">
                <a:solidFill>
                  <a:srgbClr val="FFFFFF"/>
                </a:solidFill>
                <a:latin typeface="+mn-lt"/>
                <a:ea typeface="+mn-ea"/>
                <a:cs typeface="+mn-cs"/>
                <a:sym typeface="Helvetica Neue Medium"/>
              </a:defRPr>
            </a:pPr>
          </a:p>
        </p:txBody>
      </p:sp>
      <p:sp>
        <p:nvSpPr>
          <p:cNvPr id="214" name="Title"/>
          <p:cNvSpPr txBox="1"/>
          <p:nvPr>
            <p:ph type="body" sz="quarter" idx="24"/>
          </p:nvPr>
        </p:nvSpPr>
        <p:spPr>
          <a:xfrm>
            <a:off x="17332473" y="2079550"/>
            <a:ext cx="6053139" cy="1345507"/>
          </a:xfrm>
          <a:prstGeom prst="rect">
            <a:avLst/>
          </a:prstGeom>
        </p:spPr>
        <p:txBody>
          <a:bodyPr lIns="50800" tIns="50800" rIns="50800" bIns="50800"/>
          <a:lstStyle>
            <a:lvl1pPr algn="l" defTabSz="825500">
              <a:defRPr b="1" sz="4000">
                <a:solidFill>
                  <a:srgbClr val="00FF00"/>
                </a:solidFill>
              </a:defRPr>
            </a:lvl1pPr>
          </a:lstStyle>
          <a:p>
            <a:pPr/>
            <a:r>
              <a:t>Title</a:t>
            </a:r>
          </a:p>
        </p:txBody>
      </p:sp>
      <p:sp>
        <p:nvSpPr>
          <p:cNvPr id="215" name="Lorem ipsum dolor sit amet, consectetuer adipiscing elit,"/>
          <p:cNvSpPr txBox="1"/>
          <p:nvPr>
            <p:ph type="body" sz="quarter" idx="25"/>
          </p:nvPr>
        </p:nvSpPr>
        <p:spPr>
          <a:xfrm>
            <a:off x="17332473" y="2936058"/>
            <a:ext cx="6053139" cy="929134"/>
          </a:xfrm>
          <a:prstGeom prst="rect">
            <a:avLst/>
          </a:prstGeom>
        </p:spPr>
        <p:txBody>
          <a:bodyPr lIns="50800" tIns="50800" rIns="50800" bIns="50800">
            <a:spAutoFit/>
          </a:bodyPr>
          <a:lstStyle>
            <a:lvl1pPr algn="l" defTabSz="825500">
              <a:lnSpc>
                <a:spcPct val="120000"/>
              </a:lnSpc>
              <a:defRPr sz="2500">
                <a:solidFill>
                  <a:srgbClr val="FFFFFF"/>
                </a:solidFill>
              </a:defRPr>
            </a:lvl1pPr>
          </a:lstStyle>
          <a:p>
            <a:pPr/>
            <a:r>
              <a:t>Lorem ipsum dolor sit amet, consectetuer adipiscing elit,</a:t>
            </a:r>
          </a:p>
        </p:txBody>
      </p:sp>
      <p:sp>
        <p:nvSpPr>
          <p:cNvPr id="216" name="Linea"/>
          <p:cNvSpPr/>
          <p:nvPr/>
        </p:nvSpPr>
        <p:spPr>
          <a:xfrm>
            <a:off x="17332473" y="7956658"/>
            <a:ext cx="896474" cy="1"/>
          </a:xfrm>
          <a:prstGeom prst="line">
            <a:avLst/>
          </a:prstGeom>
          <a:ln w="25400">
            <a:solidFill>
              <a:srgbClr val="FFFFFF"/>
            </a:solidFill>
            <a:miter lim="400000"/>
          </a:ln>
        </p:spPr>
        <p:txBody>
          <a:bodyPr lIns="0" tIns="0" rIns="0" bIns="0" anchor="ctr"/>
          <a:lstStyle/>
          <a:p>
            <a:pPr defTabSz="825500">
              <a:defRPr b="0">
                <a:solidFill>
                  <a:srgbClr val="FFFFFF"/>
                </a:solidFill>
                <a:latin typeface="+mn-lt"/>
                <a:ea typeface="+mn-ea"/>
                <a:cs typeface="+mn-cs"/>
                <a:sym typeface="Helvetica Neue Medium"/>
              </a:defRPr>
            </a:pPr>
          </a:p>
        </p:txBody>
      </p:sp>
      <p:sp>
        <p:nvSpPr>
          <p:cNvPr id="217" name="Title"/>
          <p:cNvSpPr txBox="1"/>
          <p:nvPr>
            <p:ph type="body" sz="quarter" idx="26"/>
          </p:nvPr>
        </p:nvSpPr>
        <p:spPr>
          <a:xfrm>
            <a:off x="17332473" y="5746642"/>
            <a:ext cx="6053139" cy="1345506"/>
          </a:xfrm>
          <a:prstGeom prst="rect">
            <a:avLst/>
          </a:prstGeom>
        </p:spPr>
        <p:txBody>
          <a:bodyPr lIns="50800" tIns="50800" rIns="50800" bIns="50800"/>
          <a:lstStyle>
            <a:lvl1pPr algn="l" defTabSz="825500">
              <a:defRPr b="1" sz="4000">
                <a:solidFill>
                  <a:srgbClr val="01FFFF"/>
                </a:solidFill>
              </a:defRPr>
            </a:lvl1pPr>
          </a:lstStyle>
          <a:p>
            <a:pPr/>
            <a:r>
              <a:t>Title</a:t>
            </a:r>
          </a:p>
        </p:txBody>
      </p:sp>
      <p:sp>
        <p:nvSpPr>
          <p:cNvPr id="218" name="Lorem ipsum dolor sit amet, consectetuer adipiscing elit,"/>
          <p:cNvSpPr txBox="1"/>
          <p:nvPr>
            <p:ph type="body" sz="quarter" idx="27"/>
          </p:nvPr>
        </p:nvSpPr>
        <p:spPr>
          <a:xfrm>
            <a:off x="17332473" y="6603150"/>
            <a:ext cx="6053139" cy="929133"/>
          </a:xfrm>
          <a:prstGeom prst="rect">
            <a:avLst/>
          </a:prstGeom>
        </p:spPr>
        <p:txBody>
          <a:bodyPr lIns="50800" tIns="50800" rIns="50800" bIns="50800">
            <a:spAutoFit/>
          </a:bodyPr>
          <a:lstStyle>
            <a:lvl1pPr algn="l" defTabSz="825500">
              <a:lnSpc>
                <a:spcPct val="120000"/>
              </a:lnSpc>
              <a:defRPr sz="2500">
                <a:solidFill>
                  <a:srgbClr val="FFFFFF"/>
                </a:solidFill>
              </a:defRPr>
            </a:lvl1pPr>
          </a:lstStyle>
          <a:p>
            <a:pPr/>
            <a:r>
              <a:t>Lorem ipsum dolor sit amet, consectetuer adipiscing elit,</a:t>
            </a:r>
          </a:p>
        </p:txBody>
      </p:sp>
      <p:sp>
        <p:nvSpPr>
          <p:cNvPr id="219" name="Linea"/>
          <p:cNvSpPr/>
          <p:nvPr/>
        </p:nvSpPr>
        <p:spPr>
          <a:xfrm>
            <a:off x="17332473" y="11623749"/>
            <a:ext cx="896474" cy="1"/>
          </a:xfrm>
          <a:prstGeom prst="line">
            <a:avLst/>
          </a:prstGeom>
          <a:ln w="25400">
            <a:solidFill>
              <a:srgbClr val="FFFFFF"/>
            </a:solidFill>
            <a:miter lim="400000"/>
          </a:ln>
        </p:spPr>
        <p:txBody>
          <a:bodyPr lIns="0" tIns="0" rIns="0" bIns="0" anchor="ctr"/>
          <a:lstStyle/>
          <a:p>
            <a:pPr defTabSz="825500">
              <a:defRPr b="0">
                <a:solidFill>
                  <a:srgbClr val="FFFFFF"/>
                </a:solidFill>
                <a:latin typeface="+mn-lt"/>
                <a:ea typeface="+mn-ea"/>
                <a:cs typeface="+mn-cs"/>
                <a:sym typeface="Helvetica Neue Medium"/>
              </a:defRPr>
            </a:pPr>
          </a:p>
        </p:txBody>
      </p:sp>
      <p:sp>
        <p:nvSpPr>
          <p:cNvPr id="220" name="Title"/>
          <p:cNvSpPr txBox="1"/>
          <p:nvPr>
            <p:ph type="body" sz="quarter" idx="28"/>
          </p:nvPr>
        </p:nvSpPr>
        <p:spPr>
          <a:xfrm>
            <a:off x="17332473" y="9413733"/>
            <a:ext cx="6053139" cy="1345506"/>
          </a:xfrm>
          <a:prstGeom prst="rect">
            <a:avLst/>
          </a:prstGeom>
        </p:spPr>
        <p:txBody>
          <a:bodyPr lIns="50800" tIns="50800" rIns="50800" bIns="50800"/>
          <a:lstStyle>
            <a:lvl1pPr algn="l" defTabSz="825500">
              <a:defRPr b="1" sz="4000">
                <a:solidFill>
                  <a:srgbClr val="0000FF"/>
                </a:solidFill>
              </a:defRPr>
            </a:lvl1pPr>
          </a:lstStyle>
          <a:p>
            <a:pPr/>
            <a:r>
              <a:t>Title</a:t>
            </a:r>
          </a:p>
        </p:txBody>
      </p:sp>
      <p:sp>
        <p:nvSpPr>
          <p:cNvPr id="221" name="Lorem ipsum dolor sit amet, consectetuer adipiscing elit,"/>
          <p:cNvSpPr txBox="1"/>
          <p:nvPr>
            <p:ph type="body" sz="quarter" idx="29"/>
          </p:nvPr>
        </p:nvSpPr>
        <p:spPr>
          <a:xfrm>
            <a:off x="17332473" y="10270240"/>
            <a:ext cx="6053139" cy="929133"/>
          </a:xfrm>
          <a:prstGeom prst="rect">
            <a:avLst/>
          </a:prstGeom>
        </p:spPr>
        <p:txBody>
          <a:bodyPr lIns="50800" tIns="50800" rIns="50800" bIns="50800">
            <a:spAutoFit/>
          </a:bodyPr>
          <a:lstStyle>
            <a:lvl1pPr algn="l" defTabSz="825500">
              <a:lnSpc>
                <a:spcPct val="120000"/>
              </a:lnSpc>
              <a:defRPr sz="2500">
                <a:solidFill>
                  <a:srgbClr val="FFFFFF"/>
                </a:solidFill>
              </a:defRPr>
            </a:lvl1pPr>
          </a:lstStyle>
          <a:p>
            <a:pPr/>
            <a:r>
              <a:t>Lorem ipsum dolor sit amet, consectetuer adipiscing elit,</a:t>
            </a:r>
          </a:p>
        </p:txBody>
      </p:sp>
      <p:sp>
        <p:nvSpPr>
          <p:cNvPr id="222" name="Linea"/>
          <p:cNvSpPr/>
          <p:nvPr/>
        </p:nvSpPr>
        <p:spPr>
          <a:xfrm flipV="1">
            <a:off x="1921494" y="5395028"/>
            <a:ext cx="1" cy="1253580"/>
          </a:xfrm>
          <a:prstGeom prst="line">
            <a:avLst/>
          </a:prstGeom>
          <a:ln w="38100">
            <a:solidFill>
              <a:srgbClr val="00FF00"/>
            </a:solidFill>
            <a:miter lim="400000"/>
            <a:tailEnd type="oval"/>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3" name="2020"/>
          <p:cNvSpPr txBox="1"/>
          <p:nvPr>
            <p:ph type="body" sz="quarter" idx="30"/>
          </p:nvPr>
        </p:nvSpPr>
        <p:spPr>
          <a:xfrm>
            <a:off x="1278810" y="7273523"/>
            <a:ext cx="1285368" cy="750440"/>
          </a:xfrm>
          <a:prstGeom prst="rect">
            <a:avLst/>
          </a:prstGeom>
        </p:spPr>
        <p:txBody>
          <a:bodyPr wrap="none" anchor="ctr">
            <a:spAutoFit/>
          </a:bodyPr>
          <a:lstStyle>
            <a:lvl1pPr defTabSz="825500">
              <a:lnSpc>
                <a:spcPct val="80000"/>
              </a:lnSpc>
              <a:defRPr sz="4000">
                <a:latin typeface="Helvetica Neue Light"/>
                <a:ea typeface="Helvetica Neue Light"/>
                <a:cs typeface="Helvetica Neue Light"/>
                <a:sym typeface="Helvetica Neue Light"/>
              </a:defRPr>
            </a:lvl1pPr>
          </a:lstStyle>
          <a:p>
            <a:pPr/>
            <a:r>
              <a:t>2020</a:t>
            </a:r>
          </a:p>
        </p:txBody>
      </p:sp>
      <p:sp>
        <p:nvSpPr>
          <p:cNvPr id="224" name="Linea"/>
          <p:cNvSpPr/>
          <p:nvPr/>
        </p:nvSpPr>
        <p:spPr>
          <a:xfrm>
            <a:off x="4560668" y="7067392"/>
            <a:ext cx="1" cy="1253580"/>
          </a:xfrm>
          <a:prstGeom prst="line">
            <a:avLst/>
          </a:prstGeom>
          <a:ln w="38100">
            <a:solidFill>
              <a:srgbClr val="00FF00"/>
            </a:solidFill>
            <a:miter lim="400000"/>
            <a:tailEnd type="oval"/>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5" name="Linea"/>
          <p:cNvSpPr/>
          <p:nvPr/>
        </p:nvSpPr>
        <p:spPr>
          <a:xfrm flipV="1">
            <a:off x="7199842" y="5395028"/>
            <a:ext cx="1" cy="1253580"/>
          </a:xfrm>
          <a:prstGeom prst="line">
            <a:avLst/>
          </a:prstGeom>
          <a:ln w="38100">
            <a:solidFill>
              <a:srgbClr val="00FF00"/>
            </a:solidFill>
            <a:miter lim="400000"/>
            <a:tailEnd type="oval"/>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6" name="Linea"/>
          <p:cNvSpPr/>
          <p:nvPr/>
        </p:nvSpPr>
        <p:spPr>
          <a:xfrm>
            <a:off x="9839017" y="7067392"/>
            <a:ext cx="1" cy="1253580"/>
          </a:xfrm>
          <a:prstGeom prst="line">
            <a:avLst/>
          </a:prstGeom>
          <a:ln w="38100">
            <a:solidFill>
              <a:srgbClr val="00FF00"/>
            </a:solidFill>
            <a:miter lim="400000"/>
            <a:tailEnd type="oval"/>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7" name="Linea"/>
          <p:cNvSpPr/>
          <p:nvPr/>
        </p:nvSpPr>
        <p:spPr>
          <a:xfrm flipV="1">
            <a:off x="12478191" y="5395028"/>
            <a:ext cx="1" cy="1253580"/>
          </a:xfrm>
          <a:prstGeom prst="line">
            <a:avLst/>
          </a:prstGeom>
          <a:ln w="38100">
            <a:solidFill>
              <a:srgbClr val="00FF00"/>
            </a:solidFill>
            <a:miter lim="400000"/>
            <a:tailEnd type="oval"/>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8" name="2021"/>
          <p:cNvSpPr txBox="1"/>
          <p:nvPr>
            <p:ph type="body" sz="quarter" idx="31"/>
          </p:nvPr>
        </p:nvSpPr>
        <p:spPr>
          <a:xfrm>
            <a:off x="3917985" y="5692036"/>
            <a:ext cx="1285368" cy="750441"/>
          </a:xfrm>
          <a:prstGeom prst="rect">
            <a:avLst/>
          </a:prstGeom>
        </p:spPr>
        <p:txBody>
          <a:bodyPr wrap="none" anchor="ctr">
            <a:spAutoFit/>
          </a:bodyPr>
          <a:lstStyle>
            <a:lvl1pPr defTabSz="825500">
              <a:lnSpc>
                <a:spcPct val="80000"/>
              </a:lnSpc>
              <a:defRPr sz="4000">
                <a:latin typeface="Helvetica Neue Light"/>
                <a:ea typeface="Helvetica Neue Light"/>
                <a:cs typeface="Helvetica Neue Light"/>
                <a:sym typeface="Helvetica Neue Light"/>
              </a:defRPr>
            </a:lvl1pPr>
          </a:lstStyle>
          <a:p>
            <a:pPr/>
            <a:r>
              <a:t>2021</a:t>
            </a:r>
          </a:p>
        </p:txBody>
      </p:sp>
      <p:sp>
        <p:nvSpPr>
          <p:cNvPr id="229" name="2022"/>
          <p:cNvSpPr txBox="1"/>
          <p:nvPr>
            <p:ph type="body" sz="quarter" idx="32"/>
          </p:nvPr>
        </p:nvSpPr>
        <p:spPr>
          <a:xfrm>
            <a:off x="6557159" y="7273523"/>
            <a:ext cx="1285368" cy="750440"/>
          </a:xfrm>
          <a:prstGeom prst="rect">
            <a:avLst/>
          </a:prstGeom>
        </p:spPr>
        <p:txBody>
          <a:bodyPr wrap="none" anchor="ctr">
            <a:spAutoFit/>
          </a:bodyPr>
          <a:lstStyle>
            <a:lvl1pPr defTabSz="825500">
              <a:lnSpc>
                <a:spcPct val="80000"/>
              </a:lnSpc>
              <a:defRPr sz="4000">
                <a:latin typeface="Helvetica Neue Light"/>
                <a:ea typeface="Helvetica Neue Light"/>
                <a:cs typeface="Helvetica Neue Light"/>
                <a:sym typeface="Helvetica Neue Light"/>
              </a:defRPr>
            </a:lvl1pPr>
          </a:lstStyle>
          <a:p>
            <a:pPr/>
            <a:r>
              <a:t>2022</a:t>
            </a:r>
          </a:p>
        </p:txBody>
      </p:sp>
      <p:sp>
        <p:nvSpPr>
          <p:cNvPr id="230" name="2023"/>
          <p:cNvSpPr txBox="1"/>
          <p:nvPr>
            <p:ph type="body" sz="quarter" idx="33"/>
          </p:nvPr>
        </p:nvSpPr>
        <p:spPr>
          <a:xfrm>
            <a:off x="9196333" y="5692036"/>
            <a:ext cx="1285368" cy="750441"/>
          </a:xfrm>
          <a:prstGeom prst="rect">
            <a:avLst/>
          </a:prstGeom>
        </p:spPr>
        <p:txBody>
          <a:bodyPr wrap="none" anchor="ctr">
            <a:spAutoFit/>
          </a:bodyPr>
          <a:lstStyle>
            <a:lvl1pPr defTabSz="825500">
              <a:lnSpc>
                <a:spcPct val="80000"/>
              </a:lnSpc>
              <a:defRPr sz="4000">
                <a:latin typeface="Helvetica Neue Light"/>
                <a:ea typeface="Helvetica Neue Light"/>
                <a:cs typeface="Helvetica Neue Light"/>
                <a:sym typeface="Helvetica Neue Light"/>
              </a:defRPr>
            </a:lvl1pPr>
          </a:lstStyle>
          <a:p>
            <a:pPr/>
            <a:r>
              <a:t>2023</a:t>
            </a:r>
          </a:p>
        </p:txBody>
      </p:sp>
      <p:sp>
        <p:nvSpPr>
          <p:cNvPr id="231" name="2024"/>
          <p:cNvSpPr txBox="1"/>
          <p:nvPr>
            <p:ph type="body" sz="quarter" idx="34"/>
          </p:nvPr>
        </p:nvSpPr>
        <p:spPr>
          <a:xfrm>
            <a:off x="11835507" y="7273523"/>
            <a:ext cx="1285368" cy="750440"/>
          </a:xfrm>
          <a:prstGeom prst="rect">
            <a:avLst/>
          </a:prstGeom>
        </p:spPr>
        <p:txBody>
          <a:bodyPr wrap="none" anchor="ctr">
            <a:spAutoFit/>
          </a:bodyPr>
          <a:lstStyle>
            <a:lvl1pPr defTabSz="825500">
              <a:lnSpc>
                <a:spcPct val="80000"/>
              </a:lnSpc>
              <a:defRPr sz="4000">
                <a:latin typeface="Helvetica Neue Light"/>
                <a:ea typeface="Helvetica Neue Light"/>
                <a:cs typeface="Helvetica Neue Light"/>
                <a:sym typeface="Helvetica Neue Light"/>
              </a:defRPr>
            </a:lvl1pPr>
          </a:lstStyle>
          <a:p>
            <a:pPr/>
            <a:r>
              <a:t>2024</a:t>
            </a:r>
          </a:p>
        </p:txBody>
      </p:sp>
      <p:sp>
        <p:nvSpPr>
          <p:cNvPr id="232" name="Title…"/>
          <p:cNvSpPr txBox="1"/>
          <p:nvPr>
            <p:ph type="body" sz="quarter" idx="35"/>
          </p:nvPr>
        </p:nvSpPr>
        <p:spPr>
          <a:xfrm>
            <a:off x="7129553" y="3082307"/>
            <a:ext cx="2796795" cy="1984814"/>
          </a:xfrm>
          <a:prstGeom prst="rect">
            <a:avLst/>
          </a:prstGeom>
        </p:spPr>
        <p:txBody>
          <a:bodyPr lIns="50800" tIns="50800" rIns="50800" bIns="50800">
            <a:spAutoFit/>
          </a:bodyPr>
          <a:lstStyle/>
          <a:p>
            <a:pPr algn="l" defTabSz="825500">
              <a:lnSpc>
                <a:spcPct val="110000"/>
              </a:lnSpc>
              <a:defRPr b="1" sz="1500"/>
            </a:pPr>
            <a:r>
              <a:t>Title</a:t>
            </a:r>
          </a:p>
          <a:p>
            <a:pPr algn="l" defTabSz="825500">
              <a:lnSpc>
                <a:spcPct val="110000"/>
              </a:lnSpc>
              <a:defRPr sz="1500"/>
            </a:pPr>
          </a:p>
          <a:p>
            <a:pPr algn="l" defTabSz="825500">
              <a:lnSpc>
                <a:spcPct val="110000"/>
              </a:lnSpc>
              <a:defRPr sz="1500"/>
            </a:pPr>
            <a:r>
              <a:t>Lorem ipsum dolor sit amet, consectetuer adipiscing elit, sed diam nonummy nibh euismod tincidunt ut laoreet dolore magna aliquam erat volutpat.</a:t>
            </a:r>
          </a:p>
        </p:txBody>
      </p:sp>
      <p:sp>
        <p:nvSpPr>
          <p:cNvPr id="233" name="Title…"/>
          <p:cNvSpPr txBox="1"/>
          <p:nvPr>
            <p:ph type="body" sz="quarter" idx="36"/>
          </p:nvPr>
        </p:nvSpPr>
        <p:spPr>
          <a:xfrm>
            <a:off x="12387353" y="3082307"/>
            <a:ext cx="2796795" cy="1984814"/>
          </a:xfrm>
          <a:prstGeom prst="rect">
            <a:avLst/>
          </a:prstGeom>
        </p:spPr>
        <p:txBody>
          <a:bodyPr lIns="50800" tIns="50800" rIns="50800" bIns="50800">
            <a:spAutoFit/>
          </a:bodyPr>
          <a:lstStyle/>
          <a:p>
            <a:pPr algn="l" defTabSz="825500">
              <a:lnSpc>
                <a:spcPct val="110000"/>
              </a:lnSpc>
              <a:defRPr b="1" sz="1500"/>
            </a:pPr>
            <a:r>
              <a:t>Title</a:t>
            </a:r>
          </a:p>
          <a:p>
            <a:pPr algn="l" defTabSz="825500">
              <a:lnSpc>
                <a:spcPct val="110000"/>
              </a:lnSpc>
              <a:defRPr sz="1500"/>
            </a:pPr>
          </a:p>
          <a:p>
            <a:pPr algn="l" defTabSz="825500">
              <a:lnSpc>
                <a:spcPct val="110000"/>
              </a:lnSpc>
              <a:defRPr sz="1500"/>
            </a:pPr>
            <a:r>
              <a:t>Lorem ipsum dolor sit amet, consectetuer adipiscing elit, sed diam nonummy nibh euismod tincidunt ut laoreet dolore magna aliquam erat volutpat.</a:t>
            </a:r>
          </a:p>
        </p:txBody>
      </p:sp>
      <p:sp>
        <p:nvSpPr>
          <p:cNvPr id="234" name="Title…"/>
          <p:cNvSpPr txBox="1"/>
          <p:nvPr>
            <p:ph type="body" sz="quarter" idx="37"/>
          </p:nvPr>
        </p:nvSpPr>
        <p:spPr>
          <a:xfrm>
            <a:off x="4500653" y="8648879"/>
            <a:ext cx="2796795" cy="1984814"/>
          </a:xfrm>
          <a:prstGeom prst="rect">
            <a:avLst/>
          </a:prstGeom>
        </p:spPr>
        <p:txBody>
          <a:bodyPr lIns="50800" tIns="50800" rIns="50800" bIns="50800">
            <a:spAutoFit/>
          </a:bodyPr>
          <a:lstStyle/>
          <a:p>
            <a:pPr algn="l" defTabSz="825500">
              <a:lnSpc>
                <a:spcPct val="110000"/>
              </a:lnSpc>
              <a:defRPr b="1" sz="1500"/>
            </a:pPr>
            <a:r>
              <a:t>Title</a:t>
            </a:r>
          </a:p>
          <a:p>
            <a:pPr algn="l" defTabSz="825500">
              <a:lnSpc>
                <a:spcPct val="110000"/>
              </a:lnSpc>
              <a:defRPr sz="1500"/>
            </a:pPr>
          </a:p>
          <a:p>
            <a:pPr algn="l" defTabSz="825500">
              <a:lnSpc>
                <a:spcPct val="110000"/>
              </a:lnSpc>
              <a:defRPr sz="1500"/>
            </a:pPr>
            <a:r>
              <a:t>Lorem ipsum dolor sit amet, consectetuer adipiscing elit, sed diam nonummy nibh euismod tincidunt ut laoreet dolore magna aliquam erat volutpat.</a:t>
            </a:r>
          </a:p>
        </p:txBody>
      </p:sp>
      <p:sp>
        <p:nvSpPr>
          <p:cNvPr id="235" name="Title…"/>
          <p:cNvSpPr txBox="1"/>
          <p:nvPr>
            <p:ph type="body" sz="quarter" idx="38"/>
          </p:nvPr>
        </p:nvSpPr>
        <p:spPr>
          <a:xfrm>
            <a:off x="9758453" y="8648879"/>
            <a:ext cx="2796795" cy="1984814"/>
          </a:xfrm>
          <a:prstGeom prst="rect">
            <a:avLst/>
          </a:prstGeom>
        </p:spPr>
        <p:txBody>
          <a:bodyPr lIns="50800" tIns="50800" rIns="50800" bIns="50800">
            <a:spAutoFit/>
          </a:bodyPr>
          <a:lstStyle/>
          <a:p>
            <a:pPr algn="l" defTabSz="825500">
              <a:lnSpc>
                <a:spcPct val="110000"/>
              </a:lnSpc>
              <a:defRPr b="1" sz="1500"/>
            </a:pPr>
            <a:r>
              <a:t>Title</a:t>
            </a:r>
          </a:p>
          <a:p>
            <a:pPr algn="l" defTabSz="825500">
              <a:lnSpc>
                <a:spcPct val="110000"/>
              </a:lnSpc>
              <a:defRPr sz="1500"/>
            </a:pPr>
          </a:p>
          <a:p>
            <a:pPr algn="l" defTabSz="825500">
              <a:lnSpc>
                <a:spcPct val="110000"/>
              </a:lnSpc>
              <a:defRPr sz="1500"/>
            </a:pPr>
            <a:r>
              <a:t>Lorem ipsum dolor sit amet, consectetuer adipiscing elit, sed diam nonummy nibh euismod tincidunt ut laoreet dolore magna aliquam erat volutpat.</a:t>
            </a:r>
          </a:p>
        </p:txBody>
      </p:sp>
      <p:grpSp>
        <p:nvGrpSpPr>
          <p:cNvPr id="239" name="Gruppo"/>
          <p:cNvGrpSpPr/>
          <p:nvPr/>
        </p:nvGrpSpPr>
        <p:grpSpPr>
          <a:xfrm>
            <a:off x="1681021" y="6617527"/>
            <a:ext cx="480946" cy="480946"/>
            <a:chOff x="0" y="0"/>
            <a:chExt cx="480944" cy="480944"/>
          </a:xfrm>
        </p:grpSpPr>
        <p:sp>
          <p:nvSpPr>
            <p:cNvPr id="236" name="Cerchio"/>
            <p:cNvSpPr/>
            <p:nvPr/>
          </p:nvSpPr>
          <p:spPr>
            <a:xfrm>
              <a:off x="0" y="0"/>
              <a:ext cx="480945" cy="480945"/>
            </a:xfrm>
            <a:prstGeom prst="ellipse">
              <a:avLst/>
            </a:prstGeom>
            <a:solidFill>
              <a:srgbClr val="000000"/>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7" name="Cerchio"/>
            <p:cNvSpPr/>
            <p:nvPr/>
          </p:nvSpPr>
          <p:spPr>
            <a:xfrm>
              <a:off x="48869" y="48870"/>
              <a:ext cx="383205" cy="383205"/>
            </a:xfrm>
            <a:prstGeom prst="ellipse">
              <a:avLst/>
            </a:prstGeom>
            <a:solidFill>
              <a:srgbClr val="FFFFFF"/>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8" name="Cerchio"/>
            <p:cNvSpPr/>
            <p:nvPr/>
          </p:nvSpPr>
          <p:spPr>
            <a:xfrm>
              <a:off x="124717" y="124717"/>
              <a:ext cx="231511" cy="231511"/>
            </a:xfrm>
            <a:prstGeom prst="ellipse">
              <a:avLst/>
            </a:prstGeom>
            <a:solidFill>
              <a:srgbClr val="000000"/>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243" name="Gruppo"/>
          <p:cNvGrpSpPr/>
          <p:nvPr/>
        </p:nvGrpSpPr>
        <p:grpSpPr>
          <a:xfrm>
            <a:off x="4320195" y="6617527"/>
            <a:ext cx="480946" cy="480946"/>
            <a:chOff x="0" y="0"/>
            <a:chExt cx="480944" cy="480944"/>
          </a:xfrm>
        </p:grpSpPr>
        <p:sp>
          <p:nvSpPr>
            <p:cNvPr id="240" name="Cerchio"/>
            <p:cNvSpPr/>
            <p:nvPr/>
          </p:nvSpPr>
          <p:spPr>
            <a:xfrm>
              <a:off x="0" y="0"/>
              <a:ext cx="480945" cy="480945"/>
            </a:xfrm>
            <a:prstGeom prst="ellipse">
              <a:avLst/>
            </a:prstGeom>
            <a:solidFill>
              <a:srgbClr val="000000"/>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1" name="Cerchio"/>
            <p:cNvSpPr/>
            <p:nvPr/>
          </p:nvSpPr>
          <p:spPr>
            <a:xfrm>
              <a:off x="48869" y="48870"/>
              <a:ext cx="383205" cy="383205"/>
            </a:xfrm>
            <a:prstGeom prst="ellipse">
              <a:avLst/>
            </a:prstGeom>
            <a:solidFill>
              <a:srgbClr val="FFFFFF"/>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2" name="Cerchio"/>
            <p:cNvSpPr/>
            <p:nvPr/>
          </p:nvSpPr>
          <p:spPr>
            <a:xfrm>
              <a:off x="124717" y="124717"/>
              <a:ext cx="231511" cy="231511"/>
            </a:xfrm>
            <a:prstGeom prst="ellipse">
              <a:avLst/>
            </a:prstGeom>
            <a:solidFill>
              <a:srgbClr val="000000"/>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247" name="Gruppo"/>
          <p:cNvGrpSpPr/>
          <p:nvPr/>
        </p:nvGrpSpPr>
        <p:grpSpPr>
          <a:xfrm>
            <a:off x="6959370" y="6617527"/>
            <a:ext cx="480946" cy="480946"/>
            <a:chOff x="0" y="0"/>
            <a:chExt cx="480944" cy="480944"/>
          </a:xfrm>
        </p:grpSpPr>
        <p:sp>
          <p:nvSpPr>
            <p:cNvPr id="244" name="Cerchio"/>
            <p:cNvSpPr/>
            <p:nvPr/>
          </p:nvSpPr>
          <p:spPr>
            <a:xfrm>
              <a:off x="0" y="0"/>
              <a:ext cx="480945" cy="480945"/>
            </a:xfrm>
            <a:prstGeom prst="ellipse">
              <a:avLst/>
            </a:prstGeom>
            <a:solidFill>
              <a:srgbClr val="000000"/>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5" name="Cerchio"/>
            <p:cNvSpPr/>
            <p:nvPr/>
          </p:nvSpPr>
          <p:spPr>
            <a:xfrm>
              <a:off x="48869" y="48870"/>
              <a:ext cx="383205" cy="383205"/>
            </a:xfrm>
            <a:prstGeom prst="ellipse">
              <a:avLst/>
            </a:prstGeom>
            <a:solidFill>
              <a:srgbClr val="FFFFFF"/>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6" name="Cerchio"/>
            <p:cNvSpPr/>
            <p:nvPr/>
          </p:nvSpPr>
          <p:spPr>
            <a:xfrm>
              <a:off x="124717" y="124717"/>
              <a:ext cx="231511" cy="231511"/>
            </a:xfrm>
            <a:prstGeom prst="ellipse">
              <a:avLst/>
            </a:prstGeom>
            <a:solidFill>
              <a:srgbClr val="000000"/>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251" name="Gruppo"/>
          <p:cNvGrpSpPr/>
          <p:nvPr/>
        </p:nvGrpSpPr>
        <p:grpSpPr>
          <a:xfrm>
            <a:off x="9598544" y="6617527"/>
            <a:ext cx="480946" cy="480946"/>
            <a:chOff x="0" y="0"/>
            <a:chExt cx="480944" cy="480944"/>
          </a:xfrm>
        </p:grpSpPr>
        <p:sp>
          <p:nvSpPr>
            <p:cNvPr id="248" name="Cerchio"/>
            <p:cNvSpPr/>
            <p:nvPr/>
          </p:nvSpPr>
          <p:spPr>
            <a:xfrm>
              <a:off x="0" y="0"/>
              <a:ext cx="480945" cy="480945"/>
            </a:xfrm>
            <a:prstGeom prst="ellipse">
              <a:avLst/>
            </a:prstGeom>
            <a:solidFill>
              <a:srgbClr val="000000"/>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9" name="Cerchio"/>
            <p:cNvSpPr/>
            <p:nvPr/>
          </p:nvSpPr>
          <p:spPr>
            <a:xfrm>
              <a:off x="48869" y="48870"/>
              <a:ext cx="383205" cy="383205"/>
            </a:xfrm>
            <a:prstGeom prst="ellipse">
              <a:avLst/>
            </a:prstGeom>
            <a:solidFill>
              <a:srgbClr val="FFFFFF"/>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0" name="Cerchio"/>
            <p:cNvSpPr/>
            <p:nvPr/>
          </p:nvSpPr>
          <p:spPr>
            <a:xfrm>
              <a:off x="124717" y="124717"/>
              <a:ext cx="231511" cy="231511"/>
            </a:xfrm>
            <a:prstGeom prst="ellipse">
              <a:avLst/>
            </a:prstGeom>
            <a:solidFill>
              <a:srgbClr val="000000"/>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255" name="Gruppo"/>
          <p:cNvGrpSpPr/>
          <p:nvPr/>
        </p:nvGrpSpPr>
        <p:grpSpPr>
          <a:xfrm>
            <a:off x="12237718" y="6617527"/>
            <a:ext cx="480946" cy="480946"/>
            <a:chOff x="0" y="0"/>
            <a:chExt cx="480944" cy="480944"/>
          </a:xfrm>
        </p:grpSpPr>
        <p:sp>
          <p:nvSpPr>
            <p:cNvPr id="252" name="Cerchio"/>
            <p:cNvSpPr/>
            <p:nvPr/>
          </p:nvSpPr>
          <p:spPr>
            <a:xfrm>
              <a:off x="0" y="0"/>
              <a:ext cx="480945" cy="480945"/>
            </a:xfrm>
            <a:prstGeom prst="ellipse">
              <a:avLst/>
            </a:prstGeom>
            <a:solidFill>
              <a:srgbClr val="000000"/>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3" name="Cerchio"/>
            <p:cNvSpPr/>
            <p:nvPr/>
          </p:nvSpPr>
          <p:spPr>
            <a:xfrm>
              <a:off x="48869" y="48870"/>
              <a:ext cx="383205" cy="383205"/>
            </a:xfrm>
            <a:prstGeom prst="ellipse">
              <a:avLst/>
            </a:prstGeom>
            <a:solidFill>
              <a:srgbClr val="FFFFFF"/>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4" name="Cerchio"/>
            <p:cNvSpPr/>
            <p:nvPr/>
          </p:nvSpPr>
          <p:spPr>
            <a:xfrm>
              <a:off x="124717" y="124717"/>
              <a:ext cx="231511" cy="231511"/>
            </a:xfrm>
            <a:prstGeom prst="ellipse">
              <a:avLst/>
            </a:prstGeom>
            <a:solidFill>
              <a:srgbClr val="000000"/>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BIANCA">
    <p:bg>
      <p:bgPr>
        <a:solidFill>
          <a:srgbClr val="FFFFFF"/>
        </a:solidFill>
      </p:bgPr>
    </p:bg>
    <p:spTree>
      <p:nvGrpSpPr>
        <p:cNvPr id="1" name=""/>
        <p:cNvGrpSpPr/>
        <p:nvPr/>
      </p:nvGrpSpPr>
      <p:grpSpPr>
        <a:xfrm>
          <a:off x="0" y="0"/>
          <a:ext cx="0" cy="0"/>
          <a:chOff x="0" y="0"/>
          <a:chExt cx="0" cy="0"/>
        </a:xfrm>
      </p:grpSpPr>
      <p:sp>
        <p:nvSpPr>
          <p:cNvPr id="262" name="Numero diapositiva"/>
          <p:cNvSpPr txBox="1"/>
          <p:nvPr>
            <p:ph type="sldNum" sz="quarter" idx="2"/>
          </p:nvPr>
        </p:nvSpPr>
        <p:spPr>
          <a:xfrm>
            <a:off x="12001233" y="13155384"/>
            <a:ext cx="381534" cy="378282"/>
          </a:xfrm>
          <a:prstGeom prst="rect">
            <a:avLst/>
          </a:prstGeom>
        </p:spPr>
        <p:txBody>
          <a:bodyPr/>
          <a:lstStyle>
            <a:lvl1pPr>
              <a:defRPr b="1" sz="1600">
                <a:latin typeface="Helvetica Neue"/>
                <a:ea typeface="Helvetica Neue"/>
                <a:cs typeface="Helvetica Neue"/>
                <a:sym typeface="Helvetica Neue"/>
              </a:defRPr>
            </a:lvl1pPr>
          </a:lstStyle>
          <a:p>
            <a:pPr/>
            <a:fld id="{86CB4B4D-7CA3-9044-876B-883B54F8677D}" type="slidenum"/>
          </a:p>
        </p:txBody>
      </p:sp>
      <p:sp>
        <p:nvSpPr>
          <p:cNvPr id="263" name="Polifonia | 2020"/>
          <p:cNvSpPr txBox="1"/>
          <p:nvPr>
            <p:ph type="body" sz="quarter" idx="21"/>
          </p:nvPr>
        </p:nvSpPr>
        <p:spPr>
          <a:xfrm>
            <a:off x="22545720" y="13155384"/>
            <a:ext cx="1611707" cy="378282"/>
          </a:xfrm>
          <a:prstGeom prst="rect">
            <a:avLst/>
          </a:prstGeom>
        </p:spPr>
        <p:txBody>
          <a:bodyPr wrap="none" anchor="ctr">
            <a:spAutoFit/>
          </a:bodyPr>
          <a:lstStyle/>
          <a:p>
            <a:pPr algn="r">
              <a:defRPr b="1" sz="1600"/>
            </a:pPr>
            <a:r>
              <a:t>Polifonia | </a:t>
            </a:r>
            <a:r>
              <a:rPr b="0"/>
              <a:t>2020</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NERA">
    <p:spTree>
      <p:nvGrpSpPr>
        <p:cNvPr id="1" name=""/>
        <p:cNvGrpSpPr/>
        <p:nvPr/>
      </p:nvGrpSpPr>
      <p:grpSpPr>
        <a:xfrm>
          <a:off x="0" y="0"/>
          <a:ext cx="0" cy="0"/>
          <a:chOff x="0" y="0"/>
          <a:chExt cx="0" cy="0"/>
        </a:xfrm>
      </p:grpSpPr>
      <p:sp>
        <p:nvSpPr>
          <p:cNvPr id="270" name="Numero diapositiva"/>
          <p:cNvSpPr txBox="1"/>
          <p:nvPr>
            <p:ph type="sldNum" sz="quarter" idx="2"/>
          </p:nvPr>
        </p:nvSpPr>
        <p:spPr>
          <a:xfrm>
            <a:off x="12001233" y="13155384"/>
            <a:ext cx="381534" cy="378282"/>
          </a:xfrm>
          <a:prstGeom prst="rect">
            <a:avLst/>
          </a:prstGeom>
        </p:spPr>
        <p:txBody>
          <a:bodyPr/>
          <a:lstStyle>
            <a:lvl1pPr>
              <a:defRPr b="1" sz="1600">
                <a:solidFill>
                  <a:srgbClr val="FFFFFF"/>
                </a:solidFill>
                <a:latin typeface="Helvetica Neue"/>
                <a:ea typeface="Helvetica Neue"/>
                <a:cs typeface="Helvetica Neue"/>
                <a:sym typeface="Helvetica Neue"/>
              </a:defRPr>
            </a:lvl1pPr>
          </a:lstStyle>
          <a:p>
            <a:pPr/>
            <a:fld id="{86CB4B4D-7CA3-9044-876B-883B54F8677D}" type="slidenum"/>
          </a:p>
        </p:txBody>
      </p:sp>
      <p:sp>
        <p:nvSpPr>
          <p:cNvPr id="271" name="Polifonia | 2020"/>
          <p:cNvSpPr txBox="1"/>
          <p:nvPr>
            <p:ph type="body" sz="quarter" idx="21"/>
          </p:nvPr>
        </p:nvSpPr>
        <p:spPr>
          <a:xfrm>
            <a:off x="22545720" y="13155384"/>
            <a:ext cx="1611707" cy="378282"/>
          </a:xfrm>
          <a:prstGeom prst="rect">
            <a:avLst/>
          </a:prstGeom>
        </p:spPr>
        <p:txBody>
          <a:bodyPr wrap="none" anchor="ctr">
            <a:spAutoFit/>
          </a:bodyPr>
          <a:lstStyle/>
          <a:p>
            <a:pPr algn="r">
              <a:defRPr b="1" sz="1600">
                <a:solidFill>
                  <a:srgbClr val="FFFFFF"/>
                </a:solidFill>
              </a:defRPr>
            </a:pPr>
            <a:r>
              <a:t>Polifonia | </a:t>
            </a:r>
            <a:r>
              <a:rPr b="0"/>
              <a:t>2020</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CONE">
    <p:spTree>
      <p:nvGrpSpPr>
        <p:cNvPr id="1" name=""/>
        <p:cNvGrpSpPr/>
        <p:nvPr/>
      </p:nvGrpSpPr>
      <p:grpSpPr>
        <a:xfrm>
          <a:off x="0" y="0"/>
          <a:ext cx="0" cy="0"/>
          <a:chOff x="0" y="0"/>
          <a:chExt cx="0" cy="0"/>
        </a:xfrm>
      </p:grpSpPr>
      <p:sp>
        <p:nvSpPr>
          <p:cNvPr id="278" name="Rettangolo"/>
          <p:cNvSpPr/>
          <p:nvPr/>
        </p:nvSpPr>
        <p:spPr>
          <a:xfrm>
            <a:off x="-22419" y="6860647"/>
            <a:ext cx="24428838" cy="6855353"/>
          </a:xfrm>
          <a:prstGeom prst="rect">
            <a:avLst/>
          </a:prstGeom>
          <a:solidFill>
            <a:srgbClr val="FFFFFF"/>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79"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pPr>
            <a:r>
              <a:t>Polifonia | </a:t>
            </a:r>
            <a:r>
              <a:rPr b="0"/>
              <a:t>2020</a:t>
            </a:r>
          </a:p>
        </p:txBody>
      </p:sp>
      <p:sp>
        <p:nvSpPr>
          <p:cNvPr id="280" name="Linea"/>
          <p:cNvSpPr/>
          <p:nvPr/>
        </p:nvSpPr>
        <p:spPr>
          <a:xfrm>
            <a:off x="-50119" y="1181494"/>
            <a:ext cx="1244212" cy="1"/>
          </a:xfrm>
          <a:prstGeom prst="line">
            <a:avLst/>
          </a:prstGeom>
          <a:ln w="25400">
            <a:solidFill>
              <a:srgbClr val="FFFFFF"/>
            </a:solidFill>
            <a:miter lim="400000"/>
          </a:ln>
        </p:spPr>
        <p:txBody>
          <a:bodyPr lIns="50800" tIns="50800" rIns="50800" bIns="50800" anchor="ctr"/>
          <a:lstStyle/>
          <a:p>
            <a:pPr defTabSz="2438338">
              <a:defRPr b="0" sz="2400">
                <a:solidFill>
                  <a:srgbClr val="FFFFFF"/>
                </a:solidFill>
              </a:defRPr>
            </a:pPr>
          </a:p>
        </p:txBody>
      </p:sp>
      <p:sp>
        <p:nvSpPr>
          <p:cNvPr id="281" name="Titolo"/>
          <p:cNvSpPr txBox="1"/>
          <p:nvPr>
            <p:ph type="body" sz="quarter" idx="21"/>
          </p:nvPr>
        </p:nvSpPr>
        <p:spPr>
          <a:xfrm>
            <a:off x="1127794" y="440157"/>
            <a:ext cx="1143382" cy="560449"/>
          </a:xfrm>
          <a:prstGeom prst="rect">
            <a:avLst/>
          </a:prstGeom>
        </p:spPr>
        <p:txBody>
          <a:bodyPr wrap="none" lIns="50800" tIns="50800" rIns="50800" bIns="50800" anchor="ctr">
            <a:spAutoFit/>
          </a:bodyPr>
          <a:lstStyle>
            <a:lvl1pPr algn="l" defTabSz="355600">
              <a:defRPr b="1" sz="3000">
                <a:solidFill>
                  <a:srgbClr val="FFFFFF"/>
                </a:solidFill>
              </a:defRPr>
            </a:lvl1pPr>
          </a:lstStyle>
          <a:p>
            <a:pPr/>
            <a:r>
              <a:t>Titolo</a:t>
            </a:r>
          </a:p>
        </p:txBody>
      </p:sp>
      <p:sp>
        <p:nvSpPr>
          <p:cNvPr id="282" name="Sotto titolo"/>
          <p:cNvSpPr txBox="1"/>
          <p:nvPr>
            <p:ph type="body" sz="quarter" idx="22"/>
          </p:nvPr>
        </p:nvSpPr>
        <p:spPr>
          <a:xfrm>
            <a:off x="1127794" y="1368732"/>
            <a:ext cx="1899667" cy="547749"/>
          </a:xfrm>
          <a:prstGeom prst="rect">
            <a:avLst/>
          </a:prstGeom>
        </p:spPr>
        <p:txBody>
          <a:bodyPr wrap="none" lIns="50800" tIns="50800" rIns="50800" bIns="50800" anchor="ctr">
            <a:spAutoFit/>
          </a:bodyPr>
          <a:lstStyle>
            <a:lvl1pPr algn="l" defTabSz="355600">
              <a:defRPr sz="3000">
                <a:solidFill>
                  <a:srgbClr val="FFFFFF"/>
                </a:solidFill>
                <a:latin typeface="Helvetica Neue Light"/>
                <a:ea typeface="Helvetica Neue Light"/>
                <a:cs typeface="Helvetica Neue Light"/>
                <a:sym typeface="Helvetica Neue Light"/>
              </a:defRPr>
            </a:lvl1pPr>
          </a:lstStyle>
          <a:p>
            <a:pPr/>
            <a:r>
              <a:t>Sotto titolo</a:t>
            </a:r>
          </a:p>
        </p:txBody>
      </p:sp>
      <p:sp>
        <p:nvSpPr>
          <p:cNvPr id="283" name="Numero diapositiva"/>
          <p:cNvSpPr txBox="1"/>
          <p:nvPr>
            <p:ph type="sldNum" sz="quarter" idx="2"/>
          </p:nvPr>
        </p:nvSpPr>
        <p:spPr>
          <a:xfrm>
            <a:off x="12001233" y="13155384"/>
            <a:ext cx="381534" cy="378282"/>
          </a:xfrm>
          <a:prstGeom prst="rect">
            <a:avLst/>
          </a:prstGeom>
        </p:spPr>
        <p:txBody>
          <a:bodyPr/>
          <a:lstStyle>
            <a:lvl1pPr>
              <a:defRPr b="1" sz="1600">
                <a:solidFill>
                  <a:srgbClr val="FFFFFF"/>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PERTINA 02">
    <p:spTree>
      <p:nvGrpSpPr>
        <p:cNvPr id="1" name=""/>
        <p:cNvGrpSpPr/>
        <p:nvPr/>
      </p:nvGrpSpPr>
      <p:grpSpPr>
        <a:xfrm>
          <a:off x="0" y="0"/>
          <a:ext cx="0" cy="0"/>
          <a:chOff x="0" y="0"/>
          <a:chExt cx="0" cy="0"/>
        </a:xfrm>
      </p:grpSpPr>
      <p:sp>
        <p:nvSpPr>
          <p:cNvPr id="21" name="Polifonia"/>
          <p:cNvSpPr txBox="1"/>
          <p:nvPr>
            <p:ph type="body" sz="quarter" idx="21"/>
          </p:nvPr>
        </p:nvSpPr>
        <p:spPr>
          <a:xfrm>
            <a:off x="5429128" y="5956034"/>
            <a:ext cx="3286507" cy="1019298"/>
          </a:xfrm>
          <a:prstGeom prst="rect">
            <a:avLst/>
          </a:prstGeom>
        </p:spPr>
        <p:txBody>
          <a:bodyPr wrap="none" lIns="50800" tIns="50800" rIns="50800" bIns="50800" anchor="ctr">
            <a:spAutoFit/>
          </a:bodyPr>
          <a:lstStyle>
            <a:lvl1pPr algn="l" defTabSz="355600">
              <a:defRPr b="1" sz="6000">
                <a:solidFill>
                  <a:srgbClr val="FFFFFF"/>
                </a:solidFill>
              </a:defRPr>
            </a:lvl1pPr>
          </a:lstStyle>
          <a:p>
            <a:pPr>
              <a:defRPr b="0"/>
            </a:pPr>
            <a:r>
              <a:rPr b="1"/>
              <a:t>Polifonia</a:t>
            </a:r>
          </a:p>
        </p:txBody>
      </p:sp>
      <p:sp>
        <p:nvSpPr>
          <p:cNvPr id="22" name="Titolo"/>
          <p:cNvSpPr txBox="1"/>
          <p:nvPr>
            <p:ph type="body" sz="quarter" idx="22"/>
          </p:nvPr>
        </p:nvSpPr>
        <p:spPr>
          <a:xfrm>
            <a:off x="5429128" y="6880369"/>
            <a:ext cx="1911097" cy="1006597"/>
          </a:xfrm>
          <a:prstGeom prst="rect">
            <a:avLst/>
          </a:prstGeom>
        </p:spPr>
        <p:txBody>
          <a:bodyPr wrap="none" lIns="50800" tIns="50800" rIns="50800" bIns="50800">
            <a:spAutoFit/>
          </a:bodyPr>
          <a:lstStyle>
            <a:lvl1pPr algn="l" defTabSz="355600">
              <a:defRPr sz="6000">
                <a:solidFill>
                  <a:srgbClr val="FFFFFF"/>
                </a:solidFill>
                <a:latin typeface="Helvetica Neue Light"/>
                <a:ea typeface="Helvetica Neue Light"/>
                <a:cs typeface="Helvetica Neue Light"/>
                <a:sym typeface="Helvetica Neue Light"/>
              </a:defRPr>
            </a:lvl1pPr>
          </a:lstStyle>
          <a:p>
            <a:pPr/>
            <a:r>
              <a:t>Titolo</a:t>
            </a:r>
          </a:p>
        </p:txBody>
      </p:sp>
      <p:pic>
        <p:nvPicPr>
          <p:cNvPr id="23" name="Immagine" descr="Immagine"/>
          <p:cNvPicPr>
            <a:picLocks noChangeAspect="1"/>
          </p:cNvPicPr>
          <p:nvPr/>
        </p:nvPicPr>
        <p:blipFill>
          <a:blip r:embed="rId2">
            <a:extLst/>
          </a:blip>
          <a:srcRect l="0" t="0" r="0" b="0"/>
          <a:stretch>
            <a:fillRect/>
          </a:stretch>
        </p:blipFill>
        <p:spPr>
          <a:xfrm rot="18900000">
            <a:off x="12473719" y="-1207951"/>
            <a:ext cx="13404717" cy="15114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5" y="0"/>
                </a:moveTo>
                <a:lnTo>
                  <a:pt x="0" y="0"/>
                </a:lnTo>
                <a:lnTo>
                  <a:pt x="0" y="16113"/>
                </a:lnTo>
                <a:lnTo>
                  <a:pt x="6187" y="21600"/>
                </a:lnTo>
                <a:lnTo>
                  <a:pt x="10490" y="21600"/>
                </a:lnTo>
                <a:lnTo>
                  <a:pt x="21600" y="11747"/>
                </a:lnTo>
                <a:lnTo>
                  <a:pt x="21600" y="7543"/>
                </a:lnTo>
                <a:lnTo>
                  <a:pt x="13095" y="0"/>
                </a:lnTo>
                <a:close/>
              </a:path>
            </a:pathLst>
          </a:custGeom>
          <a:ln w="12700">
            <a:miter lim="400000"/>
          </a:ln>
        </p:spPr>
      </p:pic>
      <p:sp>
        <p:nvSpPr>
          <p:cNvPr id="2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FINALE">
    <p:spTree>
      <p:nvGrpSpPr>
        <p:cNvPr id="1" name=""/>
        <p:cNvGrpSpPr/>
        <p:nvPr/>
      </p:nvGrpSpPr>
      <p:grpSpPr>
        <a:xfrm>
          <a:off x="0" y="0"/>
          <a:ext cx="0" cy="0"/>
          <a:chOff x="0" y="0"/>
          <a:chExt cx="0" cy="0"/>
        </a:xfrm>
      </p:grpSpPr>
      <p:pic>
        <p:nvPicPr>
          <p:cNvPr id="290" name="Immagine" descr="Immagine"/>
          <p:cNvPicPr>
            <a:picLocks noChangeAspect="1"/>
          </p:cNvPicPr>
          <p:nvPr/>
        </p:nvPicPr>
        <p:blipFill>
          <a:blip r:embed="rId2">
            <a:extLst/>
          </a:blip>
          <a:srcRect l="0" t="0" r="0" b="0"/>
          <a:stretch>
            <a:fillRect/>
          </a:stretch>
        </p:blipFill>
        <p:spPr>
          <a:xfrm rot="18900000">
            <a:off x="12295009" y="193327"/>
            <a:ext cx="12615255" cy="133293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99" y="0"/>
                </a:moveTo>
                <a:lnTo>
                  <a:pt x="0" y="0"/>
                </a:lnTo>
                <a:lnTo>
                  <a:pt x="0" y="16298"/>
                </a:lnTo>
                <a:lnTo>
                  <a:pt x="5602" y="21600"/>
                </a:lnTo>
                <a:lnTo>
                  <a:pt x="13388" y="21600"/>
                </a:lnTo>
                <a:lnTo>
                  <a:pt x="21600" y="13828"/>
                </a:lnTo>
                <a:lnTo>
                  <a:pt x="21600" y="5301"/>
                </a:lnTo>
                <a:lnTo>
                  <a:pt x="15999" y="0"/>
                </a:lnTo>
                <a:close/>
              </a:path>
            </a:pathLst>
          </a:custGeom>
          <a:ln w="12700">
            <a:miter lim="400000"/>
          </a:ln>
        </p:spPr>
      </p:pic>
      <p:sp>
        <p:nvSpPr>
          <p:cNvPr id="291" name="Polifonia"/>
          <p:cNvSpPr txBox="1"/>
          <p:nvPr>
            <p:ph type="body" sz="quarter" idx="21"/>
          </p:nvPr>
        </p:nvSpPr>
        <p:spPr>
          <a:xfrm>
            <a:off x="5429128" y="5956034"/>
            <a:ext cx="3286507" cy="1019298"/>
          </a:xfrm>
          <a:prstGeom prst="rect">
            <a:avLst/>
          </a:prstGeom>
        </p:spPr>
        <p:txBody>
          <a:bodyPr wrap="none" lIns="50800" tIns="50800" rIns="50800" bIns="50800" anchor="ctr">
            <a:spAutoFit/>
          </a:bodyPr>
          <a:lstStyle>
            <a:lvl1pPr algn="l" defTabSz="355600">
              <a:defRPr b="1" sz="6000">
                <a:solidFill>
                  <a:srgbClr val="FFFFFF"/>
                </a:solidFill>
              </a:defRPr>
            </a:lvl1pPr>
          </a:lstStyle>
          <a:p>
            <a:pPr>
              <a:defRPr b="0"/>
            </a:pPr>
            <a:r>
              <a:rPr b="1"/>
              <a:t>Polifonia</a:t>
            </a:r>
          </a:p>
        </p:txBody>
      </p:sp>
      <p:sp>
        <p:nvSpPr>
          <p:cNvPr id="292" name="Thanks"/>
          <p:cNvSpPr txBox="1"/>
          <p:nvPr>
            <p:ph type="body" sz="quarter" idx="22"/>
          </p:nvPr>
        </p:nvSpPr>
        <p:spPr>
          <a:xfrm>
            <a:off x="5429128" y="6880369"/>
            <a:ext cx="2499361" cy="1006597"/>
          </a:xfrm>
          <a:prstGeom prst="rect">
            <a:avLst/>
          </a:prstGeom>
        </p:spPr>
        <p:txBody>
          <a:bodyPr wrap="none" lIns="50800" tIns="50800" rIns="50800" bIns="50800">
            <a:spAutoFit/>
          </a:bodyPr>
          <a:lstStyle>
            <a:lvl1pPr algn="l" defTabSz="355600">
              <a:defRPr sz="6000">
                <a:solidFill>
                  <a:srgbClr val="FFFFFF"/>
                </a:solidFill>
                <a:latin typeface="Helvetica Neue Light"/>
                <a:ea typeface="Helvetica Neue Light"/>
                <a:cs typeface="Helvetica Neue Light"/>
                <a:sym typeface="Helvetica Neue Light"/>
              </a:defRPr>
            </a:lvl1pPr>
          </a:lstStyle>
          <a:p>
            <a:pPr/>
            <a:r>
              <a:t>Thanks</a:t>
            </a:r>
          </a:p>
        </p:txBody>
      </p:sp>
      <p:sp>
        <p:nvSpPr>
          <p:cNvPr id="29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PERTINA 03">
    <p:spTree>
      <p:nvGrpSpPr>
        <p:cNvPr id="1" name=""/>
        <p:cNvGrpSpPr/>
        <p:nvPr/>
      </p:nvGrpSpPr>
      <p:grpSpPr>
        <a:xfrm>
          <a:off x="0" y="0"/>
          <a:ext cx="0" cy="0"/>
          <a:chOff x="0" y="0"/>
          <a:chExt cx="0" cy="0"/>
        </a:xfrm>
      </p:grpSpPr>
      <p:sp>
        <p:nvSpPr>
          <p:cNvPr id="31" name="Polifonia"/>
          <p:cNvSpPr txBox="1"/>
          <p:nvPr>
            <p:ph type="body" sz="quarter" idx="21"/>
          </p:nvPr>
        </p:nvSpPr>
        <p:spPr>
          <a:xfrm>
            <a:off x="5429128" y="5956034"/>
            <a:ext cx="3286507" cy="1019298"/>
          </a:xfrm>
          <a:prstGeom prst="rect">
            <a:avLst/>
          </a:prstGeom>
        </p:spPr>
        <p:txBody>
          <a:bodyPr wrap="none" lIns="50800" tIns="50800" rIns="50800" bIns="50800" anchor="ctr">
            <a:spAutoFit/>
          </a:bodyPr>
          <a:lstStyle>
            <a:lvl1pPr algn="l" defTabSz="355600">
              <a:defRPr b="1" sz="6000">
                <a:solidFill>
                  <a:srgbClr val="FFFFFF"/>
                </a:solidFill>
              </a:defRPr>
            </a:lvl1pPr>
          </a:lstStyle>
          <a:p>
            <a:pPr>
              <a:defRPr b="0"/>
            </a:pPr>
            <a:r>
              <a:rPr b="1"/>
              <a:t>Polifonia</a:t>
            </a:r>
          </a:p>
        </p:txBody>
      </p:sp>
      <p:sp>
        <p:nvSpPr>
          <p:cNvPr id="32" name="Titolo"/>
          <p:cNvSpPr txBox="1"/>
          <p:nvPr>
            <p:ph type="body" sz="quarter" idx="22"/>
          </p:nvPr>
        </p:nvSpPr>
        <p:spPr>
          <a:xfrm>
            <a:off x="5429128" y="6880369"/>
            <a:ext cx="1911097" cy="1006597"/>
          </a:xfrm>
          <a:prstGeom prst="rect">
            <a:avLst/>
          </a:prstGeom>
        </p:spPr>
        <p:txBody>
          <a:bodyPr wrap="none" lIns="50800" tIns="50800" rIns="50800" bIns="50800">
            <a:spAutoFit/>
          </a:bodyPr>
          <a:lstStyle>
            <a:lvl1pPr algn="l" defTabSz="355600">
              <a:defRPr sz="6000">
                <a:solidFill>
                  <a:srgbClr val="FFFFFF"/>
                </a:solidFill>
                <a:latin typeface="Helvetica Neue Light"/>
                <a:ea typeface="Helvetica Neue Light"/>
                <a:cs typeface="Helvetica Neue Light"/>
                <a:sym typeface="Helvetica Neue Light"/>
              </a:defRPr>
            </a:lvl1pPr>
          </a:lstStyle>
          <a:p>
            <a:pPr/>
            <a:r>
              <a:t>Titolo</a:t>
            </a:r>
          </a:p>
        </p:txBody>
      </p:sp>
      <p:pic>
        <p:nvPicPr>
          <p:cNvPr id="33" name="Immagine" descr="Immagine"/>
          <p:cNvPicPr>
            <a:picLocks noChangeAspect="1"/>
          </p:cNvPicPr>
          <p:nvPr/>
        </p:nvPicPr>
        <p:blipFill>
          <a:blip r:embed="rId2">
            <a:extLst/>
          </a:blip>
          <a:srcRect l="0" t="0" r="0" b="0"/>
          <a:stretch>
            <a:fillRect/>
          </a:stretch>
        </p:blipFill>
        <p:spPr>
          <a:xfrm rot="18900000">
            <a:off x="9997466" y="-1236257"/>
            <a:ext cx="13825656" cy="15044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40" y="0"/>
                </a:moveTo>
                <a:lnTo>
                  <a:pt x="0" y="0"/>
                </a:lnTo>
                <a:lnTo>
                  <a:pt x="0" y="15964"/>
                </a:lnTo>
                <a:lnTo>
                  <a:pt x="6133" y="21600"/>
                </a:lnTo>
                <a:lnTo>
                  <a:pt x="15561" y="21600"/>
                </a:lnTo>
                <a:lnTo>
                  <a:pt x="21600" y="16050"/>
                </a:lnTo>
                <a:lnTo>
                  <a:pt x="21600" y="7958"/>
                </a:lnTo>
                <a:lnTo>
                  <a:pt x="12940" y="0"/>
                </a:lnTo>
                <a:close/>
              </a:path>
            </a:pathLst>
          </a:custGeom>
          <a:ln w="12700">
            <a:miter lim="400000"/>
          </a:ln>
        </p:spPr>
      </p:pic>
      <p:sp>
        <p:nvSpPr>
          <p:cNvPr id="3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DICE 01">
    <p:spTree>
      <p:nvGrpSpPr>
        <p:cNvPr id="1" name=""/>
        <p:cNvGrpSpPr/>
        <p:nvPr/>
      </p:nvGrpSpPr>
      <p:grpSpPr>
        <a:xfrm>
          <a:off x="0" y="0"/>
          <a:ext cx="0" cy="0"/>
          <a:chOff x="0" y="0"/>
          <a:chExt cx="0" cy="0"/>
        </a:xfrm>
      </p:grpSpPr>
      <p:sp>
        <p:nvSpPr>
          <p:cNvPr id="41"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solidFill>
                  <a:srgbClr val="FFFFFF"/>
                </a:solidFill>
              </a:defRPr>
            </a:pPr>
            <a:r>
              <a:t>Polifonia | </a:t>
            </a:r>
            <a:r>
              <a:rPr b="0"/>
              <a:t>2020</a:t>
            </a:r>
          </a:p>
        </p:txBody>
      </p:sp>
      <p:sp>
        <p:nvSpPr>
          <p:cNvPr id="42" name="Numero diapositiva"/>
          <p:cNvSpPr txBox="1"/>
          <p:nvPr>
            <p:ph type="sldNum" sz="quarter" idx="2"/>
          </p:nvPr>
        </p:nvSpPr>
        <p:spPr>
          <a:xfrm>
            <a:off x="12001233" y="13155384"/>
            <a:ext cx="381534" cy="378282"/>
          </a:xfrm>
          <a:prstGeom prst="rect">
            <a:avLst/>
          </a:prstGeom>
        </p:spPr>
        <p:txBody>
          <a:bodyPr/>
          <a:lstStyle>
            <a:lvl1pPr>
              <a:defRPr b="1" sz="1600">
                <a:solidFill>
                  <a:srgbClr val="FFFFFF"/>
                </a:solidFill>
                <a:latin typeface="Helvetica Neue"/>
                <a:ea typeface="Helvetica Neue"/>
                <a:cs typeface="Helvetica Neue"/>
                <a:sym typeface="Helvetica Neue"/>
              </a:defRPr>
            </a:lvl1pPr>
          </a:lstStyle>
          <a:p>
            <a:pPr/>
            <a:fld id="{86CB4B4D-7CA3-9044-876B-883B54F8677D}" type="slidenum"/>
          </a:p>
        </p:txBody>
      </p:sp>
      <p:sp>
        <p:nvSpPr>
          <p:cNvPr id="43" name="01. Titolo…"/>
          <p:cNvSpPr txBox="1"/>
          <p:nvPr>
            <p:ph type="body" sz="quarter" idx="21"/>
          </p:nvPr>
        </p:nvSpPr>
        <p:spPr>
          <a:xfrm>
            <a:off x="9640674" y="7548889"/>
            <a:ext cx="1392556" cy="1616391"/>
          </a:xfrm>
          <a:prstGeom prst="rect">
            <a:avLst/>
          </a:prstGeom>
        </p:spPr>
        <p:txBody>
          <a:bodyPr wrap="none" lIns="50800" tIns="50800" rIns="50800" bIns="50800">
            <a:spAutoFit/>
          </a:bodyPr>
          <a:lstStyle/>
          <a:p>
            <a:pPr algn="l" defTabSz="355600">
              <a:defRPr sz="2500">
                <a:solidFill>
                  <a:srgbClr val="FFFFFF"/>
                </a:solidFill>
                <a:latin typeface="Helvetica Neue Light"/>
                <a:ea typeface="Helvetica Neue Light"/>
                <a:cs typeface="Helvetica Neue Light"/>
                <a:sym typeface="Helvetica Neue Light"/>
              </a:defRPr>
            </a:pPr>
            <a:r>
              <a:t>01. Titolo</a:t>
            </a:r>
          </a:p>
          <a:p>
            <a:pPr algn="l" defTabSz="355600">
              <a:defRPr sz="2500">
                <a:solidFill>
                  <a:srgbClr val="FFFFFF"/>
                </a:solidFill>
                <a:latin typeface="Helvetica Neue Light"/>
                <a:ea typeface="Helvetica Neue Light"/>
                <a:cs typeface="Helvetica Neue Light"/>
                <a:sym typeface="Helvetica Neue Light"/>
              </a:defRPr>
            </a:pPr>
            <a:r>
              <a:t>02. Titolo</a:t>
            </a:r>
          </a:p>
          <a:p>
            <a:pPr algn="l" defTabSz="355600">
              <a:defRPr sz="2500">
                <a:solidFill>
                  <a:srgbClr val="FFFFFF"/>
                </a:solidFill>
                <a:latin typeface="Helvetica Neue Light"/>
                <a:ea typeface="Helvetica Neue Light"/>
                <a:cs typeface="Helvetica Neue Light"/>
                <a:sym typeface="Helvetica Neue Light"/>
              </a:defRPr>
            </a:pPr>
            <a:r>
              <a:t>03. Titolo</a:t>
            </a:r>
          </a:p>
          <a:p>
            <a:pPr algn="l" defTabSz="355600">
              <a:defRPr sz="2500">
                <a:solidFill>
                  <a:srgbClr val="FFFFFF"/>
                </a:solidFill>
                <a:latin typeface="Helvetica Neue Light"/>
                <a:ea typeface="Helvetica Neue Light"/>
                <a:cs typeface="Helvetica Neue Light"/>
                <a:sym typeface="Helvetica Neue Light"/>
              </a:defRPr>
            </a:pPr>
            <a:r>
              <a:t>04. Titolo</a:t>
            </a:r>
          </a:p>
        </p:txBody>
      </p:sp>
      <p:sp>
        <p:nvSpPr>
          <p:cNvPr id="44" name="Linea"/>
          <p:cNvSpPr/>
          <p:nvPr/>
        </p:nvSpPr>
        <p:spPr>
          <a:xfrm>
            <a:off x="9253042" y="7239265"/>
            <a:ext cx="2540001" cy="1"/>
          </a:xfrm>
          <a:prstGeom prst="line">
            <a:avLst/>
          </a:prstGeom>
          <a:ln w="25400">
            <a:solidFill>
              <a:srgbClr val="424242"/>
            </a:solidFill>
            <a:miter lim="400000"/>
          </a:ln>
        </p:spPr>
        <p:txBody>
          <a:bodyPr lIns="50800" tIns="50800" rIns="50800" bIns="50800" anchor="ctr"/>
          <a:lstStyle/>
          <a:p>
            <a:pPr defTabSz="2438338">
              <a:defRPr b="0" sz="2400">
                <a:solidFill>
                  <a:srgbClr val="FFFFFF"/>
                </a:solidFill>
              </a:defRPr>
            </a:pPr>
          </a:p>
        </p:txBody>
      </p:sp>
      <p:sp>
        <p:nvSpPr>
          <p:cNvPr id="45" name="Linea"/>
          <p:cNvSpPr/>
          <p:nvPr/>
        </p:nvSpPr>
        <p:spPr>
          <a:xfrm flipV="1">
            <a:off x="9265742" y="7226565"/>
            <a:ext cx="1" cy="2540001"/>
          </a:xfrm>
          <a:prstGeom prst="line">
            <a:avLst/>
          </a:prstGeom>
          <a:ln w="25400">
            <a:solidFill>
              <a:srgbClr val="424242"/>
            </a:solidFill>
            <a:miter lim="400000"/>
          </a:ln>
        </p:spPr>
        <p:txBody>
          <a:bodyPr lIns="50800" tIns="50800" rIns="50800" bIns="50800" anchor="ctr"/>
          <a:lstStyle/>
          <a:p>
            <a:pPr defTabSz="2438338">
              <a:defRPr b="0" sz="2400">
                <a:solidFill>
                  <a:srgbClr val="FFFFFF"/>
                </a:solidFill>
              </a:defRPr>
            </a:pPr>
          </a:p>
        </p:txBody>
      </p:sp>
      <p:sp>
        <p:nvSpPr>
          <p:cNvPr id="46" name="Polifonia"/>
          <p:cNvSpPr txBox="1"/>
          <p:nvPr>
            <p:ph type="body" sz="quarter" idx="22"/>
          </p:nvPr>
        </p:nvSpPr>
        <p:spPr>
          <a:xfrm>
            <a:off x="5429128" y="5956034"/>
            <a:ext cx="3286507" cy="1019298"/>
          </a:xfrm>
          <a:prstGeom prst="rect">
            <a:avLst/>
          </a:prstGeom>
        </p:spPr>
        <p:txBody>
          <a:bodyPr wrap="none" lIns="50800" tIns="50800" rIns="50800" bIns="50800" anchor="ctr">
            <a:spAutoFit/>
          </a:bodyPr>
          <a:lstStyle>
            <a:lvl1pPr algn="l" defTabSz="355600">
              <a:defRPr b="1" sz="6000">
                <a:solidFill>
                  <a:srgbClr val="FFFFFF"/>
                </a:solidFill>
              </a:defRPr>
            </a:lvl1pPr>
          </a:lstStyle>
          <a:p>
            <a:pPr>
              <a:defRPr b="0"/>
            </a:pPr>
            <a:r>
              <a:rPr b="1"/>
              <a:t>Polifonia</a:t>
            </a:r>
          </a:p>
        </p:txBody>
      </p:sp>
      <p:sp>
        <p:nvSpPr>
          <p:cNvPr id="47" name="Table of…"/>
          <p:cNvSpPr txBox="1"/>
          <p:nvPr>
            <p:ph type="body" sz="quarter" idx="23"/>
          </p:nvPr>
        </p:nvSpPr>
        <p:spPr>
          <a:xfrm>
            <a:off x="5429128" y="6867669"/>
            <a:ext cx="2964943" cy="1933697"/>
          </a:xfrm>
          <a:prstGeom prst="rect">
            <a:avLst/>
          </a:prstGeom>
        </p:spPr>
        <p:txBody>
          <a:bodyPr wrap="none" lIns="50800" tIns="50800" rIns="50800" bIns="50800">
            <a:spAutoFit/>
          </a:bodyPr>
          <a:lstStyle/>
          <a:p>
            <a:pPr algn="l" defTabSz="355600">
              <a:defRPr sz="6000">
                <a:solidFill>
                  <a:srgbClr val="FFFFFF"/>
                </a:solidFill>
                <a:latin typeface="Helvetica Neue Light"/>
                <a:ea typeface="Helvetica Neue Light"/>
                <a:cs typeface="Helvetica Neue Light"/>
                <a:sym typeface="Helvetica Neue Light"/>
              </a:defRPr>
            </a:pPr>
            <a:r>
              <a:t>Table of</a:t>
            </a:r>
          </a:p>
          <a:p>
            <a:pPr algn="l" defTabSz="355600">
              <a:defRPr sz="6000">
                <a:solidFill>
                  <a:srgbClr val="FFFFFF"/>
                </a:solidFill>
                <a:latin typeface="Helvetica Neue Light"/>
                <a:ea typeface="Helvetica Neue Light"/>
                <a:cs typeface="Helvetica Neue Light"/>
                <a:sym typeface="Helvetica Neue Light"/>
              </a:defRPr>
            </a:pPr>
            <a:r>
              <a:t>contents</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ZIONE 01">
    <p:spTree>
      <p:nvGrpSpPr>
        <p:cNvPr id="1" name=""/>
        <p:cNvGrpSpPr/>
        <p:nvPr/>
      </p:nvGrpSpPr>
      <p:grpSpPr>
        <a:xfrm>
          <a:off x="0" y="0"/>
          <a:ext cx="0" cy="0"/>
          <a:chOff x="0" y="0"/>
          <a:chExt cx="0" cy="0"/>
        </a:xfrm>
      </p:grpSpPr>
      <p:sp>
        <p:nvSpPr>
          <p:cNvPr id="54" name="Numero diapositiva"/>
          <p:cNvSpPr txBox="1"/>
          <p:nvPr>
            <p:ph type="sldNum" sz="quarter" idx="2"/>
          </p:nvPr>
        </p:nvSpPr>
        <p:spPr>
          <a:xfrm>
            <a:off x="12001233" y="13155384"/>
            <a:ext cx="381534" cy="378282"/>
          </a:xfrm>
          <a:prstGeom prst="rect">
            <a:avLst/>
          </a:prstGeom>
        </p:spPr>
        <p:txBody>
          <a:bodyPr/>
          <a:lstStyle>
            <a:lvl1pPr>
              <a:defRPr b="1" sz="1600">
                <a:solidFill>
                  <a:srgbClr val="FFFFFF"/>
                </a:solidFill>
                <a:latin typeface="Helvetica Neue"/>
                <a:ea typeface="Helvetica Neue"/>
                <a:cs typeface="Helvetica Neue"/>
                <a:sym typeface="Helvetica Neue"/>
              </a:defRPr>
            </a:lvl1pPr>
          </a:lstStyle>
          <a:p>
            <a:pPr/>
            <a:fld id="{86CB4B4D-7CA3-9044-876B-883B54F8677D}" type="slidenum"/>
          </a:p>
        </p:txBody>
      </p:sp>
      <p:sp>
        <p:nvSpPr>
          <p:cNvPr id="55" name="Polifonia"/>
          <p:cNvSpPr txBox="1"/>
          <p:nvPr>
            <p:ph type="body" sz="quarter" idx="21"/>
          </p:nvPr>
        </p:nvSpPr>
        <p:spPr>
          <a:xfrm>
            <a:off x="5429128" y="5956034"/>
            <a:ext cx="3286507" cy="1019298"/>
          </a:xfrm>
          <a:prstGeom prst="rect">
            <a:avLst/>
          </a:prstGeom>
        </p:spPr>
        <p:txBody>
          <a:bodyPr wrap="none" lIns="50800" tIns="50800" rIns="50800" bIns="50800" anchor="ctr">
            <a:spAutoFit/>
          </a:bodyPr>
          <a:lstStyle>
            <a:lvl1pPr algn="l" defTabSz="355600">
              <a:defRPr b="1" sz="6000">
                <a:solidFill>
                  <a:srgbClr val="FFFFFF"/>
                </a:solidFill>
              </a:defRPr>
            </a:lvl1pPr>
          </a:lstStyle>
          <a:p>
            <a:pPr>
              <a:defRPr b="0"/>
            </a:pPr>
            <a:r>
              <a:rPr b="1"/>
              <a:t>Polifonia</a:t>
            </a:r>
          </a:p>
        </p:txBody>
      </p:sp>
      <p:sp>
        <p:nvSpPr>
          <p:cNvPr id="56" name="Titolo"/>
          <p:cNvSpPr txBox="1"/>
          <p:nvPr>
            <p:ph type="body" sz="quarter" idx="22"/>
          </p:nvPr>
        </p:nvSpPr>
        <p:spPr>
          <a:xfrm>
            <a:off x="5429128" y="6880369"/>
            <a:ext cx="1911097" cy="1006597"/>
          </a:xfrm>
          <a:prstGeom prst="rect">
            <a:avLst/>
          </a:prstGeom>
        </p:spPr>
        <p:txBody>
          <a:bodyPr wrap="none" lIns="50800" tIns="50800" rIns="50800" bIns="50800">
            <a:spAutoFit/>
          </a:bodyPr>
          <a:lstStyle>
            <a:lvl1pPr algn="l" defTabSz="355600">
              <a:defRPr sz="6000">
                <a:solidFill>
                  <a:srgbClr val="FFFFFF"/>
                </a:solidFill>
                <a:latin typeface="Helvetica Neue Light"/>
                <a:ea typeface="Helvetica Neue Light"/>
                <a:cs typeface="Helvetica Neue Light"/>
                <a:sym typeface="Helvetica Neue Light"/>
              </a:defRPr>
            </a:lvl1pPr>
          </a:lstStyle>
          <a:p>
            <a:pPr/>
            <a:r>
              <a:t>Titolo</a:t>
            </a:r>
          </a:p>
        </p:txBody>
      </p:sp>
      <p:sp>
        <p:nvSpPr>
          <p:cNvPr id="57"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solidFill>
                  <a:srgbClr val="FFFFFF"/>
                </a:solidFill>
              </a:defRPr>
            </a:pPr>
            <a:r>
              <a:t>Polifonia | </a:t>
            </a:r>
            <a:r>
              <a:rPr b="0"/>
              <a:t>2020</a:t>
            </a:r>
          </a:p>
        </p:txBody>
      </p:sp>
      <p:pic>
        <p:nvPicPr>
          <p:cNvPr id="58" name="Immagine" descr="Immagine"/>
          <p:cNvPicPr>
            <a:picLocks noChangeAspect="1"/>
          </p:cNvPicPr>
          <p:nvPr/>
        </p:nvPicPr>
        <p:blipFill>
          <a:blip r:embed="rId2">
            <a:extLst/>
          </a:blip>
          <a:srcRect l="0" t="0" r="0" b="0"/>
          <a:stretch>
            <a:fillRect/>
          </a:stretch>
        </p:blipFill>
        <p:spPr>
          <a:xfrm rot="18900000">
            <a:off x="11609370" y="740755"/>
            <a:ext cx="11517217" cy="12189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03" y="0"/>
                </a:moveTo>
                <a:lnTo>
                  <a:pt x="1" y="0"/>
                </a:lnTo>
                <a:lnTo>
                  <a:pt x="0" y="17842"/>
                </a:lnTo>
                <a:lnTo>
                  <a:pt x="3977" y="21600"/>
                </a:lnTo>
                <a:lnTo>
                  <a:pt x="17979" y="21600"/>
                </a:lnTo>
                <a:lnTo>
                  <a:pt x="21599" y="18179"/>
                </a:lnTo>
                <a:lnTo>
                  <a:pt x="21600" y="3871"/>
                </a:lnTo>
                <a:lnTo>
                  <a:pt x="17503" y="0"/>
                </a:lnTo>
                <a:close/>
              </a:path>
            </a:pathLst>
          </a:custGeom>
          <a:ln w="12700">
            <a:miter lim="400000"/>
          </a:ln>
        </p:spPr>
      </p:pic>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ZIONE 02">
    <p:spTree>
      <p:nvGrpSpPr>
        <p:cNvPr id="1" name=""/>
        <p:cNvGrpSpPr/>
        <p:nvPr/>
      </p:nvGrpSpPr>
      <p:grpSpPr>
        <a:xfrm>
          <a:off x="0" y="0"/>
          <a:ext cx="0" cy="0"/>
          <a:chOff x="0" y="0"/>
          <a:chExt cx="0" cy="0"/>
        </a:xfrm>
      </p:grpSpPr>
      <p:sp>
        <p:nvSpPr>
          <p:cNvPr id="65" name="Numero diapositiva"/>
          <p:cNvSpPr txBox="1"/>
          <p:nvPr>
            <p:ph type="sldNum" sz="quarter" idx="2"/>
          </p:nvPr>
        </p:nvSpPr>
        <p:spPr>
          <a:xfrm>
            <a:off x="12001233" y="13155384"/>
            <a:ext cx="381534" cy="378282"/>
          </a:xfrm>
          <a:prstGeom prst="rect">
            <a:avLst/>
          </a:prstGeom>
        </p:spPr>
        <p:txBody>
          <a:bodyPr/>
          <a:lstStyle>
            <a:lvl1pPr>
              <a:defRPr b="1" sz="1600">
                <a:solidFill>
                  <a:srgbClr val="FFFFFF"/>
                </a:solidFill>
                <a:latin typeface="Helvetica Neue"/>
                <a:ea typeface="Helvetica Neue"/>
                <a:cs typeface="Helvetica Neue"/>
                <a:sym typeface="Helvetica Neue"/>
              </a:defRPr>
            </a:lvl1pPr>
          </a:lstStyle>
          <a:p>
            <a:pPr/>
            <a:fld id="{86CB4B4D-7CA3-9044-876B-883B54F8677D}" type="slidenum"/>
          </a:p>
        </p:txBody>
      </p:sp>
      <p:sp>
        <p:nvSpPr>
          <p:cNvPr id="66" name="Polifonia"/>
          <p:cNvSpPr txBox="1"/>
          <p:nvPr>
            <p:ph type="body" sz="quarter" idx="21"/>
          </p:nvPr>
        </p:nvSpPr>
        <p:spPr>
          <a:xfrm>
            <a:off x="5429128" y="5956034"/>
            <a:ext cx="3286507" cy="1019298"/>
          </a:xfrm>
          <a:prstGeom prst="rect">
            <a:avLst/>
          </a:prstGeom>
        </p:spPr>
        <p:txBody>
          <a:bodyPr wrap="none" lIns="50800" tIns="50800" rIns="50800" bIns="50800" anchor="ctr">
            <a:spAutoFit/>
          </a:bodyPr>
          <a:lstStyle>
            <a:lvl1pPr algn="l" defTabSz="355600">
              <a:defRPr b="1" sz="6000">
                <a:solidFill>
                  <a:srgbClr val="FFFFFF"/>
                </a:solidFill>
              </a:defRPr>
            </a:lvl1pPr>
          </a:lstStyle>
          <a:p>
            <a:pPr>
              <a:defRPr b="0"/>
            </a:pPr>
            <a:r>
              <a:rPr b="1"/>
              <a:t>Polifonia</a:t>
            </a:r>
          </a:p>
        </p:txBody>
      </p:sp>
      <p:sp>
        <p:nvSpPr>
          <p:cNvPr id="67" name="Titolo"/>
          <p:cNvSpPr txBox="1"/>
          <p:nvPr>
            <p:ph type="body" sz="quarter" idx="22"/>
          </p:nvPr>
        </p:nvSpPr>
        <p:spPr>
          <a:xfrm>
            <a:off x="5429128" y="6880369"/>
            <a:ext cx="1911097" cy="1006597"/>
          </a:xfrm>
          <a:prstGeom prst="rect">
            <a:avLst/>
          </a:prstGeom>
        </p:spPr>
        <p:txBody>
          <a:bodyPr wrap="none" lIns="50800" tIns="50800" rIns="50800" bIns="50800">
            <a:spAutoFit/>
          </a:bodyPr>
          <a:lstStyle>
            <a:lvl1pPr algn="l" defTabSz="355600">
              <a:defRPr sz="6000">
                <a:solidFill>
                  <a:srgbClr val="FFFFFF"/>
                </a:solidFill>
                <a:latin typeface="Helvetica Neue Light"/>
                <a:ea typeface="Helvetica Neue Light"/>
                <a:cs typeface="Helvetica Neue Light"/>
                <a:sym typeface="Helvetica Neue Light"/>
              </a:defRPr>
            </a:lvl1pPr>
          </a:lstStyle>
          <a:p>
            <a:pPr/>
            <a:r>
              <a:t>Titolo</a:t>
            </a:r>
          </a:p>
        </p:txBody>
      </p:sp>
      <p:sp>
        <p:nvSpPr>
          <p:cNvPr id="68"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solidFill>
                  <a:srgbClr val="FFFFFF"/>
                </a:solidFill>
              </a:defRPr>
            </a:pPr>
            <a:r>
              <a:t>Polifonia | </a:t>
            </a:r>
            <a:r>
              <a:rPr b="0"/>
              <a:t>2020</a:t>
            </a:r>
          </a:p>
        </p:txBody>
      </p:sp>
      <p:pic>
        <p:nvPicPr>
          <p:cNvPr id="69" name="Immagine" descr="Immagine"/>
          <p:cNvPicPr>
            <a:picLocks noChangeAspect="1"/>
          </p:cNvPicPr>
          <p:nvPr/>
        </p:nvPicPr>
        <p:blipFill>
          <a:blip r:embed="rId2">
            <a:extLst/>
          </a:blip>
          <a:srcRect l="0" t="5584" r="13176" b="5584"/>
          <a:stretch>
            <a:fillRect/>
          </a:stretch>
        </p:blipFill>
        <p:spPr>
          <a:xfrm>
            <a:off x="10974587" y="-1666"/>
            <a:ext cx="13409413" cy="13719332"/>
          </a:xfrm>
          <a:prstGeom prst="rect">
            <a:avLst/>
          </a:prstGeom>
          <a:ln w="12700">
            <a:miter lim="400000"/>
          </a:ln>
        </p:spPr>
      </p:pic>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ZIONE 03">
    <p:spTree>
      <p:nvGrpSpPr>
        <p:cNvPr id="1" name=""/>
        <p:cNvGrpSpPr/>
        <p:nvPr/>
      </p:nvGrpSpPr>
      <p:grpSpPr>
        <a:xfrm>
          <a:off x="0" y="0"/>
          <a:ext cx="0" cy="0"/>
          <a:chOff x="0" y="0"/>
          <a:chExt cx="0" cy="0"/>
        </a:xfrm>
      </p:grpSpPr>
      <p:sp>
        <p:nvSpPr>
          <p:cNvPr id="76" name="Numero diapositiva"/>
          <p:cNvSpPr txBox="1"/>
          <p:nvPr>
            <p:ph type="sldNum" sz="quarter" idx="2"/>
          </p:nvPr>
        </p:nvSpPr>
        <p:spPr>
          <a:xfrm>
            <a:off x="12001233" y="13155384"/>
            <a:ext cx="381534" cy="378282"/>
          </a:xfrm>
          <a:prstGeom prst="rect">
            <a:avLst/>
          </a:prstGeom>
        </p:spPr>
        <p:txBody>
          <a:bodyPr/>
          <a:lstStyle>
            <a:lvl1pPr>
              <a:defRPr b="1" sz="1600">
                <a:solidFill>
                  <a:srgbClr val="FFFFFF"/>
                </a:solidFill>
                <a:latin typeface="Helvetica Neue"/>
                <a:ea typeface="Helvetica Neue"/>
                <a:cs typeface="Helvetica Neue"/>
                <a:sym typeface="Helvetica Neue"/>
              </a:defRPr>
            </a:lvl1pPr>
          </a:lstStyle>
          <a:p>
            <a:pPr/>
            <a:fld id="{86CB4B4D-7CA3-9044-876B-883B54F8677D}" type="slidenum"/>
          </a:p>
        </p:txBody>
      </p:sp>
      <p:sp>
        <p:nvSpPr>
          <p:cNvPr id="77" name="Polifonia"/>
          <p:cNvSpPr txBox="1"/>
          <p:nvPr>
            <p:ph type="body" sz="quarter" idx="21"/>
          </p:nvPr>
        </p:nvSpPr>
        <p:spPr>
          <a:xfrm>
            <a:off x="5429128" y="5956034"/>
            <a:ext cx="3286507" cy="1019298"/>
          </a:xfrm>
          <a:prstGeom prst="rect">
            <a:avLst/>
          </a:prstGeom>
        </p:spPr>
        <p:txBody>
          <a:bodyPr wrap="none" lIns="50800" tIns="50800" rIns="50800" bIns="50800" anchor="ctr">
            <a:spAutoFit/>
          </a:bodyPr>
          <a:lstStyle>
            <a:lvl1pPr algn="l" defTabSz="355600">
              <a:defRPr b="1" sz="6000">
                <a:solidFill>
                  <a:srgbClr val="FFFFFF"/>
                </a:solidFill>
              </a:defRPr>
            </a:lvl1pPr>
          </a:lstStyle>
          <a:p>
            <a:pPr>
              <a:defRPr b="0"/>
            </a:pPr>
            <a:r>
              <a:rPr b="1"/>
              <a:t>Polifonia</a:t>
            </a:r>
          </a:p>
        </p:txBody>
      </p:sp>
      <p:sp>
        <p:nvSpPr>
          <p:cNvPr id="78" name="Titolo"/>
          <p:cNvSpPr txBox="1"/>
          <p:nvPr>
            <p:ph type="body" sz="quarter" idx="22"/>
          </p:nvPr>
        </p:nvSpPr>
        <p:spPr>
          <a:xfrm>
            <a:off x="5429128" y="6880369"/>
            <a:ext cx="1911097" cy="1006597"/>
          </a:xfrm>
          <a:prstGeom prst="rect">
            <a:avLst/>
          </a:prstGeom>
        </p:spPr>
        <p:txBody>
          <a:bodyPr wrap="none" lIns="50800" tIns="50800" rIns="50800" bIns="50800">
            <a:spAutoFit/>
          </a:bodyPr>
          <a:lstStyle>
            <a:lvl1pPr algn="l" defTabSz="355600">
              <a:defRPr sz="6000">
                <a:solidFill>
                  <a:srgbClr val="FFFFFF"/>
                </a:solidFill>
                <a:latin typeface="Helvetica Neue Light"/>
                <a:ea typeface="Helvetica Neue Light"/>
                <a:cs typeface="Helvetica Neue Light"/>
                <a:sym typeface="Helvetica Neue Light"/>
              </a:defRPr>
            </a:lvl1pPr>
          </a:lstStyle>
          <a:p>
            <a:pPr/>
            <a:r>
              <a:t>Titolo</a:t>
            </a:r>
          </a:p>
        </p:txBody>
      </p:sp>
      <p:sp>
        <p:nvSpPr>
          <p:cNvPr id="79"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solidFill>
                  <a:srgbClr val="FFFFFF"/>
                </a:solidFill>
              </a:defRPr>
            </a:pPr>
            <a:r>
              <a:t>Polifonia | </a:t>
            </a:r>
            <a:r>
              <a:rPr b="0"/>
              <a:t>2020</a:t>
            </a:r>
          </a:p>
        </p:txBody>
      </p:sp>
      <p:pic>
        <p:nvPicPr>
          <p:cNvPr id="80" name="Immagine" descr="Immagine"/>
          <p:cNvPicPr>
            <a:picLocks noChangeAspect="1"/>
          </p:cNvPicPr>
          <p:nvPr/>
        </p:nvPicPr>
        <p:blipFill>
          <a:blip r:embed="rId2">
            <a:extLst/>
          </a:blip>
          <a:srcRect l="0" t="811" r="10297" b="811"/>
          <a:stretch>
            <a:fillRect/>
          </a:stretch>
        </p:blipFill>
        <p:spPr>
          <a:xfrm>
            <a:off x="12886503" y="-1666"/>
            <a:ext cx="11497497" cy="13719332"/>
          </a:xfrm>
          <a:prstGeom prst="rect">
            <a:avLst/>
          </a:prstGeom>
          <a:ln w="12700">
            <a:miter lim="400000"/>
          </a:ln>
        </p:spPr>
      </p:pic>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VUOTA BIANCA">
    <p:bg>
      <p:bgPr>
        <a:solidFill>
          <a:srgbClr val="FFFFFF"/>
        </a:solidFill>
      </p:bgPr>
    </p:bg>
    <p:spTree>
      <p:nvGrpSpPr>
        <p:cNvPr id="1" name=""/>
        <p:cNvGrpSpPr/>
        <p:nvPr/>
      </p:nvGrpSpPr>
      <p:grpSpPr>
        <a:xfrm>
          <a:off x="0" y="0"/>
          <a:ext cx="0" cy="0"/>
          <a:chOff x="0" y="0"/>
          <a:chExt cx="0" cy="0"/>
        </a:xfrm>
      </p:grpSpPr>
      <p:sp>
        <p:nvSpPr>
          <p:cNvPr id="87" name="Numero diapositiva"/>
          <p:cNvSpPr txBox="1"/>
          <p:nvPr>
            <p:ph type="sldNum" sz="quarter" idx="2"/>
          </p:nvPr>
        </p:nvSpPr>
        <p:spPr>
          <a:xfrm>
            <a:off x="12001233" y="13155384"/>
            <a:ext cx="381534" cy="378282"/>
          </a:xfrm>
          <a:prstGeom prst="rect">
            <a:avLst/>
          </a:prstGeom>
        </p:spPr>
        <p:txBody>
          <a:bodyPr/>
          <a:lstStyle>
            <a:lvl1pPr>
              <a:defRPr b="1" sz="1600">
                <a:latin typeface="Helvetica Neue"/>
                <a:ea typeface="Helvetica Neue"/>
                <a:cs typeface="Helvetica Neue"/>
                <a:sym typeface="Helvetica Neue"/>
              </a:defRPr>
            </a:lvl1pPr>
          </a:lstStyle>
          <a:p>
            <a:pPr/>
            <a:fld id="{86CB4B4D-7CA3-9044-876B-883B54F8677D}" type="slidenum"/>
          </a:p>
        </p:txBody>
      </p:sp>
      <p:sp>
        <p:nvSpPr>
          <p:cNvPr id="88"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pPr>
            <a:r>
              <a:t>Polifonia | </a:t>
            </a:r>
            <a:r>
              <a:rPr b="0"/>
              <a:t>2020</a:t>
            </a:r>
          </a:p>
        </p:txBody>
      </p:sp>
      <p:sp>
        <p:nvSpPr>
          <p:cNvPr id="89" name="Linea"/>
          <p:cNvSpPr/>
          <p:nvPr/>
        </p:nvSpPr>
        <p:spPr>
          <a:xfrm>
            <a:off x="-50119" y="1181494"/>
            <a:ext cx="1244212" cy="1"/>
          </a:xfrm>
          <a:prstGeom prst="line">
            <a:avLst/>
          </a:prstGeom>
          <a:ln w="25400">
            <a:solidFill>
              <a:srgbClr val="000000"/>
            </a:solidFill>
            <a:miter lim="400000"/>
          </a:ln>
        </p:spPr>
        <p:txBody>
          <a:bodyPr lIns="50800" tIns="50800" rIns="50800" bIns="50800" anchor="ctr"/>
          <a:lstStyle/>
          <a:p>
            <a:pPr defTabSz="2438338">
              <a:defRPr b="0" sz="2400">
                <a:solidFill>
                  <a:srgbClr val="FFFFFF"/>
                </a:solidFill>
              </a:defRPr>
            </a:pPr>
          </a:p>
        </p:txBody>
      </p:sp>
      <p:sp>
        <p:nvSpPr>
          <p:cNvPr id="90" name="Titolo"/>
          <p:cNvSpPr txBox="1"/>
          <p:nvPr>
            <p:ph type="body" sz="quarter" idx="21"/>
          </p:nvPr>
        </p:nvSpPr>
        <p:spPr>
          <a:xfrm>
            <a:off x="1127794" y="440157"/>
            <a:ext cx="1143382" cy="560449"/>
          </a:xfrm>
          <a:prstGeom prst="rect">
            <a:avLst/>
          </a:prstGeom>
        </p:spPr>
        <p:txBody>
          <a:bodyPr wrap="none" lIns="50800" tIns="50800" rIns="50800" bIns="50800" anchor="ctr">
            <a:spAutoFit/>
          </a:bodyPr>
          <a:lstStyle>
            <a:lvl1pPr algn="l" defTabSz="355600">
              <a:defRPr b="1" sz="3000"/>
            </a:lvl1pPr>
          </a:lstStyle>
          <a:p>
            <a:pPr/>
            <a:r>
              <a:t>Titolo</a:t>
            </a:r>
          </a:p>
        </p:txBody>
      </p:sp>
      <p:sp>
        <p:nvSpPr>
          <p:cNvPr id="91" name="Sotto titolo"/>
          <p:cNvSpPr txBox="1"/>
          <p:nvPr>
            <p:ph type="body" sz="quarter" idx="22"/>
          </p:nvPr>
        </p:nvSpPr>
        <p:spPr>
          <a:xfrm>
            <a:off x="1127794" y="1368732"/>
            <a:ext cx="1899667" cy="547749"/>
          </a:xfrm>
          <a:prstGeom prst="rect">
            <a:avLst/>
          </a:prstGeom>
        </p:spPr>
        <p:txBody>
          <a:bodyPr wrap="none" lIns="50800" tIns="50800" rIns="50800" bIns="50800" anchor="ctr">
            <a:spAutoFit/>
          </a:bodyPr>
          <a:lstStyle>
            <a:lvl1pPr algn="l" defTabSz="355600">
              <a:defRPr sz="3000">
                <a:latin typeface="Helvetica Neue Light"/>
                <a:ea typeface="Helvetica Neue Light"/>
                <a:cs typeface="Helvetica Neue Light"/>
                <a:sym typeface="Helvetica Neue Light"/>
              </a:defRPr>
            </a:lvl1pPr>
          </a:lstStyle>
          <a:p>
            <a:pPr/>
            <a:r>
              <a:t>Sotto titolo</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GINA VUOTA NERO">
    <p:spTree>
      <p:nvGrpSpPr>
        <p:cNvPr id="1" name=""/>
        <p:cNvGrpSpPr/>
        <p:nvPr/>
      </p:nvGrpSpPr>
      <p:grpSpPr>
        <a:xfrm>
          <a:off x="0" y="0"/>
          <a:ext cx="0" cy="0"/>
          <a:chOff x="0" y="0"/>
          <a:chExt cx="0" cy="0"/>
        </a:xfrm>
      </p:grpSpPr>
      <p:sp>
        <p:nvSpPr>
          <p:cNvPr id="98" name="Numero diapositiva"/>
          <p:cNvSpPr txBox="1"/>
          <p:nvPr>
            <p:ph type="sldNum" sz="quarter" idx="2"/>
          </p:nvPr>
        </p:nvSpPr>
        <p:spPr>
          <a:xfrm>
            <a:off x="12001233" y="13155384"/>
            <a:ext cx="381534" cy="378282"/>
          </a:xfrm>
          <a:prstGeom prst="rect">
            <a:avLst/>
          </a:prstGeom>
        </p:spPr>
        <p:txBody>
          <a:bodyPr/>
          <a:lstStyle>
            <a:lvl1pPr>
              <a:defRPr b="1" sz="1600">
                <a:solidFill>
                  <a:srgbClr val="FFFFFF"/>
                </a:solidFill>
                <a:latin typeface="Helvetica Neue"/>
                <a:ea typeface="Helvetica Neue"/>
                <a:cs typeface="Helvetica Neue"/>
                <a:sym typeface="Helvetica Neue"/>
              </a:defRPr>
            </a:lvl1pPr>
          </a:lstStyle>
          <a:p>
            <a:pPr/>
            <a:fld id="{86CB4B4D-7CA3-9044-876B-883B54F8677D}" type="slidenum"/>
          </a:p>
        </p:txBody>
      </p:sp>
      <p:sp>
        <p:nvSpPr>
          <p:cNvPr id="99" name="Polifonia | 2020"/>
          <p:cNvSpPr txBox="1"/>
          <p:nvPr/>
        </p:nvSpPr>
        <p:spPr>
          <a:xfrm>
            <a:off x="22545720" y="13155384"/>
            <a:ext cx="1611707" cy="3782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r">
              <a:defRPr sz="1600">
                <a:solidFill>
                  <a:srgbClr val="FFFFFF"/>
                </a:solidFill>
              </a:defRPr>
            </a:pPr>
            <a:r>
              <a:t>Polifonia | </a:t>
            </a:r>
            <a:r>
              <a:rPr b="0"/>
              <a:t>2020</a:t>
            </a:r>
          </a:p>
        </p:txBody>
      </p:sp>
      <p:sp>
        <p:nvSpPr>
          <p:cNvPr id="100" name="Linea"/>
          <p:cNvSpPr/>
          <p:nvPr/>
        </p:nvSpPr>
        <p:spPr>
          <a:xfrm>
            <a:off x="-50119" y="1181494"/>
            <a:ext cx="1244212" cy="1"/>
          </a:xfrm>
          <a:prstGeom prst="line">
            <a:avLst/>
          </a:prstGeom>
          <a:ln w="25400">
            <a:solidFill>
              <a:srgbClr val="FFFFFF"/>
            </a:solidFill>
            <a:miter lim="400000"/>
          </a:ln>
        </p:spPr>
        <p:txBody>
          <a:bodyPr lIns="50800" tIns="50800" rIns="50800" bIns="50800" anchor="ctr"/>
          <a:lstStyle/>
          <a:p>
            <a:pPr defTabSz="2438338">
              <a:defRPr b="0" sz="2400">
                <a:solidFill>
                  <a:srgbClr val="FFFFFF"/>
                </a:solidFill>
              </a:defRPr>
            </a:pPr>
          </a:p>
        </p:txBody>
      </p:sp>
      <p:sp>
        <p:nvSpPr>
          <p:cNvPr id="101" name="Titolo"/>
          <p:cNvSpPr txBox="1"/>
          <p:nvPr>
            <p:ph type="body" sz="quarter" idx="21"/>
          </p:nvPr>
        </p:nvSpPr>
        <p:spPr>
          <a:xfrm>
            <a:off x="1127794" y="440157"/>
            <a:ext cx="1143382" cy="560449"/>
          </a:xfrm>
          <a:prstGeom prst="rect">
            <a:avLst/>
          </a:prstGeom>
        </p:spPr>
        <p:txBody>
          <a:bodyPr wrap="none" lIns="50800" tIns="50800" rIns="50800" bIns="50800" anchor="ctr">
            <a:spAutoFit/>
          </a:bodyPr>
          <a:lstStyle>
            <a:lvl1pPr algn="l" defTabSz="355600">
              <a:defRPr b="1" sz="3000">
                <a:solidFill>
                  <a:srgbClr val="FFFFFF"/>
                </a:solidFill>
              </a:defRPr>
            </a:lvl1pPr>
          </a:lstStyle>
          <a:p>
            <a:pPr/>
            <a:r>
              <a:t>Titolo</a:t>
            </a:r>
          </a:p>
        </p:txBody>
      </p:sp>
      <p:sp>
        <p:nvSpPr>
          <p:cNvPr id="102" name="Sotto titolo"/>
          <p:cNvSpPr txBox="1"/>
          <p:nvPr>
            <p:ph type="body" sz="quarter" idx="22"/>
          </p:nvPr>
        </p:nvSpPr>
        <p:spPr>
          <a:xfrm>
            <a:off x="1127794" y="1368732"/>
            <a:ext cx="1899667" cy="547749"/>
          </a:xfrm>
          <a:prstGeom prst="rect">
            <a:avLst/>
          </a:prstGeom>
        </p:spPr>
        <p:txBody>
          <a:bodyPr wrap="none" lIns="50800" tIns="50800" rIns="50800" bIns="50800" anchor="ctr">
            <a:spAutoFit/>
          </a:bodyPr>
          <a:lstStyle>
            <a:lvl1pPr algn="l" defTabSz="355600">
              <a:defRPr sz="3000">
                <a:solidFill>
                  <a:srgbClr val="FFFFFF"/>
                </a:solidFill>
                <a:latin typeface="Helvetica Neue Light"/>
                <a:ea typeface="Helvetica Neue Light"/>
                <a:cs typeface="Helvetica Neue Light"/>
                <a:sym typeface="Helvetica Neue Light"/>
              </a:defRPr>
            </a:lvl1pPr>
          </a:lstStyle>
          <a:p>
            <a:pPr/>
            <a:r>
              <a:t>Sotto titolo</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pic>
        <p:nvPicPr>
          <p:cNvPr id="2" name="Immagine" descr="Immagine"/>
          <p:cNvPicPr>
            <a:picLocks noChangeAspect="1"/>
          </p:cNvPicPr>
          <p:nvPr/>
        </p:nvPicPr>
        <p:blipFill>
          <a:blip r:embed="rId2">
            <a:extLst/>
          </a:blip>
          <a:srcRect l="0" t="0" r="2627" b="8722"/>
          <a:stretch>
            <a:fillRect/>
          </a:stretch>
        </p:blipFill>
        <p:spPr>
          <a:xfrm rot="18900000">
            <a:off x="11379971" y="619789"/>
            <a:ext cx="17279698" cy="14465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43" y="0"/>
                </a:moveTo>
                <a:lnTo>
                  <a:pt x="0" y="0"/>
                </a:lnTo>
                <a:lnTo>
                  <a:pt x="0" y="10284"/>
                </a:lnTo>
                <a:lnTo>
                  <a:pt x="9474" y="21600"/>
                </a:lnTo>
                <a:lnTo>
                  <a:pt x="21600" y="7115"/>
                </a:lnTo>
                <a:lnTo>
                  <a:pt x="15643" y="0"/>
                </a:lnTo>
                <a:close/>
              </a:path>
            </a:pathLst>
          </a:custGeom>
          <a:ln w="12700">
            <a:miter lim="400000"/>
          </a:ln>
        </p:spPr>
      </p:pic>
      <p:sp>
        <p:nvSpPr>
          <p:cNvPr id="3" name="Titolo Testo"/>
          <p:cNvSpPr txBox="1"/>
          <p:nvPr>
            <p:ph type="title"/>
          </p:nvPr>
        </p:nvSpPr>
        <p:spPr>
          <a:xfrm>
            <a:off x="4833937" y="2303859"/>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p>
            <a:pPr/>
            <a:r>
              <a:t>Titolo Testo</a:t>
            </a:r>
          </a:p>
        </p:txBody>
      </p:sp>
      <p:sp>
        <p:nvSpPr>
          <p:cNvPr id="4" name="Corpo livello uno…"/>
          <p:cNvSpPr txBox="1"/>
          <p:nvPr>
            <p:ph type="body" idx="1"/>
          </p:nvPr>
        </p:nvSpPr>
        <p:spPr>
          <a:xfrm>
            <a:off x="4833937" y="7090171"/>
            <a:ext cx="14716126" cy="15894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r>
              <a:t>Corpo livello uno</a:t>
            </a:r>
          </a:p>
          <a:p>
            <a:pPr lvl="1"/>
            <a:r>
              <a:t>Corpo livello due</a:t>
            </a:r>
          </a:p>
          <a:p>
            <a:pPr lvl="2"/>
            <a:r>
              <a:t>Corpo livello tre</a:t>
            </a:r>
          </a:p>
          <a:p>
            <a:pPr lvl="3"/>
            <a:r>
              <a:t>Corpo livello quattro</a:t>
            </a:r>
          </a:p>
          <a:p>
            <a:pPr lvl="4"/>
            <a:r>
              <a:t>Corpo livello cinque</a:t>
            </a:r>
          </a:p>
        </p:txBody>
      </p:sp>
      <p:sp>
        <p:nvSpPr>
          <p:cNvPr id="5" name="Numero diapositiva"/>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Thin"/>
                <a:ea typeface="Helvetica Neue Thin"/>
                <a:cs typeface="Helvetica Neue Thin"/>
                <a:sym typeface="Helvetica Neue Thi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0" marR="0" indent="0" algn="ctr" defTabSz="821531"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Helvetica Neue"/>
          <a:ea typeface="Helvetica Neue"/>
          <a:cs typeface="Helvetica Neue"/>
          <a:sym typeface="Helvetica Neue"/>
        </a:defRPr>
      </a:lvl1pPr>
      <a:lvl2pPr marL="0" marR="0" indent="228600" algn="ctr" defTabSz="821531"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Helvetica Neue"/>
          <a:ea typeface="Helvetica Neue"/>
          <a:cs typeface="Helvetica Neue"/>
          <a:sym typeface="Helvetica Neue"/>
        </a:defRPr>
      </a:lvl2pPr>
      <a:lvl3pPr marL="0" marR="0" indent="457200" algn="ctr" defTabSz="821531"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Helvetica Neue"/>
          <a:ea typeface="Helvetica Neue"/>
          <a:cs typeface="Helvetica Neue"/>
          <a:sym typeface="Helvetica Neue"/>
        </a:defRPr>
      </a:lvl3pPr>
      <a:lvl4pPr marL="0" marR="0" indent="685800" algn="ctr" defTabSz="821531"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Helvetica Neue"/>
          <a:ea typeface="Helvetica Neue"/>
          <a:cs typeface="Helvetica Neue"/>
          <a:sym typeface="Helvetica Neue"/>
        </a:defRPr>
      </a:lvl4pPr>
      <a:lvl5pPr marL="0" marR="0" indent="914400" algn="ctr" defTabSz="821531"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Helvetica Neue"/>
          <a:ea typeface="Helvetica Neue"/>
          <a:cs typeface="Helvetica Neue"/>
          <a:sym typeface="Helvetica Neue"/>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Helvetica Neue"/>
          <a:ea typeface="Helvetica Neue"/>
          <a:cs typeface="Helvetica Neue"/>
          <a:sym typeface="Helvetica Neue"/>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Helvetica Neue"/>
          <a:ea typeface="Helvetica Neue"/>
          <a:cs typeface="Helvetica Neue"/>
          <a:sym typeface="Helvetica Neue"/>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Helvetica Neue"/>
          <a:ea typeface="Helvetica Neue"/>
          <a:cs typeface="Helvetica Neue"/>
          <a:sym typeface="Helvetica Neue"/>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Thin"/>
        </a:defRPr>
      </a:lvl1pPr>
      <a:lvl2pPr marL="0" marR="0" indent="228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Thin"/>
        </a:defRPr>
      </a:lvl2pPr>
      <a:lvl3pPr marL="0" marR="0" indent="457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Thin"/>
        </a:defRPr>
      </a:lvl3pPr>
      <a:lvl4pPr marL="0" marR="0" indent="685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Thin"/>
        </a:defRPr>
      </a:lvl4pPr>
      <a:lvl5pPr marL="0" marR="0" indent="9144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Thin"/>
        </a:defRPr>
      </a:lvl5pPr>
      <a:lvl6pPr marL="0" marR="0" indent="11430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Thin"/>
        </a:defRPr>
      </a:lvl6pPr>
      <a:lvl7pPr marL="0" marR="0" indent="1371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Thin"/>
        </a:defRPr>
      </a:lvl7pPr>
      <a:lvl8pPr marL="0" marR="0" indent="1600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Thin"/>
        </a:defRPr>
      </a:lvl8pPr>
      <a:lvl9pPr marL="0" marR="0" indent="1828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Thi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image" Target="../media/image2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image" Target="../media/image37.png"/><Relationship Id="rId11" Type="http://schemas.openxmlformats.org/officeDocument/2006/relationships/image" Target="../media/image38.png"/><Relationship Id="rId12" Type="http://schemas.openxmlformats.org/officeDocument/2006/relationships/image" Target="../media/image3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1" Type="http://schemas.openxmlformats.org/officeDocument/2006/relationships/image" Target="../media/image48.png"/><Relationship Id="rId12" Type="http://schemas.openxmlformats.org/officeDocument/2006/relationships/image" Target="../media/image4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5.png"/><Relationship Id="rId9" Type="http://schemas.openxmlformats.org/officeDocument/2006/relationships/image" Target="../media/image56.png"/><Relationship Id="rId10" Type="http://schemas.openxmlformats.org/officeDocument/2006/relationships/image" Target="../media/image57.png"/><Relationship Id="rId11" Type="http://schemas.openxmlformats.org/officeDocument/2006/relationships/image" Target="../media/image58.png"/><Relationship Id="rId12" Type="http://schemas.openxmlformats.org/officeDocument/2006/relationships/image" Target="../media/image5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5.png"/><Relationship Id="rId9" Type="http://schemas.openxmlformats.org/officeDocument/2006/relationships/image" Target="../media/image66.png"/><Relationship Id="rId10" Type="http://schemas.openxmlformats.org/officeDocument/2006/relationships/image" Target="../media/image67.png"/><Relationship Id="rId11" Type="http://schemas.openxmlformats.org/officeDocument/2006/relationships/image" Target="../media/image68.png"/><Relationship Id="rId12" Type="http://schemas.openxmlformats.org/officeDocument/2006/relationships/image" Target="../media/image6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5.png"/><Relationship Id="rId9" Type="http://schemas.openxmlformats.org/officeDocument/2006/relationships/image" Target="../media/image56.png"/><Relationship Id="rId10" Type="http://schemas.openxmlformats.org/officeDocument/2006/relationships/image" Target="../media/image57.png"/><Relationship Id="rId11" Type="http://schemas.openxmlformats.org/officeDocument/2006/relationships/image" Target="../media/image58.png"/><Relationship Id="rId12" Type="http://schemas.openxmlformats.org/officeDocument/2006/relationships/image" Target="../media/image5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5.png"/><Relationship Id="rId9" Type="http://schemas.openxmlformats.org/officeDocument/2006/relationships/image" Target="../media/image66.png"/><Relationship Id="rId10" Type="http://schemas.openxmlformats.org/officeDocument/2006/relationships/image" Target="../media/image67.png"/><Relationship Id="rId11" Type="http://schemas.openxmlformats.org/officeDocument/2006/relationships/image" Target="../media/image68.png"/><Relationship Id="rId12" Type="http://schemas.openxmlformats.org/officeDocument/2006/relationships/image" Target="../media/image6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Polifonia"/>
          <p:cNvSpPr txBox="1"/>
          <p:nvPr>
            <p:ph type="body" idx="21"/>
          </p:nvPr>
        </p:nvSpPr>
        <p:spPr>
          <a:prstGeom prst="rect">
            <a:avLst/>
          </a:prstGeom>
        </p:spPr>
        <p:txBody>
          <a:bodyPr/>
          <a:lstStyle/>
          <a:p>
            <a:pPr>
              <a:defRPr b="0"/>
            </a:pPr>
            <a:r>
              <a:rPr b="1"/>
              <a:t>Polifonia</a:t>
            </a:r>
          </a:p>
        </p:txBody>
      </p:sp>
      <p:sp>
        <p:nvSpPr>
          <p:cNvPr id="303" name="Icons"/>
          <p:cNvSpPr txBox="1"/>
          <p:nvPr>
            <p:ph type="body" idx="22"/>
          </p:nvPr>
        </p:nvSpPr>
        <p:spPr>
          <a:xfrm>
            <a:off x="5429128" y="6880369"/>
            <a:ext cx="1878331" cy="1006597"/>
          </a:xfrm>
          <a:prstGeom prst="rect">
            <a:avLst/>
          </a:prstGeom>
        </p:spPr>
        <p:txBody>
          <a:bodyPr/>
          <a:lstStyle/>
          <a:p>
            <a:pPr/>
            <a:r>
              <a:t>Icons</a:t>
            </a:r>
          </a:p>
        </p:txBody>
      </p:sp>
      <p:pic>
        <p:nvPicPr>
          <p:cNvPr id="304" name="Immagine" descr="Immagine"/>
          <p:cNvPicPr>
            <a:picLocks noChangeAspect="1"/>
          </p:cNvPicPr>
          <p:nvPr/>
        </p:nvPicPr>
        <p:blipFill>
          <a:blip r:embed="rId2">
            <a:extLst/>
          </a:blip>
          <a:stretch>
            <a:fillRect/>
          </a:stretch>
        </p:blipFill>
        <p:spPr>
          <a:xfrm>
            <a:off x="730511" y="773490"/>
            <a:ext cx="2748101" cy="81600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6" name="Polifonia"/>
          <p:cNvSpPr txBox="1"/>
          <p:nvPr>
            <p:ph type="body" idx="21"/>
          </p:nvPr>
        </p:nvSpPr>
        <p:spPr>
          <a:prstGeom prst="rect">
            <a:avLst/>
          </a:prstGeom>
        </p:spPr>
        <p:txBody>
          <a:bodyPr/>
          <a:lstStyle/>
          <a:p>
            <a:pPr>
              <a:defRPr b="0"/>
            </a:pPr>
            <a:r>
              <a:rPr b="1"/>
              <a:t>Polifonia</a:t>
            </a:r>
          </a:p>
        </p:txBody>
      </p:sp>
      <p:sp>
        <p:nvSpPr>
          <p:cNvPr id="507" name="Thanks"/>
          <p:cNvSpPr txBox="1"/>
          <p:nvPr>
            <p:ph type="body" idx="22"/>
          </p:nvPr>
        </p:nvSpPr>
        <p:spPr>
          <a:prstGeom prst="rect">
            <a:avLst/>
          </a:prstGeom>
        </p:spPr>
        <p:txBody>
          <a:bodyPr/>
          <a:lstStyle/>
          <a:p>
            <a:pPr/>
            <a:r>
              <a:t>Thanks</a:t>
            </a:r>
          </a:p>
        </p:txBody>
      </p:sp>
      <p:pic>
        <p:nvPicPr>
          <p:cNvPr id="508" name="Immagine" descr="Immagine"/>
          <p:cNvPicPr>
            <a:picLocks noChangeAspect="1"/>
          </p:cNvPicPr>
          <p:nvPr/>
        </p:nvPicPr>
        <p:blipFill>
          <a:blip r:embed="rId2">
            <a:extLst/>
          </a:blip>
          <a:stretch>
            <a:fillRect/>
          </a:stretch>
        </p:blipFill>
        <p:spPr>
          <a:xfrm>
            <a:off x="730511" y="773490"/>
            <a:ext cx="2748101" cy="81600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Numero diapositiva"/>
          <p:cNvSpPr txBox="1"/>
          <p:nvPr>
            <p:ph type="sldNum" sz="quarter" idx="2"/>
          </p:nvPr>
        </p:nvSpPr>
        <p:spPr>
          <a:xfrm>
            <a:off x="12057722" y="13155384"/>
            <a:ext cx="268556" cy="37828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Icons"/>
          <p:cNvSpPr txBox="1"/>
          <p:nvPr>
            <p:ph type="body" idx="21"/>
          </p:nvPr>
        </p:nvSpPr>
        <p:spPr>
          <a:xfrm>
            <a:off x="1127794" y="440157"/>
            <a:ext cx="1108711" cy="560449"/>
          </a:xfrm>
          <a:prstGeom prst="rect">
            <a:avLst/>
          </a:prstGeom>
        </p:spPr>
        <p:txBody>
          <a:bodyPr/>
          <a:lstStyle/>
          <a:p>
            <a:pPr/>
            <a:r>
              <a:t>Icons</a:t>
            </a:r>
          </a:p>
        </p:txBody>
      </p:sp>
      <p:sp>
        <p:nvSpPr>
          <p:cNvPr id="308" name="Black"/>
          <p:cNvSpPr txBox="1"/>
          <p:nvPr>
            <p:ph type="body" idx="22"/>
          </p:nvPr>
        </p:nvSpPr>
        <p:spPr>
          <a:xfrm>
            <a:off x="1127794" y="1368732"/>
            <a:ext cx="1024891" cy="547749"/>
          </a:xfrm>
          <a:prstGeom prst="rect">
            <a:avLst/>
          </a:prstGeom>
        </p:spPr>
        <p:txBody>
          <a:bodyPr/>
          <a:lstStyle/>
          <a:p>
            <a:pPr/>
            <a:r>
              <a:t>Black</a:t>
            </a:r>
          </a:p>
        </p:txBody>
      </p:sp>
      <p:pic>
        <p:nvPicPr>
          <p:cNvPr id="309" name="Immagine" descr="Immagine"/>
          <p:cNvPicPr>
            <a:picLocks noChangeAspect="1"/>
          </p:cNvPicPr>
          <p:nvPr/>
        </p:nvPicPr>
        <p:blipFill>
          <a:blip r:embed="rId2">
            <a:extLst/>
          </a:blip>
          <a:stretch>
            <a:fillRect/>
          </a:stretch>
        </p:blipFill>
        <p:spPr>
          <a:xfrm>
            <a:off x="20796882" y="773490"/>
            <a:ext cx="2748101" cy="816008"/>
          </a:xfrm>
          <a:prstGeom prst="rect">
            <a:avLst/>
          </a:prstGeom>
          <a:ln w="12700">
            <a:miter lim="400000"/>
          </a:ln>
        </p:spPr>
      </p:pic>
      <p:sp>
        <p:nvSpPr>
          <p:cNvPr id="310" name="musical heritage"/>
          <p:cNvSpPr txBox="1"/>
          <p:nvPr/>
        </p:nvSpPr>
        <p:spPr>
          <a:xfrm>
            <a:off x="3497712" y="5275243"/>
            <a:ext cx="247840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musical heritage</a:t>
            </a:r>
          </a:p>
        </p:txBody>
      </p:sp>
      <p:sp>
        <p:nvSpPr>
          <p:cNvPr id="311" name="knowledge extraction from text"/>
          <p:cNvSpPr txBox="1"/>
          <p:nvPr/>
        </p:nvSpPr>
        <p:spPr>
          <a:xfrm>
            <a:off x="7403214" y="5275243"/>
            <a:ext cx="2260283" cy="1276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lvl1pPr>
          </a:lstStyle>
          <a:p>
            <a:pPr/>
            <a:r>
              <a:t>knowledge extraction from text</a:t>
            </a:r>
          </a:p>
        </p:txBody>
      </p:sp>
      <p:sp>
        <p:nvSpPr>
          <p:cNvPr id="312" name="knowledge extraction from sound"/>
          <p:cNvSpPr txBox="1"/>
          <p:nvPr/>
        </p:nvSpPr>
        <p:spPr>
          <a:xfrm>
            <a:off x="11106467" y="5275243"/>
            <a:ext cx="2260283" cy="1276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lvl1pPr>
          </a:lstStyle>
          <a:p>
            <a:pPr/>
            <a:r>
              <a:t>knowledge extraction from sound</a:t>
            </a:r>
          </a:p>
        </p:txBody>
      </p:sp>
      <p:sp>
        <p:nvSpPr>
          <p:cNvPr id="313" name="graph"/>
          <p:cNvSpPr txBox="1"/>
          <p:nvPr/>
        </p:nvSpPr>
        <p:spPr>
          <a:xfrm>
            <a:off x="15421069" y="5275243"/>
            <a:ext cx="978853"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graph</a:t>
            </a:r>
          </a:p>
        </p:txBody>
      </p:sp>
      <p:sp>
        <p:nvSpPr>
          <p:cNvPr id="314" name="plurilingual corpus"/>
          <p:cNvSpPr txBox="1"/>
          <p:nvPr/>
        </p:nvSpPr>
        <p:spPr>
          <a:xfrm>
            <a:off x="18399948" y="5275243"/>
            <a:ext cx="2486341" cy="895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lvl1pPr>
          </a:lstStyle>
          <a:p>
            <a:pPr/>
            <a:r>
              <a:t>plurilingual corpus</a:t>
            </a:r>
          </a:p>
        </p:txBody>
      </p:sp>
      <p:sp>
        <p:nvSpPr>
          <p:cNvPr id="315" name="event"/>
          <p:cNvSpPr txBox="1"/>
          <p:nvPr/>
        </p:nvSpPr>
        <p:spPr>
          <a:xfrm>
            <a:off x="4337499" y="9677182"/>
            <a:ext cx="931864"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event</a:t>
            </a:r>
          </a:p>
        </p:txBody>
      </p:sp>
      <p:sp>
        <p:nvSpPr>
          <p:cNvPr id="316" name="place"/>
          <p:cNvSpPr txBox="1"/>
          <p:nvPr/>
        </p:nvSpPr>
        <p:spPr>
          <a:xfrm>
            <a:off x="8044246" y="9677182"/>
            <a:ext cx="92583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place</a:t>
            </a:r>
          </a:p>
        </p:txBody>
      </p:sp>
      <p:sp>
        <p:nvSpPr>
          <p:cNvPr id="317" name="time"/>
          <p:cNvSpPr txBox="1"/>
          <p:nvPr/>
        </p:nvSpPr>
        <p:spPr>
          <a:xfrm>
            <a:off x="11827034" y="9677182"/>
            <a:ext cx="767398"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time</a:t>
            </a:r>
          </a:p>
        </p:txBody>
      </p:sp>
      <p:sp>
        <p:nvSpPr>
          <p:cNvPr id="318" name="evaluation"/>
          <p:cNvSpPr txBox="1"/>
          <p:nvPr/>
        </p:nvSpPr>
        <p:spPr>
          <a:xfrm>
            <a:off x="15109443" y="9677182"/>
            <a:ext cx="160210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evaluation</a:t>
            </a:r>
          </a:p>
        </p:txBody>
      </p:sp>
      <p:sp>
        <p:nvSpPr>
          <p:cNvPr id="319" name="survey"/>
          <p:cNvSpPr txBox="1"/>
          <p:nvPr/>
        </p:nvSpPr>
        <p:spPr>
          <a:xfrm>
            <a:off x="19201157" y="9677182"/>
            <a:ext cx="108458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survey</a:t>
            </a:r>
          </a:p>
        </p:txBody>
      </p:sp>
      <p:pic>
        <p:nvPicPr>
          <p:cNvPr id="320" name="Immagine" descr="Immagine"/>
          <p:cNvPicPr>
            <a:picLocks noChangeAspect="1"/>
          </p:cNvPicPr>
          <p:nvPr/>
        </p:nvPicPr>
        <p:blipFill>
          <a:blip r:embed="rId3">
            <a:extLst/>
          </a:blip>
          <a:stretch>
            <a:fillRect/>
          </a:stretch>
        </p:blipFill>
        <p:spPr>
          <a:xfrm>
            <a:off x="4205383" y="3625659"/>
            <a:ext cx="1063064" cy="1140998"/>
          </a:xfrm>
          <a:prstGeom prst="rect">
            <a:avLst/>
          </a:prstGeom>
          <a:ln w="12700">
            <a:miter lim="400000"/>
          </a:ln>
        </p:spPr>
      </p:pic>
      <p:pic>
        <p:nvPicPr>
          <p:cNvPr id="321" name="Immagine" descr="Immagine"/>
          <p:cNvPicPr>
            <a:picLocks noChangeAspect="1"/>
          </p:cNvPicPr>
          <p:nvPr/>
        </p:nvPicPr>
        <p:blipFill>
          <a:blip r:embed="rId4">
            <a:extLst/>
          </a:blip>
          <a:stretch>
            <a:fillRect/>
          </a:stretch>
        </p:blipFill>
        <p:spPr>
          <a:xfrm>
            <a:off x="4324654" y="8177729"/>
            <a:ext cx="957554" cy="920751"/>
          </a:xfrm>
          <a:prstGeom prst="rect">
            <a:avLst/>
          </a:prstGeom>
          <a:ln w="12700">
            <a:miter lim="400000"/>
          </a:ln>
        </p:spPr>
      </p:pic>
      <p:pic>
        <p:nvPicPr>
          <p:cNvPr id="322" name="Immagine" descr="Immagine"/>
          <p:cNvPicPr>
            <a:picLocks noChangeAspect="1"/>
          </p:cNvPicPr>
          <p:nvPr/>
        </p:nvPicPr>
        <p:blipFill>
          <a:blip r:embed="rId5">
            <a:extLst/>
          </a:blip>
          <a:stretch>
            <a:fillRect/>
          </a:stretch>
        </p:blipFill>
        <p:spPr>
          <a:xfrm>
            <a:off x="8246051" y="8268533"/>
            <a:ext cx="522220" cy="739143"/>
          </a:xfrm>
          <a:prstGeom prst="rect">
            <a:avLst/>
          </a:prstGeom>
          <a:ln w="12700">
            <a:miter lim="400000"/>
          </a:ln>
        </p:spPr>
      </p:pic>
      <p:pic>
        <p:nvPicPr>
          <p:cNvPr id="323" name="Immagine" descr="Immagine"/>
          <p:cNvPicPr>
            <a:picLocks noChangeAspect="1"/>
          </p:cNvPicPr>
          <p:nvPr/>
        </p:nvPicPr>
        <p:blipFill>
          <a:blip r:embed="rId6">
            <a:extLst/>
          </a:blip>
          <a:stretch>
            <a:fillRect/>
          </a:stretch>
        </p:blipFill>
        <p:spPr>
          <a:xfrm>
            <a:off x="11754628" y="8200729"/>
            <a:ext cx="874744" cy="874750"/>
          </a:xfrm>
          <a:prstGeom prst="rect">
            <a:avLst/>
          </a:prstGeom>
          <a:ln w="12700">
            <a:miter lim="400000"/>
          </a:ln>
        </p:spPr>
      </p:pic>
      <p:pic>
        <p:nvPicPr>
          <p:cNvPr id="324" name="Immagine" descr="Immagine"/>
          <p:cNvPicPr>
            <a:picLocks noChangeAspect="1"/>
          </p:cNvPicPr>
          <p:nvPr/>
        </p:nvPicPr>
        <p:blipFill>
          <a:blip r:embed="rId7">
            <a:extLst/>
          </a:blip>
          <a:stretch>
            <a:fillRect/>
          </a:stretch>
        </p:blipFill>
        <p:spPr>
          <a:xfrm>
            <a:off x="15364623" y="8230785"/>
            <a:ext cx="1074280" cy="814638"/>
          </a:xfrm>
          <a:prstGeom prst="rect">
            <a:avLst/>
          </a:prstGeom>
          <a:ln w="12700">
            <a:miter lim="400000"/>
          </a:ln>
        </p:spPr>
      </p:pic>
      <p:pic>
        <p:nvPicPr>
          <p:cNvPr id="325" name="Immagine" descr="Immagine"/>
          <p:cNvPicPr>
            <a:picLocks noChangeAspect="1"/>
          </p:cNvPicPr>
          <p:nvPr/>
        </p:nvPicPr>
        <p:blipFill>
          <a:blip r:embed="rId8">
            <a:extLst/>
          </a:blip>
          <a:stretch>
            <a:fillRect/>
          </a:stretch>
        </p:blipFill>
        <p:spPr>
          <a:xfrm>
            <a:off x="19287963" y="8185589"/>
            <a:ext cx="910968" cy="905031"/>
          </a:xfrm>
          <a:prstGeom prst="rect">
            <a:avLst/>
          </a:prstGeom>
          <a:ln w="12700">
            <a:miter lim="400000"/>
          </a:ln>
        </p:spPr>
      </p:pic>
      <p:pic>
        <p:nvPicPr>
          <p:cNvPr id="326" name="Immagine" descr="Immagine"/>
          <p:cNvPicPr>
            <a:picLocks noChangeAspect="1"/>
          </p:cNvPicPr>
          <p:nvPr/>
        </p:nvPicPr>
        <p:blipFill>
          <a:blip r:embed="rId9">
            <a:extLst/>
          </a:blip>
          <a:stretch>
            <a:fillRect/>
          </a:stretch>
        </p:blipFill>
        <p:spPr>
          <a:xfrm>
            <a:off x="18863236" y="3709007"/>
            <a:ext cx="1460704" cy="974302"/>
          </a:xfrm>
          <a:prstGeom prst="rect">
            <a:avLst/>
          </a:prstGeom>
          <a:ln w="12700">
            <a:miter lim="400000"/>
          </a:ln>
        </p:spPr>
      </p:pic>
      <p:pic>
        <p:nvPicPr>
          <p:cNvPr id="327" name="Immagine" descr="Immagine"/>
          <p:cNvPicPr>
            <a:picLocks noChangeAspect="1"/>
          </p:cNvPicPr>
          <p:nvPr/>
        </p:nvPicPr>
        <p:blipFill>
          <a:blip r:embed="rId10">
            <a:extLst/>
          </a:blip>
          <a:stretch>
            <a:fillRect/>
          </a:stretch>
        </p:blipFill>
        <p:spPr>
          <a:xfrm>
            <a:off x="7754489" y="3523832"/>
            <a:ext cx="1557732" cy="1344652"/>
          </a:xfrm>
          <a:prstGeom prst="rect">
            <a:avLst/>
          </a:prstGeom>
          <a:ln w="12700">
            <a:miter lim="400000"/>
          </a:ln>
        </p:spPr>
      </p:pic>
      <p:pic>
        <p:nvPicPr>
          <p:cNvPr id="328" name="Immagine" descr="Immagine"/>
          <p:cNvPicPr>
            <a:picLocks noChangeAspect="1"/>
          </p:cNvPicPr>
          <p:nvPr/>
        </p:nvPicPr>
        <p:blipFill>
          <a:blip r:embed="rId11">
            <a:extLst/>
          </a:blip>
          <a:stretch>
            <a:fillRect/>
          </a:stretch>
        </p:blipFill>
        <p:spPr>
          <a:xfrm>
            <a:off x="11562227" y="3432697"/>
            <a:ext cx="1259546" cy="1526922"/>
          </a:xfrm>
          <a:prstGeom prst="rect">
            <a:avLst/>
          </a:prstGeom>
          <a:ln w="12700">
            <a:miter lim="400000"/>
          </a:ln>
        </p:spPr>
      </p:pic>
      <p:pic>
        <p:nvPicPr>
          <p:cNvPr id="329" name="Immagine" descr="Immagine"/>
          <p:cNvPicPr>
            <a:picLocks noChangeAspect="1"/>
          </p:cNvPicPr>
          <p:nvPr/>
        </p:nvPicPr>
        <p:blipFill>
          <a:blip r:embed="rId12">
            <a:extLst/>
          </a:blip>
          <a:stretch>
            <a:fillRect/>
          </a:stretch>
        </p:blipFill>
        <p:spPr>
          <a:xfrm>
            <a:off x="15346744" y="3641138"/>
            <a:ext cx="1110038" cy="111004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Numero diapositiva"/>
          <p:cNvSpPr txBox="1"/>
          <p:nvPr>
            <p:ph type="sldNum" sz="quarter" idx="2"/>
          </p:nvPr>
        </p:nvSpPr>
        <p:spPr>
          <a:xfrm>
            <a:off x="12057722" y="13155384"/>
            <a:ext cx="268556" cy="37828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2" name="Icons"/>
          <p:cNvSpPr txBox="1"/>
          <p:nvPr>
            <p:ph type="body" idx="21"/>
          </p:nvPr>
        </p:nvSpPr>
        <p:spPr>
          <a:xfrm>
            <a:off x="1127794" y="440157"/>
            <a:ext cx="1108711" cy="560449"/>
          </a:xfrm>
          <a:prstGeom prst="rect">
            <a:avLst/>
          </a:prstGeom>
        </p:spPr>
        <p:txBody>
          <a:bodyPr/>
          <a:lstStyle/>
          <a:p>
            <a:pPr/>
            <a:r>
              <a:t>Icons</a:t>
            </a:r>
          </a:p>
        </p:txBody>
      </p:sp>
      <p:sp>
        <p:nvSpPr>
          <p:cNvPr id="333" name="Black"/>
          <p:cNvSpPr txBox="1"/>
          <p:nvPr>
            <p:ph type="body" idx="22"/>
          </p:nvPr>
        </p:nvSpPr>
        <p:spPr>
          <a:xfrm>
            <a:off x="1127794" y="1368732"/>
            <a:ext cx="1024891" cy="547749"/>
          </a:xfrm>
          <a:prstGeom prst="rect">
            <a:avLst/>
          </a:prstGeom>
        </p:spPr>
        <p:txBody>
          <a:bodyPr/>
          <a:lstStyle/>
          <a:p>
            <a:pPr/>
            <a:r>
              <a:t>Black</a:t>
            </a:r>
          </a:p>
        </p:txBody>
      </p:sp>
      <p:pic>
        <p:nvPicPr>
          <p:cNvPr id="334" name="Immagine" descr="Immagine"/>
          <p:cNvPicPr>
            <a:picLocks noChangeAspect="1"/>
          </p:cNvPicPr>
          <p:nvPr/>
        </p:nvPicPr>
        <p:blipFill>
          <a:blip r:embed="rId2">
            <a:extLst/>
          </a:blip>
          <a:stretch>
            <a:fillRect/>
          </a:stretch>
        </p:blipFill>
        <p:spPr>
          <a:xfrm>
            <a:off x="20796882" y="773490"/>
            <a:ext cx="2748101" cy="816008"/>
          </a:xfrm>
          <a:prstGeom prst="rect">
            <a:avLst/>
          </a:prstGeom>
          <a:ln w="12700">
            <a:miter lim="400000"/>
          </a:ln>
        </p:spPr>
      </p:pic>
      <p:sp>
        <p:nvSpPr>
          <p:cNvPr id="335" name="deaf people"/>
          <p:cNvSpPr txBox="1"/>
          <p:nvPr/>
        </p:nvSpPr>
        <p:spPr>
          <a:xfrm>
            <a:off x="18674902" y="9677182"/>
            <a:ext cx="1837373"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deaf people</a:t>
            </a:r>
          </a:p>
        </p:txBody>
      </p:sp>
      <p:sp>
        <p:nvSpPr>
          <p:cNvPr id="336" name="politician"/>
          <p:cNvSpPr txBox="1"/>
          <p:nvPr/>
        </p:nvSpPr>
        <p:spPr>
          <a:xfrm>
            <a:off x="11428603" y="5275243"/>
            <a:ext cx="142557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politician</a:t>
            </a:r>
          </a:p>
        </p:txBody>
      </p:sp>
      <p:sp>
        <p:nvSpPr>
          <p:cNvPr id="337" name="artist"/>
          <p:cNvSpPr txBox="1"/>
          <p:nvPr/>
        </p:nvSpPr>
        <p:spPr>
          <a:xfrm>
            <a:off x="19134356" y="5275243"/>
            <a:ext cx="86106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artist</a:t>
            </a:r>
          </a:p>
        </p:txBody>
      </p:sp>
      <p:sp>
        <p:nvSpPr>
          <p:cNvPr id="338" name="intellectual"/>
          <p:cNvSpPr txBox="1"/>
          <p:nvPr/>
        </p:nvSpPr>
        <p:spPr>
          <a:xfrm>
            <a:off x="14993586" y="5275243"/>
            <a:ext cx="167259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intellectual</a:t>
            </a:r>
          </a:p>
        </p:txBody>
      </p:sp>
      <p:sp>
        <p:nvSpPr>
          <p:cNvPr id="339" name="people"/>
          <p:cNvSpPr txBox="1"/>
          <p:nvPr/>
        </p:nvSpPr>
        <p:spPr>
          <a:xfrm>
            <a:off x="4240979" y="9677182"/>
            <a:ext cx="112585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people</a:t>
            </a:r>
          </a:p>
        </p:txBody>
      </p:sp>
      <p:sp>
        <p:nvSpPr>
          <p:cNvPr id="340" name="critic"/>
          <p:cNvSpPr txBox="1"/>
          <p:nvPr/>
        </p:nvSpPr>
        <p:spPr>
          <a:xfrm>
            <a:off x="7840744" y="9677182"/>
            <a:ext cx="84328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critic</a:t>
            </a:r>
          </a:p>
        </p:txBody>
      </p:sp>
      <p:sp>
        <p:nvSpPr>
          <p:cNvPr id="341" name="haptic device"/>
          <p:cNvSpPr txBox="1"/>
          <p:nvPr/>
        </p:nvSpPr>
        <p:spPr>
          <a:xfrm>
            <a:off x="11072686" y="9677182"/>
            <a:ext cx="213741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haptic device </a:t>
            </a:r>
          </a:p>
        </p:txBody>
      </p:sp>
      <p:sp>
        <p:nvSpPr>
          <p:cNvPr id="342" name="experiment"/>
          <p:cNvSpPr txBox="1"/>
          <p:nvPr/>
        </p:nvSpPr>
        <p:spPr>
          <a:xfrm>
            <a:off x="14969773" y="9677182"/>
            <a:ext cx="1743394"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experiment</a:t>
            </a:r>
          </a:p>
        </p:txBody>
      </p:sp>
      <p:sp>
        <p:nvSpPr>
          <p:cNvPr id="343" name="girl"/>
          <p:cNvSpPr txBox="1"/>
          <p:nvPr/>
        </p:nvSpPr>
        <p:spPr>
          <a:xfrm>
            <a:off x="4511648" y="5275243"/>
            <a:ext cx="584518"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girl</a:t>
            </a:r>
          </a:p>
        </p:txBody>
      </p:sp>
      <p:sp>
        <p:nvSpPr>
          <p:cNvPr id="344" name="child"/>
          <p:cNvSpPr txBox="1"/>
          <p:nvPr/>
        </p:nvSpPr>
        <p:spPr>
          <a:xfrm>
            <a:off x="7846459" y="5275243"/>
            <a:ext cx="83185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child</a:t>
            </a:r>
          </a:p>
        </p:txBody>
      </p:sp>
      <p:pic>
        <p:nvPicPr>
          <p:cNvPr id="345" name="Immagine" descr="Immagine"/>
          <p:cNvPicPr>
            <a:picLocks noChangeAspect="1"/>
          </p:cNvPicPr>
          <p:nvPr/>
        </p:nvPicPr>
        <p:blipFill>
          <a:blip r:embed="rId3">
            <a:extLst/>
          </a:blip>
          <a:stretch>
            <a:fillRect/>
          </a:stretch>
        </p:blipFill>
        <p:spPr>
          <a:xfrm>
            <a:off x="4459215" y="3962901"/>
            <a:ext cx="689384" cy="941947"/>
          </a:xfrm>
          <a:prstGeom prst="rect">
            <a:avLst/>
          </a:prstGeom>
          <a:ln w="12700">
            <a:miter lim="400000"/>
          </a:ln>
        </p:spPr>
      </p:pic>
      <p:pic>
        <p:nvPicPr>
          <p:cNvPr id="346" name="Immagine" descr="Immagine"/>
          <p:cNvPicPr>
            <a:picLocks noChangeAspect="1"/>
          </p:cNvPicPr>
          <p:nvPr/>
        </p:nvPicPr>
        <p:blipFill>
          <a:blip r:embed="rId4">
            <a:extLst/>
          </a:blip>
          <a:stretch>
            <a:fillRect/>
          </a:stretch>
        </p:blipFill>
        <p:spPr>
          <a:xfrm>
            <a:off x="11880363" y="3904736"/>
            <a:ext cx="522057" cy="1058278"/>
          </a:xfrm>
          <a:prstGeom prst="rect">
            <a:avLst/>
          </a:prstGeom>
          <a:ln w="12700">
            <a:miter lim="400000"/>
          </a:ln>
        </p:spPr>
      </p:pic>
      <p:pic>
        <p:nvPicPr>
          <p:cNvPr id="347" name="Immagine" descr="Immagine"/>
          <p:cNvPicPr>
            <a:picLocks noChangeAspect="1"/>
          </p:cNvPicPr>
          <p:nvPr/>
        </p:nvPicPr>
        <p:blipFill>
          <a:blip r:embed="rId5">
            <a:extLst/>
          </a:blip>
          <a:stretch>
            <a:fillRect/>
          </a:stretch>
        </p:blipFill>
        <p:spPr>
          <a:xfrm>
            <a:off x="15540308" y="3978038"/>
            <a:ext cx="579149" cy="911673"/>
          </a:xfrm>
          <a:prstGeom prst="rect">
            <a:avLst/>
          </a:prstGeom>
          <a:ln w="12700">
            <a:miter lim="400000"/>
          </a:ln>
        </p:spPr>
      </p:pic>
      <p:pic>
        <p:nvPicPr>
          <p:cNvPr id="348" name="Immagine" descr="Immagine"/>
          <p:cNvPicPr>
            <a:picLocks noChangeAspect="1"/>
          </p:cNvPicPr>
          <p:nvPr/>
        </p:nvPicPr>
        <p:blipFill>
          <a:blip r:embed="rId6">
            <a:extLst/>
          </a:blip>
          <a:stretch>
            <a:fillRect/>
          </a:stretch>
        </p:blipFill>
        <p:spPr>
          <a:xfrm>
            <a:off x="19192777" y="3829989"/>
            <a:ext cx="744221" cy="1207771"/>
          </a:xfrm>
          <a:prstGeom prst="rect">
            <a:avLst/>
          </a:prstGeom>
          <a:ln w="12700">
            <a:miter lim="400000"/>
          </a:ln>
        </p:spPr>
      </p:pic>
      <p:pic>
        <p:nvPicPr>
          <p:cNvPr id="349" name="Immagine" descr="Immagine"/>
          <p:cNvPicPr>
            <a:picLocks noChangeAspect="1"/>
          </p:cNvPicPr>
          <p:nvPr/>
        </p:nvPicPr>
        <p:blipFill>
          <a:blip r:embed="rId7">
            <a:extLst/>
          </a:blip>
          <a:stretch>
            <a:fillRect/>
          </a:stretch>
        </p:blipFill>
        <p:spPr>
          <a:xfrm>
            <a:off x="11661262" y="8573104"/>
            <a:ext cx="960258" cy="702392"/>
          </a:xfrm>
          <a:prstGeom prst="rect">
            <a:avLst/>
          </a:prstGeom>
          <a:ln w="12700">
            <a:miter lim="400000"/>
          </a:ln>
        </p:spPr>
      </p:pic>
      <p:pic>
        <p:nvPicPr>
          <p:cNvPr id="350" name="Immagine" descr="Immagine"/>
          <p:cNvPicPr>
            <a:picLocks noChangeAspect="1"/>
          </p:cNvPicPr>
          <p:nvPr/>
        </p:nvPicPr>
        <p:blipFill>
          <a:blip r:embed="rId8">
            <a:extLst/>
          </a:blip>
          <a:stretch>
            <a:fillRect/>
          </a:stretch>
        </p:blipFill>
        <p:spPr>
          <a:xfrm>
            <a:off x="15408126" y="8459592"/>
            <a:ext cx="866689" cy="929417"/>
          </a:xfrm>
          <a:prstGeom prst="rect">
            <a:avLst/>
          </a:prstGeom>
          <a:ln w="12700">
            <a:miter lim="400000"/>
          </a:ln>
        </p:spPr>
      </p:pic>
      <p:pic>
        <p:nvPicPr>
          <p:cNvPr id="351" name="Immagine" descr="Immagine"/>
          <p:cNvPicPr>
            <a:picLocks noChangeAspect="1"/>
          </p:cNvPicPr>
          <p:nvPr/>
        </p:nvPicPr>
        <p:blipFill>
          <a:blip r:embed="rId9">
            <a:extLst/>
          </a:blip>
          <a:stretch>
            <a:fillRect/>
          </a:stretch>
        </p:blipFill>
        <p:spPr>
          <a:xfrm>
            <a:off x="19186377" y="8574622"/>
            <a:ext cx="757018" cy="699357"/>
          </a:xfrm>
          <a:prstGeom prst="rect">
            <a:avLst/>
          </a:prstGeom>
          <a:ln w="12700">
            <a:miter lim="400000"/>
          </a:ln>
        </p:spPr>
      </p:pic>
      <p:pic>
        <p:nvPicPr>
          <p:cNvPr id="352" name="Immagine" descr="Immagine"/>
          <p:cNvPicPr>
            <a:picLocks noChangeAspect="1"/>
          </p:cNvPicPr>
          <p:nvPr/>
        </p:nvPicPr>
        <p:blipFill>
          <a:blip r:embed="rId10">
            <a:extLst/>
          </a:blip>
          <a:stretch>
            <a:fillRect/>
          </a:stretch>
        </p:blipFill>
        <p:spPr>
          <a:xfrm>
            <a:off x="4142452" y="8580643"/>
            <a:ext cx="1322910" cy="687314"/>
          </a:xfrm>
          <a:prstGeom prst="rect">
            <a:avLst/>
          </a:prstGeom>
          <a:ln w="12700">
            <a:miter lim="400000"/>
          </a:ln>
        </p:spPr>
      </p:pic>
      <p:pic>
        <p:nvPicPr>
          <p:cNvPr id="353" name="Immagine" descr="Immagine"/>
          <p:cNvPicPr>
            <a:picLocks noChangeAspect="1"/>
          </p:cNvPicPr>
          <p:nvPr/>
        </p:nvPicPr>
        <p:blipFill>
          <a:blip r:embed="rId11">
            <a:extLst/>
          </a:blip>
          <a:stretch>
            <a:fillRect/>
          </a:stretch>
        </p:blipFill>
        <p:spPr>
          <a:xfrm>
            <a:off x="7928367" y="3981719"/>
            <a:ext cx="668036" cy="904312"/>
          </a:xfrm>
          <a:prstGeom prst="rect">
            <a:avLst/>
          </a:prstGeom>
          <a:ln w="12700">
            <a:miter lim="400000"/>
          </a:ln>
        </p:spPr>
      </p:pic>
      <p:pic>
        <p:nvPicPr>
          <p:cNvPr id="354" name="Immagine" descr="Immagine"/>
          <p:cNvPicPr>
            <a:picLocks noChangeAspect="1"/>
          </p:cNvPicPr>
          <p:nvPr/>
        </p:nvPicPr>
        <p:blipFill>
          <a:blip r:embed="rId12">
            <a:extLst/>
          </a:blip>
          <a:stretch>
            <a:fillRect/>
          </a:stretch>
        </p:blipFill>
        <p:spPr>
          <a:xfrm>
            <a:off x="7812385" y="8491133"/>
            <a:ext cx="900000" cy="86633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Numero diapositiva"/>
          <p:cNvSpPr txBox="1"/>
          <p:nvPr>
            <p:ph type="sldNum" sz="quarter" idx="2"/>
          </p:nvPr>
        </p:nvSpPr>
        <p:spPr>
          <a:xfrm>
            <a:off x="12057722" y="13155384"/>
            <a:ext cx="268556" cy="37828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7" name="Icons"/>
          <p:cNvSpPr txBox="1"/>
          <p:nvPr>
            <p:ph type="body" idx="21"/>
          </p:nvPr>
        </p:nvSpPr>
        <p:spPr>
          <a:xfrm>
            <a:off x="1127794" y="440157"/>
            <a:ext cx="1108711" cy="560449"/>
          </a:xfrm>
          <a:prstGeom prst="rect">
            <a:avLst/>
          </a:prstGeom>
        </p:spPr>
        <p:txBody>
          <a:bodyPr/>
          <a:lstStyle/>
          <a:p>
            <a:pPr/>
            <a:r>
              <a:t>Icons</a:t>
            </a:r>
          </a:p>
        </p:txBody>
      </p:sp>
      <p:sp>
        <p:nvSpPr>
          <p:cNvPr id="358" name="White"/>
          <p:cNvSpPr txBox="1"/>
          <p:nvPr>
            <p:ph type="body" idx="22"/>
          </p:nvPr>
        </p:nvSpPr>
        <p:spPr>
          <a:xfrm>
            <a:off x="1127794" y="1368732"/>
            <a:ext cx="1045465" cy="547749"/>
          </a:xfrm>
          <a:prstGeom prst="rect">
            <a:avLst/>
          </a:prstGeom>
        </p:spPr>
        <p:txBody>
          <a:bodyPr/>
          <a:lstStyle/>
          <a:p>
            <a:pPr/>
            <a:r>
              <a:t>White</a:t>
            </a:r>
          </a:p>
        </p:txBody>
      </p:sp>
      <p:pic>
        <p:nvPicPr>
          <p:cNvPr id="359" name="Immagine" descr="Immagine"/>
          <p:cNvPicPr>
            <a:picLocks noChangeAspect="1"/>
          </p:cNvPicPr>
          <p:nvPr/>
        </p:nvPicPr>
        <p:blipFill>
          <a:blip r:embed="rId2">
            <a:extLst/>
          </a:blip>
          <a:stretch>
            <a:fillRect/>
          </a:stretch>
        </p:blipFill>
        <p:spPr>
          <a:xfrm>
            <a:off x="20796882" y="773490"/>
            <a:ext cx="2748101" cy="816008"/>
          </a:xfrm>
          <a:prstGeom prst="rect">
            <a:avLst/>
          </a:prstGeom>
          <a:ln w="12700">
            <a:miter lim="400000"/>
          </a:ln>
        </p:spPr>
      </p:pic>
      <p:sp>
        <p:nvSpPr>
          <p:cNvPr id="360" name="musical heritage"/>
          <p:cNvSpPr txBox="1"/>
          <p:nvPr/>
        </p:nvSpPr>
        <p:spPr>
          <a:xfrm>
            <a:off x="3497712" y="5275243"/>
            <a:ext cx="247840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musical heritage</a:t>
            </a:r>
          </a:p>
        </p:txBody>
      </p:sp>
      <p:sp>
        <p:nvSpPr>
          <p:cNvPr id="361" name="knowledge extraction from text"/>
          <p:cNvSpPr txBox="1"/>
          <p:nvPr/>
        </p:nvSpPr>
        <p:spPr>
          <a:xfrm>
            <a:off x="7403214" y="5275243"/>
            <a:ext cx="2260283" cy="1276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solidFill>
                  <a:srgbClr val="FFFFFF"/>
                </a:solidFill>
              </a:defRPr>
            </a:lvl1pPr>
          </a:lstStyle>
          <a:p>
            <a:pPr/>
            <a:r>
              <a:t>knowledge extraction from text</a:t>
            </a:r>
          </a:p>
        </p:txBody>
      </p:sp>
      <p:sp>
        <p:nvSpPr>
          <p:cNvPr id="362" name="knowledge extraction from sound"/>
          <p:cNvSpPr txBox="1"/>
          <p:nvPr/>
        </p:nvSpPr>
        <p:spPr>
          <a:xfrm>
            <a:off x="11106467" y="5275243"/>
            <a:ext cx="2260283" cy="1276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solidFill>
                  <a:srgbClr val="FFFFFF"/>
                </a:solidFill>
              </a:defRPr>
            </a:lvl1pPr>
          </a:lstStyle>
          <a:p>
            <a:pPr/>
            <a:r>
              <a:t>knowledge extraction from sound</a:t>
            </a:r>
          </a:p>
        </p:txBody>
      </p:sp>
      <p:sp>
        <p:nvSpPr>
          <p:cNvPr id="363" name="graph"/>
          <p:cNvSpPr txBox="1"/>
          <p:nvPr/>
        </p:nvSpPr>
        <p:spPr>
          <a:xfrm>
            <a:off x="15421069" y="5275243"/>
            <a:ext cx="978853"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graph</a:t>
            </a:r>
          </a:p>
        </p:txBody>
      </p:sp>
      <p:sp>
        <p:nvSpPr>
          <p:cNvPr id="364" name="plurilingual corpus"/>
          <p:cNvSpPr txBox="1"/>
          <p:nvPr/>
        </p:nvSpPr>
        <p:spPr>
          <a:xfrm>
            <a:off x="18399948" y="5275243"/>
            <a:ext cx="2486341" cy="895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solidFill>
                  <a:srgbClr val="FFFFFF"/>
                </a:solidFill>
              </a:defRPr>
            </a:lvl1pPr>
          </a:lstStyle>
          <a:p>
            <a:pPr/>
            <a:r>
              <a:t>plurilingual corpus</a:t>
            </a:r>
          </a:p>
        </p:txBody>
      </p:sp>
      <p:sp>
        <p:nvSpPr>
          <p:cNvPr id="365" name="event"/>
          <p:cNvSpPr txBox="1"/>
          <p:nvPr/>
        </p:nvSpPr>
        <p:spPr>
          <a:xfrm>
            <a:off x="4337499" y="9677182"/>
            <a:ext cx="931864"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event</a:t>
            </a:r>
          </a:p>
        </p:txBody>
      </p:sp>
      <p:sp>
        <p:nvSpPr>
          <p:cNvPr id="366" name="place"/>
          <p:cNvSpPr txBox="1"/>
          <p:nvPr/>
        </p:nvSpPr>
        <p:spPr>
          <a:xfrm>
            <a:off x="8044246" y="9677182"/>
            <a:ext cx="92583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place</a:t>
            </a:r>
          </a:p>
        </p:txBody>
      </p:sp>
      <p:sp>
        <p:nvSpPr>
          <p:cNvPr id="367" name="time"/>
          <p:cNvSpPr txBox="1"/>
          <p:nvPr/>
        </p:nvSpPr>
        <p:spPr>
          <a:xfrm>
            <a:off x="11827034" y="9677182"/>
            <a:ext cx="767398"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time</a:t>
            </a:r>
          </a:p>
        </p:txBody>
      </p:sp>
      <p:sp>
        <p:nvSpPr>
          <p:cNvPr id="368" name="evaluation"/>
          <p:cNvSpPr txBox="1"/>
          <p:nvPr/>
        </p:nvSpPr>
        <p:spPr>
          <a:xfrm>
            <a:off x="15109443" y="9677182"/>
            <a:ext cx="160210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evaluation</a:t>
            </a:r>
          </a:p>
        </p:txBody>
      </p:sp>
      <p:sp>
        <p:nvSpPr>
          <p:cNvPr id="369" name="survey"/>
          <p:cNvSpPr txBox="1"/>
          <p:nvPr/>
        </p:nvSpPr>
        <p:spPr>
          <a:xfrm>
            <a:off x="19201157" y="9677182"/>
            <a:ext cx="108458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survey</a:t>
            </a:r>
          </a:p>
        </p:txBody>
      </p:sp>
      <p:pic>
        <p:nvPicPr>
          <p:cNvPr id="370" name="Immagine" descr="Immagine"/>
          <p:cNvPicPr>
            <a:picLocks noChangeAspect="1"/>
          </p:cNvPicPr>
          <p:nvPr/>
        </p:nvPicPr>
        <p:blipFill>
          <a:blip r:embed="rId3">
            <a:extLst/>
          </a:blip>
          <a:stretch>
            <a:fillRect/>
          </a:stretch>
        </p:blipFill>
        <p:spPr>
          <a:xfrm>
            <a:off x="4205383" y="3625659"/>
            <a:ext cx="1063064" cy="1140998"/>
          </a:xfrm>
          <a:prstGeom prst="rect">
            <a:avLst/>
          </a:prstGeom>
          <a:ln w="12700">
            <a:miter lim="400000"/>
          </a:ln>
        </p:spPr>
      </p:pic>
      <p:pic>
        <p:nvPicPr>
          <p:cNvPr id="371" name="Immagine" descr="Immagine"/>
          <p:cNvPicPr>
            <a:picLocks noChangeAspect="1"/>
          </p:cNvPicPr>
          <p:nvPr/>
        </p:nvPicPr>
        <p:blipFill>
          <a:blip r:embed="rId4">
            <a:extLst/>
          </a:blip>
          <a:stretch>
            <a:fillRect/>
          </a:stretch>
        </p:blipFill>
        <p:spPr>
          <a:xfrm>
            <a:off x="4324654" y="8177729"/>
            <a:ext cx="957554" cy="920751"/>
          </a:xfrm>
          <a:prstGeom prst="rect">
            <a:avLst/>
          </a:prstGeom>
          <a:ln w="12700">
            <a:miter lim="400000"/>
          </a:ln>
        </p:spPr>
      </p:pic>
      <p:pic>
        <p:nvPicPr>
          <p:cNvPr id="372" name="Immagine" descr="Immagine"/>
          <p:cNvPicPr>
            <a:picLocks noChangeAspect="1"/>
          </p:cNvPicPr>
          <p:nvPr/>
        </p:nvPicPr>
        <p:blipFill>
          <a:blip r:embed="rId5">
            <a:extLst/>
          </a:blip>
          <a:stretch>
            <a:fillRect/>
          </a:stretch>
        </p:blipFill>
        <p:spPr>
          <a:xfrm>
            <a:off x="8272245" y="8268533"/>
            <a:ext cx="522220" cy="739143"/>
          </a:xfrm>
          <a:prstGeom prst="rect">
            <a:avLst/>
          </a:prstGeom>
          <a:ln w="12700">
            <a:miter lim="400000"/>
          </a:ln>
        </p:spPr>
      </p:pic>
      <p:pic>
        <p:nvPicPr>
          <p:cNvPr id="373" name="Immagine" descr="Immagine"/>
          <p:cNvPicPr>
            <a:picLocks noChangeAspect="1"/>
          </p:cNvPicPr>
          <p:nvPr/>
        </p:nvPicPr>
        <p:blipFill>
          <a:blip r:embed="rId6">
            <a:extLst/>
          </a:blip>
          <a:stretch>
            <a:fillRect/>
          </a:stretch>
        </p:blipFill>
        <p:spPr>
          <a:xfrm>
            <a:off x="11754628" y="8200729"/>
            <a:ext cx="874744" cy="874750"/>
          </a:xfrm>
          <a:prstGeom prst="rect">
            <a:avLst/>
          </a:prstGeom>
          <a:ln w="12700">
            <a:miter lim="400000"/>
          </a:ln>
        </p:spPr>
      </p:pic>
      <p:pic>
        <p:nvPicPr>
          <p:cNvPr id="374" name="Immagine" descr="Immagine"/>
          <p:cNvPicPr>
            <a:picLocks noChangeAspect="1"/>
          </p:cNvPicPr>
          <p:nvPr/>
        </p:nvPicPr>
        <p:blipFill>
          <a:blip r:embed="rId7">
            <a:extLst/>
          </a:blip>
          <a:stretch>
            <a:fillRect/>
          </a:stretch>
        </p:blipFill>
        <p:spPr>
          <a:xfrm>
            <a:off x="15373356" y="8230785"/>
            <a:ext cx="1074280" cy="814639"/>
          </a:xfrm>
          <a:prstGeom prst="rect">
            <a:avLst/>
          </a:prstGeom>
          <a:ln w="12700">
            <a:miter lim="400000"/>
          </a:ln>
        </p:spPr>
      </p:pic>
      <p:pic>
        <p:nvPicPr>
          <p:cNvPr id="375" name="Immagine" descr="Immagine"/>
          <p:cNvPicPr>
            <a:picLocks noChangeAspect="1"/>
          </p:cNvPicPr>
          <p:nvPr/>
        </p:nvPicPr>
        <p:blipFill>
          <a:blip r:embed="rId8">
            <a:extLst/>
          </a:blip>
          <a:stretch>
            <a:fillRect/>
          </a:stretch>
        </p:blipFill>
        <p:spPr>
          <a:xfrm>
            <a:off x="19287963" y="8185589"/>
            <a:ext cx="910968" cy="905031"/>
          </a:xfrm>
          <a:prstGeom prst="rect">
            <a:avLst/>
          </a:prstGeom>
          <a:ln w="12700">
            <a:miter lim="400000"/>
          </a:ln>
        </p:spPr>
      </p:pic>
      <p:pic>
        <p:nvPicPr>
          <p:cNvPr id="376" name="Immagine" descr="Immagine"/>
          <p:cNvPicPr>
            <a:picLocks noChangeAspect="1"/>
          </p:cNvPicPr>
          <p:nvPr/>
        </p:nvPicPr>
        <p:blipFill>
          <a:blip r:embed="rId9">
            <a:extLst/>
          </a:blip>
          <a:stretch>
            <a:fillRect/>
          </a:stretch>
        </p:blipFill>
        <p:spPr>
          <a:xfrm>
            <a:off x="19013095" y="3709007"/>
            <a:ext cx="1460705" cy="974302"/>
          </a:xfrm>
          <a:prstGeom prst="rect">
            <a:avLst/>
          </a:prstGeom>
          <a:ln w="12700">
            <a:miter lim="400000"/>
          </a:ln>
        </p:spPr>
      </p:pic>
      <p:pic>
        <p:nvPicPr>
          <p:cNvPr id="377" name="Immagine" descr="Immagine"/>
          <p:cNvPicPr>
            <a:picLocks noChangeAspect="1"/>
          </p:cNvPicPr>
          <p:nvPr/>
        </p:nvPicPr>
        <p:blipFill>
          <a:blip r:embed="rId10">
            <a:extLst/>
          </a:blip>
          <a:stretch>
            <a:fillRect/>
          </a:stretch>
        </p:blipFill>
        <p:spPr>
          <a:xfrm>
            <a:off x="7728295" y="3523832"/>
            <a:ext cx="1557732" cy="1344652"/>
          </a:xfrm>
          <a:prstGeom prst="rect">
            <a:avLst/>
          </a:prstGeom>
          <a:ln w="12700">
            <a:miter lim="400000"/>
          </a:ln>
        </p:spPr>
      </p:pic>
      <p:pic>
        <p:nvPicPr>
          <p:cNvPr id="378" name="Immagine" descr="Immagine"/>
          <p:cNvPicPr>
            <a:picLocks noChangeAspect="1"/>
          </p:cNvPicPr>
          <p:nvPr/>
        </p:nvPicPr>
        <p:blipFill>
          <a:blip r:embed="rId11">
            <a:extLst/>
          </a:blip>
          <a:stretch>
            <a:fillRect/>
          </a:stretch>
        </p:blipFill>
        <p:spPr>
          <a:xfrm>
            <a:off x="11510998" y="3432697"/>
            <a:ext cx="1259546" cy="1526922"/>
          </a:xfrm>
          <a:prstGeom prst="rect">
            <a:avLst/>
          </a:prstGeom>
          <a:ln w="12700">
            <a:miter lim="400000"/>
          </a:ln>
        </p:spPr>
      </p:pic>
      <p:pic>
        <p:nvPicPr>
          <p:cNvPr id="379" name="Immagine" descr="Immagine"/>
          <p:cNvPicPr>
            <a:picLocks noChangeAspect="1"/>
          </p:cNvPicPr>
          <p:nvPr/>
        </p:nvPicPr>
        <p:blipFill>
          <a:blip r:embed="rId12">
            <a:extLst/>
          </a:blip>
          <a:stretch>
            <a:fillRect/>
          </a:stretch>
        </p:blipFill>
        <p:spPr>
          <a:xfrm>
            <a:off x="15328330" y="3641138"/>
            <a:ext cx="1110038" cy="111004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Numero diapositiva"/>
          <p:cNvSpPr txBox="1"/>
          <p:nvPr>
            <p:ph type="sldNum" sz="quarter" idx="2"/>
          </p:nvPr>
        </p:nvSpPr>
        <p:spPr>
          <a:xfrm>
            <a:off x="12057722" y="13155384"/>
            <a:ext cx="268556" cy="37828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2" name="Icons"/>
          <p:cNvSpPr txBox="1"/>
          <p:nvPr>
            <p:ph type="body" idx="21"/>
          </p:nvPr>
        </p:nvSpPr>
        <p:spPr>
          <a:xfrm>
            <a:off x="1127794" y="440157"/>
            <a:ext cx="1108711" cy="560449"/>
          </a:xfrm>
          <a:prstGeom prst="rect">
            <a:avLst/>
          </a:prstGeom>
        </p:spPr>
        <p:txBody>
          <a:bodyPr/>
          <a:lstStyle/>
          <a:p>
            <a:pPr/>
            <a:r>
              <a:t>Icons</a:t>
            </a:r>
          </a:p>
        </p:txBody>
      </p:sp>
      <p:sp>
        <p:nvSpPr>
          <p:cNvPr id="383" name="White"/>
          <p:cNvSpPr txBox="1"/>
          <p:nvPr>
            <p:ph type="body" idx="22"/>
          </p:nvPr>
        </p:nvSpPr>
        <p:spPr>
          <a:xfrm>
            <a:off x="1127794" y="1368732"/>
            <a:ext cx="1045465" cy="547749"/>
          </a:xfrm>
          <a:prstGeom prst="rect">
            <a:avLst/>
          </a:prstGeom>
        </p:spPr>
        <p:txBody>
          <a:bodyPr/>
          <a:lstStyle/>
          <a:p>
            <a:pPr/>
            <a:r>
              <a:t>White</a:t>
            </a:r>
          </a:p>
        </p:txBody>
      </p:sp>
      <p:pic>
        <p:nvPicPr>
          <p:cNvPr id="384" name="Immagine" descr="Immagine"/>
          <p:cNvPicPr>
            <a:picLocks noChangeAspect="1"/>
          </p:cNvPicPr>
          <p:nvPr/>
        </p:nvPicPr>
        <p:blipFill>
          <a:blip r:embed="rId2">
            <a:extLst/>
          </a:blip>
          <a:stretch>
            <a:fillRect/>
          </a:stretch>
        </p:blipFill>
        <p:spPr>
          <a:xfrm>
            <a:off x="20796882" y="773490"/>
            <a:ext cx="2748101" cy="816008"/>
          </a:xfrm>
          <a:prstGeom prst="rect">
            <a:avLst/>
          </a:prstGeom>
          <a:ln w="12700">
            <a:miter lim="400000"/>
          </a:ln>
        </p:spPr>
      </p:pic>
      <p:sp>
        <p:nvSpPr>
          <p:cNvPr id="385" name="deaf people"/>
          <p:cNvSpPr txBox="1"/>
          <p:nvPr/>
        </p:nvSpPr>
        <p:spPr>
          <a:xfrm>
            <a:off x="18674902" y="9677182"/>
            <a:ext cx="1837373"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deaf people</a:t>
            </a:r>
          </a:p>
        </p:txBody>
      </p:sp>
      <p:sp>
        <p:nvSpPr>
          <p:cNvPr id="386" name="politician"/>
          <p:cNvSpPr txBox="1"/>
          <p:nvPr/>
        </p:nvSpPr>
        <p:spPr>
          <a:xfrm>
            <a:off x="11428603" y="5275243"/>
            <a:ext cx="142557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politician</a:t>
            </a:r>
          </a:p>
        </p:txBody>
      </p:sp>
      <p:sp>
        <p:nvSpPr>
          <p:cNvPr id="387" name="artist"/>
          <p:cNvSpPr txBox="1"/>
          <p:nvPr/>
        </p:nvSpPr>
        <p:spPr>
          <a:xfrm>
            <a:off x="19134356" y="5275243"/>
            <a:ext cx="86106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artist</a:t>
            </a:r>
          </a:p>
        </p:txBody>
      </p:sp>
      <p:sp>
        <p:nvSpPr>
          <p:cNvPr id="388" name="intellectual"/>
          <p:cNvSpPr txBox="1"/>
          <p:nvPr/>
        </p:nvSpPr>
        <p:spPr>
          <a:xfrm>
            <a:off x="14993586" y="5275243"/>
            <a:ext cx="167259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intellectual</a:t>
            </a:r>
          </a:p>
        </p:txBody>
      </p:sp>
      <p:sp>
        <p:nvSpPr>
          <p:cNvPr id="389" name="people"/>
          <p:cNvSpPr txBox="1"/>
          <p:nvPr/>
        </p:nvSpPr>
        <p:spPr>
          <a:xfrm>
            <a:off x="4240979" y="9677182"/>
            <a:ext cx="112585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people</a:t>
            </a:r>
          </a:p>
        </p:txBody>
      </p:sp>
      <p:sp>
        <p:nvSpPr>
          <p:cNvPr id="390" name="critic"/>
          <p:cNvSpPr txBox="1"/>
          <p:nvPr/>
        </p:nvSpPr>
        <p:spPr>
          <a:xfrm>
            <a:off x="7840744" y="9677182"/>
            <a:ext cx="84328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critic</a:t>
            </a:r>
          </a:p>
        </p:txBody>
      </p:sp>
      <p:sp>
        <p:nvSpPr>
          <p:cNvPr id="391" name="haptic device"/>
          <p:cNvSpPr txBox="1"/>
          <p:nvPr/>
        </p:nvSpPr>
        <p:spPr>
          <a:xfrm>
            <a:off x="11072686" y="9677182"/>
            <a:ext cx="213741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haptic device </a:t>
            </a:r>
          </a:p>
        </p:txBody>
      </p:sp>
      <p:sp>
        <p:nvSpPr>
          <p:cNvPr id="392" name="experiment"/>
          <p:cNvSpPr txBox="1"/>
          <p:nvPr/>
        </p:nvSpPr>
        <p:spPr>
          <a:xfrm>
            <a:off x="14969773" y="9677182"/>
            <a:ext cx="1743394"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experiment</a:t>
            </a:r>
          </a:p>
        </p:txBody>
      </p:sp>
      <p:sp>
        <p:nvSpPr>
          <p:cNvPr id="393" name="girl"/>
          <p:cNvSpPr txBox="1"/>
          <p:nvPr/>
        </p:nvSpPr>
        <p:spPr>
          <a:xfrm>
            <a:off x="4511648" y="5275243"/>
            <a:ext cx="584518"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girl</a:t>
            </a:r>
          </a:p>
        </p:txBody>
      </p:sp>
      <p:sp>
        <p:nvSpPr>
          <p:cNvPr id="394" name="child"/>
          <p:cNvSpPr txBox="1"/>
          <p:nvPr/>
        </p:nvSpPr>
        <p:spPr>
          <a:xfrm>
            <a:off x="7846459" y="5275243"/>
            <a:ext cx="83185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child</a:t>
            </a:r>
          </a:p>
        </p:txBody>
      </p:sp>
      <p:pic>
        <p:nvPicPr>
          <p:cNvPr id="395" name="Immagine" descr="Immagine"/>
          <p:cNvPicPr>
            <a:picLocks noChangeAspect="1"/>
          </p:cNvPicPr>
          <p:nvPr/>
        </p:nvPicPr>
        <p:blipFill>
          <a:blip r:embed="rId3">
            <a:extLst/>
          </a:blip>
          <a:stretch>
            <a:fillRect/>
          </a:stretch>
        </p:blipFill>
        <p:spPr>
          <a:xfrm>
            <a:off x="4464594" y="3962901"/>
            <a:ext cx="689385" cy="941947"/>
          </a:xfrm>
          <a:prstGeom prst="rect">
            <a:avLst/>
          </a:prstGeom>
          <a:ln w="12700">
            <a:miter lim="400000"/>
          </a:ln>
        </p:spPr>
      </p:pic>
      <p:pic>
        <p:nvPicPr>
          <p:cNvPr id="396" name="Immagine" descr="Immagine"/>
          <p:cNvPicPr>
            <a:picLocks noChangeAspect="1"/>
          </p:cNvPicPr>
          <p:nvPr/>
        </p:nvPicPr>
        <p:blipFill>
          <a:blip r:embed="rId4">
            <a:extLst/>
          </a:blip>
          <a:stretch>
            <a:fillRect/>
          </a:stretch>
        </p:blipFill>
        <p:spPr>
          <a:xfrm>
            <a:off x="11930971" y="3904736"/>
            <a:ext cx="522058" cy="1058278"/>
          </a:xfrm>
          <a:prstGeom prst="rect">
            <a:avLst/>
          </a:prstGeom>
          <a:ln w="12700">
            <a:miter lim="400000"/>
          </a:ln>
        </p:spPr>
      </p:pic>
      <p:pic>
        <p:nvPicPr>
          <p:cNvPr id="397" name="Immagine" descr="Immagine"/>
          <p:cNvPicPr>
            <a:picLocks noChangeAspect="1"/>
          </p:cNvPicPr>
          <p:nvPr/>
        </p:nvPicPr>
        <p:blipFill>
          <a:blip r:embed="rId5">
            <a:extLst/>
          </a:blip>
          <a:stretch>
            <a:fillRect/>
          </a:stretch>
        </p:blipFill>
        <p:spPr>
          <a:xfrm>
            <a:off x="15540307" y="3978038"/>
            <a:ext cx="579149" cy="911673"/>
          </a:xfrm>
          <a:prstGeom prst="rect">
            <a:avLst/>
          </a:prstGeom>
          <a:ln w="12700">
            <a:miter lim="400000"/>
          </a:ln>
        </p:spPr>
      </p:pic>
      <p:pic>
        <p:nvPicPr>
          <p:cNvPr id="398" name="Immagine" descr="Immagine"/>
          <p:cNvPicPr>
            <a:picLocks noChangeAspect="1"/>
          </p:cNvPicPr>
          <p:nvPr/>
        </p:nvPicPr>
        <p:blipFill>
          <a:blip r:embed="rId6">
            <a:extLst/>
          </a:blip>
          <a:stretch>
            <a:fillRect/>
          </a:stretch>
        </p:blipFill>
        <p:spPr>
          <a:xfrm>
            <a:off x="19192775" y="3829989"/>
            <a:ext cx="744221" cy="1207771"/>
          </a:xfrm>
          <a:prstGeom prst="rect">
            <a:avLst/>
          </a:prstGeom>
          <a:ln w="12700">
            <a:miter lim="400000"/>
          </a:ln>
        </p:spPr>
      </p:pic>
      <p:pic>
        <p:nvPicPr>
          <p:cNvPr id="399" name="Immagine" descr="Immagine"/>
          <p:cNvPicPr>
            <a:picLocks noChangeAspect="1"/>
          </p:cNvPicPr>
          <p:nvPr/>
        </p:nvPicPr>
        <p:blipFill>
          <a:blip r:embed="rId7">
            <a:extLst/>
          </a:blip>
          <a:stretch>
            <a:fillRect/>
          </a:stretch>
        </p:blipFill>
        <p:spPr>
          <a:xfrm>
            <a:off x="4142452" y="8580643"/>
            <a:ext cx="1322910" cy="687314"/>
          </a:xfrm>
          <a:prstGeom prst="rect">
            <a:avLst/>
          </a:prstGeom>
          <a:ln w="12700">
            <a:miter lim="400000"/>
          </a:ln>
        </p:spPr>
      </p:pic>
      <p:pic>
        <p:nvPicPr>
          <p:cNvPr id="400" name="Immagine" descr="Immagine"/>
          <p:cNvPicPr>
            <a:picLocks noChangeAspect="1"/>
          </p:cNvPicPr>
          <p:nvPr/>
        </p:nvPicPr>
        <p:blipFill>
          <a:blip r:embed="rId8">
            <a:extLst/>
          </a:blip>
          <a:stretch>
            <a:fillRect/>
          </a:stretch>
        </p:blipFill>
        <p:spPr>
          <a:xfrm>
            <a:off x="11711871" y="8573104"/>
            <a:ext cx="960258" cy="702392"/>
          </a:xfrm>
          <a:prstGeom prst="rect">
            <a:avLst/>
          </a:prstGeom>
          <a:ln w="12700">
            <a:miter lim="400000"/>
          </a:ln>
        </p:spPr>
      </p:pic>
      <p:pic>
        <p:nvPicPr>
          <p:cNvPr id="401" name="Immagine" descr="Immagine"/>
          <p:cNvPicPr>
            <a:picLocks noChangeAspect="1"/>
          </p:cNvPicPr>
          <p:nvPr/>
        </p:nvPicPr>
        <p:blipFill>
          <a:blip r:embed="rId9">
            <a:extLst/>
          </a:blip>
          <a:stretch>
            <a:fillRect/>
          </a:stretch>
        </p:blipFill>
        <p:spPr>
          <a:xfrm>
            <a:off x="15396537" y="8459591"/>
            <a:ext cx="866690" cy="929417"/>
          </a:xfrm>
          <a:prstGeom prst="rect">
            <a:avLst/>
          </a:prstGeom>
          <a:ln w="12700">
            <a:miter lim="400000"/>
          </a:ln>
        </p:spPr>
      </p:pic>
      <p:pic>
        <p:nvPicPr>
          <p:cNvPr id="402" name="Immagine" descr="Immagine"/>
          <p:cNvPicPr>
            <a:picLocks noChangeAspect="1"/>
          </p:cNvPicPr>
          <p:nvPr/>
        </p:nvPicPr>
        <p:blipFill>
          <a:blip r:embed="rId10">
            <a:extLst/>
          </a:blip>
          <a:stretch>
            <a:fillRect/>
          </a:stretch>
        </p:blipFill>
        <p:spPr>
          <a:xfrm>
            <a:off x="19215079" y="8574622"/>
            <a:ext cx="757018" cy="699357"/>
          </a:xfrm>
          <a:prstGeom prst="rect">
            <a:avLst/>
          </a:prstGeom>
          <a:ln w="12700">
            <a:miter lim="400000"/>
          </a:ln>
        </p:spPr>
      </p:pic>
      <p:pic>
        <p:nvPicPr>
          <p:cNvPr id="403" name="Immagine" descr="Immagine"/>
          <p:cNvPicPr>
            <a:picLocks noChangeAspect="1"/>
          </p:cNvPicPr>
          <p:nvPr/>
        </p:nvPicPr>
        <p:blipFill>
          <a:blip r:embed="rId11">
            <a:extLst/>
          </a:blip>
          <a:stretch>
            <a:fillRect/>
          </a:stretch>
        </p:blipFill>
        <p:spPr>
          <a:xfrm>
            <a:off x="7928367" y="3981719"/>
            <a:ext cx="668036" cy="904312"/>
          </a:xfrm>
          <a:prstGeom prst="rect">
            <a:avLst/>
          </a:prstGeom>
          <a:ln w="12700">
            <a:miter lim="400000"/>
          </a:ln>
        </p:spPr>
      </p:pic>
      <p:pic>
        <p:nvPicPr>
          <p:cNvPr id="404" name="Immagine" descr="Immagine"/>
          <p:cNvPicPr>
            <a:picLocks noChangeAspect="1"/>
          </p:cNvPicPr>
          <p:nvPr/>
        </p:nvPicPr>
        <p:blipFill>
          <a:blip r:embed="rId12">
            <a:extLst/>
          </a:blip>
          <a:stretch>
            <a:fillRect/>
          </a:stretch>
        </p:blipFill>
        <p:spPr>
          <a:xfrm>
            <a:off x="7812385" y="8491133"/>
            <a:ext cx="900000" cy="86633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Numero diapositiva"/>
          <p:cNvSpPr txBox="1"/>
          <p:nvPr>
            <p:ph type="sldNum" sz="quarter" idx="2"/>
          </p:nvPr>
        </p:nvSpPr>
        <p:spPr>
          <a:xfrm>
            <a:off x="12057722" y="13155384"/>
            <a:ext cx="268556" cy="37828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7" name="Icons"/>
          <p:cNvSpPr txBox="1"/>
          <p:nvPr>
            <p:ph type="body" idx="21"/>
          </p:nvPr>
        </p:nvSpPr>
        <p:spPr>
          <a:xfrm>
            <a:off x="1127794" y="440157"/>
            <a:ext cx="1108711" cy="560449"/>
          </a:xfrm>
          <a:prstGeom prst="rect">
            <a:avLst/>
          </a:prstGeom>
        </p:spPr>
        <p:txBody>
          <a:bodyPr/>
          <a:lstStyle/>
          <a:p>
            <a:pPr/>
            <a:r>
              <a:t>Icons</a:t>
            </a:r>
          </a:p>
        </p:txBody>
      </p:sp>
      <p:sp>
        <p:nvSpPr>
          <p:cNvPr id="408" name="Colors"/>
          <p:cNvSpPr txBox="1"/>
          <p:nvPr>
            <p:ph type="body" idx="22"/>
          </p:nvPr>
        </p:nvSpPr>
        <p:spPr>
          <a:xfrm>
            <a:off x="1127794" y="1368732"/>
            <a:ext cx="1179958" cy="547749"/>
          </a:xfrm>
          <a:prstGeom prst="rect">
            <a:avLst/>
          </a:prstGeom>
        </p:spPr>
        <p:txBody>
          <a:bodyPr/>
          <a:lstStyle/>
          <a:p>
            <a:pPr/>
            <a:r>
              <a:t>Colors</a:t>
            </a:r>
          </a:p>
        </p:txBody>
      </p:sp>
      <p:pic>
        <p:nvPicPr>
          <p:cNvPr id="409" name="Immagine" descr="Immagine"/>
          <p:cNvPicPr>
            <a:picLocks noChangeAspect="1"/>
          </p:cNvPicPr>
          <p:nvPr/>
        </p:nvPicPr>
        <p:blipFill>
          <a:blip r:embed="rId2">
            <a:extLst/>
          </a:blip>
          <a:stretch>
            <a:fillRect/>
          </a:stretch>
        </p:blipFill>
        <p:spPr>
          <a:xfrm>
            <a:off x="20796882" y="773490"/>
            <a:ext cx="2748101" cy="816008"/>
          </a:xfrm>
          <a:prstGeom prst="rect">
            <a:avLst/>
          </a:prstGeom>
          <a:ln w="12700">
            <a:miter lim="400000"/>
          </a:ln>
        </p:spPr>
      </p:pic>
      <p:sp>
        <p:nvSpPr>
          <p:cNvPr id="410" name="musical heritage"/>
          <p:cNvSpPr txBox="1"/>
          <p:nvPr/>
        </p:nvSpPr>
        <p:spPr>
          <a:xfrm>
            <a:off x="3497712" y="5275243"/>
            <a:ext cx="247840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musical heritage</a:t>
            </a:r>
          </a:p>
        </p:txBody>
      </p:sp>
      <p:sp>
        <p:nvSpPr>
          <p:cNvPr id="411" name="knowledge extraction from text"/>
          <p:cNvSpPr txBox="1"/>
          <p:nvPr/>
        </p:nvSpPr>
        <p:spPr>
          <a:xfrm>
            <a:off x="7403214" y="5275243"/>
            <a:ext cx="2260283" cy="1276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lvl1pPr>
          </a:lstStyle>
          <a:p>
            <a:pPr/>
            <a:r>
              <a:t>knowledge extraction from text</a:t>
            </a:r>
          </a:p>
        </p:txBody>
      </p:sp>
      <p:sp>
        <p:nvSpPr>
          <p:cNvPr id="412" name="knowledge extraction from sound"/>
          <p:cNvSpPr txBox="1"/>
          <p:nvPr/>
        </p:nvSpPr>
        <p:spPr>
          <a:xfrm>
            <a:off x="11106467" y="5275243"/>
            <a:ext cx="2260283" cy="1276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lvl1pPr>
          </a:lstStyle>
          <a:p>
            <a:pPr/>
            <a:r>
              <a:t>knowledge extraction from sound</a:t>
            </a:r>
          </a:p>
        </p:txBody>
      </p:sp>
      <p:sp>
        <p:nvSpPr>
          <p:cNvPr id="413" name="graph"/>
          <p:cNvSpPr txBox="1"/>
          <p:nvPr/>
        </p:nvSpPr>
        <p:spPr>
          <a:xfrm>
            <a:off x="15421069" y="5275243"/>
            <a:ext cx="978853"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graph</a:t>
            </a:r>
          </a:p>
        </p:txBody>
      </p:sp>
      <p:sp>
        <p:nvSpPr>
          <p:cNvPr id="414" name="plurilingual corpus"/>
          <p:cNvSpPr txBox="1"/>
          <p:nvPr/>
        </p:nvSpPr>
        <p:spPr>
          <a:xfrm>
            <a:off x="18399948" y="5275243"/>
            <a:ext cx="2486341" cy="895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lvl1pPr>
          </a:lstStyle>
          <a:p>
            <a:pPr/>
            <a:r>
              <a:t>plurilingual corpus</a:t>
            </a:r>
          </a:p>
        </p:txBody>
      </p:sp>
      <p:sp>
        <p:nvSpPr>
          <p:cNvPr id="415" name="event"/>
          <p:cNvSpPr txBox="1"/>
          <p:nvPr/>
        </p:nvSpPr>
        <p:spPr>
          <a:xfrm>
            <a:off x="4337499" y="9677182"/>
            <a:ext cx="931864"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event</a:t>
            </a:r>
          </a:p>
        </p:txBody>
      </p:sp>
      <p:sp>
        <p:nvSpPr>
          <p:cNvPr id="416" name="place"/>
          <p:cNvSpPr txBox="1"/>
          <p:nvPr/>
        </p:nvSpPr>
        <p:spPr>
          <a:xfrm>
            <a:off x="8044246" y="9677182"/>
            <a:ext cx="92583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place</a:t>
            </a:r>
          </a:p>
        </p:txBody>
      </p:sp>
      <p:sp>
        <p:nvSpPr>
          <p:cNvPr id="417" name="time"/>
          <p:cNvSpPr txBox="1"/>
          <p:nvPr/>
        </p:nvSpPr>
        <p:spPr>
          <a:xfrm>
            <a:off x="11827034" y="9677182"/>
            <a:ext cx="767398"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time</a:t>
            </a:r>
          </a:p>
        </p:txBody>
      </p:sp>
      <p:sp>
        <p:nvSpPr>
          <p:cNvPr id="418" name="evaluation"/>
          <p:cNvSpPr txBox="1"/>
          <p:nvPr/>
        </p:nvSpPr>
        <p:spPr>
          <a:xfrm>
            <a:off x="15109443" y="9677182"/>
            <a:ext cx="160210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evaluation</a:t>
            </a:r>
          </a:p>
        </p:txBody>
      </p:sp>
      <p:sp>
        <p:nvSpPr>
          <p:cNvPr id="419" name="survey"/>
          <p:cNvSpPr txBox="1"/>
          <p:nvPr/>
        </p:nvSpPr>
        <p:spPr>
          <a:xfrm>
            <a:off x="19201157" y="9677182"/>
            <a:ext cx="108458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survey</a:t>
            </a:r>
          </a:p>
        </p:txBody>
      </p:sp>
      <p:pic>
        <p:nvPicPr>
          <p:cNvPr id="420" name="Immagine" descr="Immagine"/>
          <p:cNvPicPr>
            <a:picLocks noChangeAspect="1"/>
          </p:cNvPicPr>
          <p:nvPr/>
        </p:nvPicPr>
        <p:blipFill>
          <a:blip r:embed="rId3">
            <a:extLst/>
          </a:blip>
          <a:stretch>
            <a:fillRect/>
          </a:stretch>
        </p:blipFill>
        <p:spPr>
          <a:xfrm>
            <a:off x="4205383" y="3625659"/>
            <a:ext cx="1063064" cy="1140998"/>
          </a:xfrm>
          <a:prstGeom prst="rect">
            <a:avLst/>
          </a:prstGeom>
          <a:ln w="12700">
            <a:miter lim="400000"/>
          </a:ln>
        </p:spPr>
      </p:pic>
      <p:pic>
        <p:nvPicPr>
          <p:cNvPr id="421" name="Immagine" descr="Immagine"/>
          <p:cNvPicPr>
            <a:picLocks noChangeAspect="1"/>
          </p:cNvPicPr>
          <p:nvPr/>
        </p:nvPicPr>
        <p:blipFill>
          <a:blip r:embed="rId4">
            <a:extLst/>
          </a:blip>
          <a:stretch>
            <a:fillRect/>
          </a:stretch>
        </p:blipFill>
        <p:spPr>
          <a:xfrm>
            <a:off x="4324654" y="8177729"/>
            <a:ext cx="957554" cy="920751"/>
          </a:xfrm>
          <a:prstGeom prst="rect">
            <a:avLst/>
          </a:prstGeom>
          <a:ln w="12700">
            <a:miter lim="400000"/>
          </a:ln>
        </p:spPr>
      </p:pic>
      <p:pic>
        <p:nvPicPr>
          <p:cNvPr id="422" name="Immagine" descr="Immagine"/>
          <p:cNvPicPr>
            <a:picLocks noChangeAspect="1"/>
          </p:cNvPicPr>
          <p:nvPr/>
        </p:nvPicPr>
        <p:blipFill>
          <a:blip r:embed="rId5">
            <a:extLst/>
          </a:blip>
          <a:stretch>
            <a:fillRect/>
          </a:stretch>
        </p:blipFill>
        <p:spPr>
          <a:xfrm>
            <a:off x="8272245" y="8268533"/>
            <a:ext cx="522220" cy="739143"/>
          </a:xfrm>
          <a:prstGeom prst="rect">
            <a:avLst/>
          </a:prstGeom>
          <a:ln w="12700">
            <a:miter lim="400000"/>
          </a:ln>
        </p:spPr>
      </p:pic>
      <p:pic>
        <p:nvPicPr>
          <p:cNvPr id="423" name="Immagine" descr="Immagine"/>
          <p:cNvPicPr>
            <a:picLocks noChangeAspect="1"/>
          </p:cNvPicPr>
          <p:nvPr/>
        </p:nvPicPr>
        <p:blipFill>
          <a:blip r:embed="rId6">
            <a:extLst/>
          </a:blip>
          <a:stretch>
            <a:fillRect/>
          </a:stretch>
        </p:blipFill>
        <p:spPr>
          <a:xfrm>
            <a:off x="11754628" y="8200729"/>
            <a:ext cx="874744" cy="874750"/>
          </a:xfrm>
          <a:prstGeom prst="rect">
            <a:avLst/>
          </a:prstGeom>
          <a:ln w="12700">
            <a:miter lim="400000"/>
          </a:ln>
        </p:spPr>
      </p:pic>
      <p:pic>
        <p:nvPicPr>
          <p:cNvPr id="424" name="Immagine" descr="Immagine"/>
          <p:cNvPicPr>
            <a:picLocks noChangeAspect="1"/>
          </p:cNvPicPr>
          <p:nvPr/>
        </p:nvPicPr>
        <p:blipFill>
          <a:blip r:embed="rId7">
            <a:extLst/>
          </a:blip>
          <a:stretch>
            <a:fillRect/>
          </a:stretch>
        </p:blipFill>
        <p:spPr>
          <a:xfrm>
            <a:off x="15373356" y="8230785"/>
            <a:ext cx="1074280" cy="814639"/>
          </a:xfrm>
          <a:prstGeom prst="rect">
            <a:avLst/>
          </a:prstGeom>
          <a:ln w="12700">
            <a:miter lim="400000"/>
          </a:ln>
        </p:spPr>
      </p:pic>
      <p:pic>
        <p:nvPicPr>
          <p:cNvPr id="425" name="Immagine" descr="Immagine"/>
          <p:cNvPicPr>
            <a:picLocks noChangeAspect="1"/>
          </p:cNvPicPr>
          <p:nvPr/>
        </p:nvPicPr>
        <p:blipFill>
          <a:blip r:embed="rId8">
            <a:extLst/>
          </a:blip>
          <a:stretch>
            <a:fillRect/>
          </a:stretch>
        </p:blipFill>
        <p:spPr>
          <a:xfrm>
            <a:off x="19287963" y="8185589"/>
            <a:ext cx="910968" cy="905031"/>
          </a:xfrm>
          <a:prstGeom prst="rect">
            <a:avLst/>
          </a:prstGeom>
          <a:ln w="12700">
            <a:miter lim="400000"/>
          </a:ln>
        </p:spPr>
      </p:pic>
      <p:pic>
        <p:nvPicPr>
          <p:cNvPr id="426" name="Immagine" descr="Immagine"/>
          <p:cNvPicPr>
            <a:picLocks noChangeAspect="1"/>
          </p:cNvPicPr>
          <p:nvPr/>
        </p:nvPicPr>
        <p:blipFill>
          <a:blip r:embed="rId9">
            <a:extLst/>
          </a:blip>
          <a:stretch>
            <a:fillRect/>
          </a:stretch>
        </p:blipFill>
        <p:spPr>
          <a:xfrm>
            <a:off x="19013095" y="3709007"/>
            <a:ext cx="1460705" cy="974302"/>
          </a:xfrm>
          <a:prstGeom prst="rect">
            <a:avLst/>
          </a:prstGeom>
          <a:ln w="12700">
            <a:miter lim="400000"/>
          </a:ln>
        </p:spPr>
      </p:pic>
      <p:pic>
        <p:nvPicPr>
          <p:cNvPr id="427" name="Immagine" descr="Immagine"/>
          <p:cNvPicPr>
            <a:picLocks noChangeAspect="1"/>
          </p:cNvPicPr>
          <p:nvPr/>
        </p:nvPicPr>
        <p:blipFill>
          <a:blip r:embed="rId10">
            <a:extLst/>
          </a:blip>
          <a:stretch>
            <a:fillRect/>
          </a:stretch>
        </p:blipFill>
        <p:spPr>
          <a:xfrm>
            <a:off x="7728295" y="3523832"/>
            <a:ext cx="1557732" cy="1344652"/>
          </a:xfrm>
          <a:prstGeom prst="rect">
            <a:avLst/>
          </a:prstGeom>
          <a:ln w="12700">
            <a:miter lim="400000"/>
          </a:ln>
        </p:spPr>
      </p:pic>
      <p:pic>
        <p:nvPicPr>
          <p:cNvPr id="428" name="Immagine" descr="Immagine"/>
          <p:cNvPicPr>
            <a:picLocks noChangeAspect="1"/>
          </p:cNvPicPr>
          <p:nvPr/>
        </p:nvPicPr>
        <p:blipFill>
          <a:blip r:embed="rId11">
            <a:extLst/>
          </a:blip>
          <a:stretch>
            <a:fillRect/>
          </a:stretch>
        </p:blipFill>
        <p:spPr>
          <a:xfrm>
            <a:off x="11510998" y="3432697"/>
            <a:ext cx="1259546" cy="1526922"/>
          </a:xfrm>
          <a:prstGeom prst="rect">
            <a:avLst/>
          </a:prstGeom>
          <a:ln w="12700">
            <a:miter lim="400000"/>
          </a:ln>
        </p:spPr>
      </p:pic>
      <p:pic>
        <p:nvPicPr>
          <p:cNvPr id="429" name="Immagine" descr="Immagine"/>
          <p:cNvPicPr>
            <a:picLocks noChangeAspect="1"/>
          </p:cNvPicPr>
          <p:nvPr/>
        </p:nvPicPr>
        <p:blipFill>
          <a:blip r:embed="rId12">
            <a:extLst/>
          </a:blip>
          <a:stretch>
            <a:fillRect/>
          </a:stretch>
        </p:blipFill>
        <p:spPr>
          <a:xfrm>
            <a:off x="15328330" y="3641138"/>
            <a:ext cx="1110038" cy="111004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Numero diapositiva"/>
          <p:cNvSpPr txBox="1"/>
          <p:nvPr>
            <p:ph type="sldNum" sz="quarter" idx="2"/>
          </p:nvPr>
        </p:nvSpPr>
        <p:spPr>
          <a:xfrm>
            <a:off x="12057722" y="13155384"/>
            <a:ext cx="268556" cy="37828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2" name="Icons"/>
          <p:cNvSpPr txBox="1"/>
          <p:nvPr>
            <p:ph type="body" idx="21"/>
          </p:nvPr>
        </p:nvSpPr>
        <p:spPr>
          <a:xfrm>
            <a:off x="1127794" y="440157"/>
            <a:ext cx="1108711" cy="560449"/>
          </a:xfrm>
          <a:prstGeom prst="rect">
            <a:avLst/>
          </a:prstGeom>
        </p:spPr>
        <p:txBody>
          <a:bodyPr/>
          <a:lstStyle/>
          <a:p>
            <a:pPr/>
            <a:r>
              <a:t>Icons</a:t>
            </a:r>
          </a:p>
        </p:txBody>
      </p:sp>
      <p:pic>
        <p:nvPicPr>
          <p:cNvPr id="433" name="Immagine" descr="Immagine"/>
          <p:cNvPicPr>
            <a:picLocks noChangeAspect="1"/>
          </p:cNvPicPr>
          <p:nvPr/>
        </p:nvPicPr>
        <p:blipFill>
          <a:blip r:embed="rId2">
            <a:extLst/>
          </a:blip>
          <a:stretch>
            <a:fillRect/>
          </a:stretch>
        </p:blipFill>
        <p:spPr>
          <a:xfrm>
            <a:off x="20796882" y="773490"/>
            <a:ext cx="2748101" cy="816008"/>
          </a:xfrm>
          <a:prstGeom prst="rect">
            <a:avLst/>
          </a:prstGeom>
          <a:ln w="12700">
            <a:miter lim="400000"/>
          </a:ln>
        </p:spPr>
      </p:pic>
      <p:sp>
        <p:nvSpPr>
          <p:cNvPr id="434" name="deaf people"/>
          <p:cNvSpPr txBox="1"/>
          <p:nvPr/>
        </p:nvSpPr>
        <p:spPr>
          <a:xfrm>
            <a:off x="18674902" y="9677182"/>
            <a:ext cx="1837373"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deaf people</a:t>
            </a:r>
          </a:p>
        </p:txBody>
      </p:sp>
      <p:sp>
        <p:nvSpPr>
          <p:cNvPr id="435" name="politician"/>
          <p:cNvSpPr txBox="1"/>
          <p:nvPr/>
        </p:nvSpPr>
        <p:spPr>
          <a:xfrm>
            <a:off x="11428603" y="5275243"/>
            <a:ext cx="142557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politician</a:t>
            </a:r>
          </a:p>
        </p:txBody>
      </p:sp>
      <p:sp>
        <p:nvSpPr>
          <p:cNvPr id="436" name="artist"/>
          <p:cNvSpPr txBox="1"/>
          <p:nvPr/>
        </p:nvSpPr>
        <p:spPr>
          <a:xfrm>
            <a:off x="19134356" y="5275243"/>
            <a:ext cx="86106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artist</a:t>
            </a:r>
          </a:p>
        </p:txBody>
      </p:sp>
      <p:sp>
        <p:nvSpPr>
          <p:cNvPr id="437" name="intellectual"/>
          <p:cNvSpPr txBox="1"/>
          <p:nvPr/>
        </p:nvSpPr>
        <p:spPr>
          <a:xfrm>
            <a:off x="14993586" y="5275243"/>
            <a:ext cx="167259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intellectual</a:t>
            </a:r>
          </a:p>
        </p:txBody>
      </p:sp>
      <p:sp>
        <p:nvSpPr>
          <p:cNvPr id="438" name="people"/>
          <p:cNvSpPr txBox="1"/>
          <p:nvPr/>
        </p:nvSpPr>
        <p:spPr>
          <a:xfrm>
            <a:off x="4240979" y="9677182"/>
            <a:ext cx="112585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people</a:t>
            </a:r>
          </a:p>
        </p:txBody>
      </p:sp>
      <p:sp>
        <p:nvSpPr>
          <p:cNvPr id="439" name="critic"/>
          <p:cNvSpPr txBox="1"/>
          <p:nvPr/>
        </p:nvSpPr>
        <p:spPr>
          <a:xfrm>
            <a:off x="7840744" y="9677182"/>
            <a:ext cx="84328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critic</a:t>
            </a:r>
          </a:p>
        </p:txBody>
      </p:sp>
      <p:sp>
        <p:nvSpPr>
          <p:cNvPr id="440" name="haptic device"/>
          <p:cNvSpPr txBox="1"/>
          <p:nvPr/>
        </p:nvSpPr>
        <p:spPr>
          <a:xfrm>
            <a:off x="11072686" y="9677182"/>
            <a:ext cx="213741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haptic device </a:t>
            </a:r>
          </a:p>
        </p:txBody>
      </p:sp>
      <p:sp>
        <p:nvSpPr>
          <p:cNvPr id="441" name="experiment"/>
          <p:cNvSpPr txBox="1"/>
          <p:nvPr/>
        </p:nvSpPr>
        <p:spPr>
          <a:xfrm>
            <a:off x="14969773" y="9677182"/>
            <a:ext cx="1743394"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experiment</a:t>
            </a:r>
          </a:p>
        </p:txBody>
      </p:sp>
      <p:sp>
        <p:nvSpPr>
          <p:cNvPr id="442" name="girl"/>
          <p:cNvSpPr txBox="1"/>
          <p:nvPr/>
        </p:nvSpPr>
        <p:spPr>
          <a:xfrm>
            <a:off x="4511648" y="5275243"/>
            <a:ext cx="584518"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girl</a:t>
            </a:r>
          </a:p>
        </p:txBody>
      </p:sp>
      <p:sp>
        <p:nvSpPr>
          <p:cNvPr id="443" name="child"/>
          <p:cNvSpPr txBox="1"/>
          <p:nvPr/>
        </p:nvSpPr>
        <p:spPr>
          <a:xfrm>
            <a:off x="7846459" y="5275243"/>
            <a:ext cx="83185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lvl1pPr>
          </a:lstStyle>
          <a:p>
            <a:pPr/>
            <a:r>
              <a:t>child</a:t>
            </a:r>
          </a:p>
        </p:txBody>
      </p:sp>
      <p:sp>
        <p:nvSpPr>
          <p:cNvPr id="444" name="Colors"/>
          <p:cNvSpPr txBox="1"/>
          <p:nvPr/>
        </p:nvSpPr>
        <p:spPr>
          <a:xfrm>
            <a:off x="1127794" y="1368732"/>
            <a:ext cx="1179958"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355600">
              <a:defRPr b="0" sz="3000">
                <a:latin typeface="Helvetica Neue Light"/>
                <a:ea typeface="Helvetica Neue Light"/>
                <a:cs typeface="Helvetica Neue Light"/>
                <a:sym typeface="Helvetica Neue Light"/>
              </a:defRPr>
            </a:lvl1pPr>
          </a:lstStyle>
          <a:p>
            <a:pPr/>
            <a:r>
              <a:t>Colors</a:t>
            </a:r>
          </a:p>
        </p:txBody>
      </p:sp>
      <p:pic>
        <p:nvPicPr>
          <p:cNvPr id="445" name="Immagine" descr="Immagine"/>
          <p:cNvPicPr>
            <a:picLocks noChangeAspect="1"/>
          </p:cNvPicPr>
          <p:nvPr/>
        </p:nvPicPr>
        <p:blipFill>
          <a:blip r:embed="rId3">
            <a:extLst/>
          </a:blip>
          <a:stretch>
            <a:fillRect/>
          </a:stretch>
        </p:blipFill>
        <p:spPr>
          <a:xfrm>
            <a:off x="4459215" y="3957608"/>
            <a:ext cx="689384" cy="941947"/>
          </a:xfrm>
          <a:prstGeom prst="rect">
            <a:avLst/>
          </a:prstGeom>
          <a:ln w="12700">
            <a:miter lim="400000"/>
          </a:ln>
        </p:spPr>
      </p:pic>
      <p:pic>
        <p:nvPicPr>
          <p:cNvPr id="446" name="Immagine" descr="Immagine"/>
          <p:cNvPicPr>
            <a:picLocks noChangeAspect="1"/>
          </p:cNvPicPr>
          <p:nvPr/>
        </p:nvPicPr>
        <p:blipFill>
          <a:blip r:embed="rId4">
            <a:extLst/>
          </a:blip>
          <a:stretch>
            <a:fillRect/>
          </a:stretch>
        </p:blipFill>
        <p:spPr>
          <a:xfrm>
            <a:off x="11930971" y="3904736"/>
            <a:ext cx="522058" cy="1058278"/>
          </a:xfrm>
          <a:prstGeom prst="rect">
            <a:avLst/>
          </a:prstGeom>
          <a:ln w="12700">
            <a:miter lim="400000"/>
          </a:ln>
        </p:spPr>
      </p:pic>
      <p:pic>
        <p:nvPicPr>
          <p:cNvPr id="447" name="Immagine" descr="Immagine"/>
          <p:cNvPicPr>
            <a:picLocks noChangeAspect="1"/>
          </p:cNvPicPr>
          <p:nvPr/>
        </p:nvPicPr>
        <p:blipFill>
          <a:blip r:embed="rId5">
            <a:extLst/>
          </a:blip>
          <a:stretch>
            <a:fillRect/>
          </a:stretch>
        </p:blipFill>
        <p:spPr>
          <a:xfrm>
            <a:off x="15551895" y="3978038"/>
            <a:ext cx="579149" cy="911673"/>
          </a:xfrm>
          <a:prstGeom prst="rect">
            <a:avLst/>
          </a:prstGeom>
          <a:ln w="12700">
            <a:miter lim="400000"/>
          </a:ln>
        </p:spPr>
      </p:pic>
      <p:pic>
        <p:nvPicPr>
          <p:cNvPr id="448" name="Immagine" descr="Immagine"/>
          <p:cNvPicPr>
            <a:picLocks noChangeAspect="1"/>
          </p:cNvPicPr>
          <p:nvPr/>
        </p:nvPicPr>
        <p:blipFill>
          <a:blip r:embed="rId6">
            <a:extLst/>
          </a:blip>
          <a:stretch>
            <a:fillRect/>
          </a:stretch>
        </p:blipFill>
        <p:spPr>
          <a:xfrm>
            <a:off x="19186616" y="3829989"/>
            <a:ext cx="744221" cy="1207771"/>
          </a:xfrm>
          <a:prstGeom prst="rect">
            <a:avLst/>
          </a:prstGeom>
          <a:ln w="12700">
            <a:miter lim="400000"/>
          </a:ln>
        </p:spPr>
      </p:pic>
      <p:pic>
        <p:nvPicPr>
          <p:cNvPr id="449" name="Immagine" descr="Immagine"/>
          <p:cNvPicPr>
            <a:picLocks noChangeAspect="1"/>
          </p:cNvPicPr>
          <p:nvPr/>
        </p:nvPicPr>
        <p:blipFill>
          <a:blip r:embed="rId7">
            <a:extLst/>
          </a:blip>
          <a:stretch>
            <a:fillRect/>
          </a:stretch>
        </p:blipFill>
        <p:spPr>
          <a:xfrm>
            <a:off x="4147832" y="8580643"/>
            <a:ext cx="1322909" cy="687314"/>
          </a:xfrm>
          <a:prstGeom prst="rect">
            <a:avLst/>
          </a:prstGeom>
          <a:ln w="12700">
            <a:miter lim="400000"/>
          </a:ln>
        </p:spPr>
      </p:pic>
      <p:pic>
        <p:nvPicPr>
          <p:cNvPr id="450" name="Immagine" descr="Immagine"/>
          <p:cNvPicPr>
            <a:picLocks noChangeAspect="1"/>
          </p:cNvPicPr>
          <p:nvPr/>
        </p:nvPicPr>
        <p:blipFill>
          <a:blip r:embed="rId8">
            <a:extLst/>
          </a:blip>
          <a:stretch>
            <a:fillRect/>
          </a:stretch>
        </p:blipFill>
        <p:spPr>
          <a:xfrm>
            <a:off x="11711871" y="8566039"/>
            <a:ext cx="960258" cy="702393"/>
          </a:xfrm>
          <a:prstGeom prst="rect">
            <a:avLst/>
          </a:prstGeom>
          <a:ln w="12700">
            <a:miter lim="400000"/>
          </a:ln>
        </p:spPr>
      </p:pic>
      <p:pic>
        <p:nvPicPr>
          <p:cNvPr id="451" name="Immagine" descr="Immagine"/>
          <p:cNvPicPr>
            <a:picLocks noChangeAspect="1"/>
          </p:cNvPicPr>
          <p:nvPr/>
        </p:nvPicPr>
        <p:blipFill>
          <a:blip r:embed="rId9">
            <a:extLst/>
          </a:blip>
          <a:stretch>
            <a:fillRect/>
          </a:stretch>
        </p:blipFill>
        <p:spPr>
          <a:xfrm>
            <a:off x="15408126" y="8459591"/>
            <a:ext cx="866689" cy="929417"/>
          </a:xfrm>
          <a:prstGeom prst="rect">
            <a:avLst/>
          </a:prstGeom>
          <a:ln w="12700">
            <a:miter lim="400000"/>
          </a:ln>
        </p:spPr>
      </p:pic>
      <p:pic>
        <p:nvPicPr>
          <p:cNvPr id="452" name="Immagine" descr="Immagine"/>
          <p:cNvPicPr>
            <a:picLocks noChangeAspect="1"/>
          </p:cNvPicPr>
          <p:nvPr/>
        </p:nvPicPr>
        <p:blipFill>
          <a:blip r:embed="rId10">
            <a:extLst/>
          </a:blip>
          <a:stretch>
            <a:fillRect/>
          </a:stretch>
        </p:blipFill>
        <p:spPr>
          <a:xfrm>
            <a:off x="19215079" y="8567557"/>
            <a:ext cx="757018" cy="699357"/>
          </a:xfrm>
          <a:prstGeom prst="rect">
            <a:avLst/>
          </a:prstGeom>
          <a:ln w="12700">
            <a:miter lim="400000"/>
          </a:ln>
        </p:spPr>
      </p:pic>
      <p:pic>
        <p:nvPicPr>
          <p:cNvPr id="453" name="Immagine" descr="Immagine"/>
          <p:cNvPicPr>
            <a:picLocks noChangeAspect="1"/>
          </p:cNvPicPr>
          <p:nvPr/>
        </p:nvPicPr>
        <p:blipFill>
          <a:blip r:embed="rId11">
            <a:extLst/>
          </a:blip>
          <a:stretch>
            <a:fillRect/>
          </a:stretch>
        </p:blipFill>
        <p:spPr>
          <a:xfrm>
            <a:off x="7928367" y="3976426"/>
            <a:ext cx="668036" cy="904312"/>
          </a:xfrm>
          <a:prstGeom prst="rect">
            <a:avLst/>
          </a:prstGeom>
          <a:ln w="12700">
            <a:miter lim="400000"/>
          </a:ln>
        </p:spPr>
      </p:pic>
      <p:pic>
        <p:nvPicPr>
          <p:cNvPr id="454" name="Immagine" descr="Immagine"/>
          <p:cNvPicPr>
            <a:picLocks noChangeAspect="1"/>
          </p:cNvPicPr>
          <p:nvPr/>
        </p:nvPicPr>
        <p:blipFill>
          <a:blip r:embed="rId12">
            <a:extLst/>
          </a:blip>
          <a:stretch>
            <a:fillRect/>
          </a:stretch>
        </p:blipFill>
        <p:spPr>
          <a:xfrm>
            <a:off x="7812385" y="8484069"/>
            <a:ext cx="900000" cy="86633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Numero diapositiva"/>
          <p:cNvSpPr txBox="1"/>
          <p:nvPr>
            <p:ph type="sldNum" sz="quarter" idx="2"/>
          </p:nvPr>
        </p:nvSpPr>
        <p:spPr>
          <a:xfrm>
            <a:off x="12057722" y="13155384"/>
            <a:ext cx="268556" cy="37828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7" name="Icons"/>
          <p:cNvSpPr txBox="1"/>
          <p:nvPr>
            <p:ph type="body" idx="21"/>
          </p:nvPr>
        </p:nvSpPr>
        <p:spPr>
          <a:xfrm>
            <a:off x="1127794" y="440157"/>
            <a:ext cx="1108711" cy="560449"/>
          </a:xfrm>
          <a:prstGeom prst="rect">
            <a:avLst/>
          </a:prstGeom>
        </p:spPr>
        <p:txBody>
          <a:bodyPr/>
          <a:lstStyle/>
          <a:p>
            <a:pPr/>
            <a:r>
              <a:t>Icons</a:t>
            </a:r>
          </a:p>
        </p:txBody>
      </p:sp>
      <p:sp>
        <p:nvSpPr>
          <p:cNvPr id="458" name="Colors"/>
          <p:cNvSpPr txBox="1"/>
          <p:nvPr>
            <p:ph type="body" idx="22"/>
          </p:nvPr>
        </p:nvSpPr>
        <p:spPr>
          <a:xfrm>
            <a:off x="1127794" y="1368732"/>
            <a:ext cx="1179958" cy="547749"/>
          </a:xfrm>
          <a:prstGeom prst="rect">
            <a:avLst/>
          </a:prstGeom>
        </p:spPr>
        <p:txBody>
          <a:bodyPr/>
          <a:lstStyle/>
          <a:p>
            <a:pPr/>
            <a:r>
              <a:t>Colors</a:t>
            </a:r>
          </a:p>
        </p:txBody>
      </p:sp>
      <p:pic>
        <p:nvPicPr>
          <p:cNvPr id="459" name="Immagine" descr="Immagine"/>
          <p:cNvPicPr>
            <a:picLocks noChangeAspect="1"/>
          </p:cNvPicPr>
          <p:nvPr/>
        </p:nvPicPr>
        <p:blipFill>
          <a:blip r:embed="rId2">
            <a:extLst/>
          </a:blip>
          <a:stretch>
            <a:fillRect/>
          </a:stretch>
        </p:blipFill>
        <p:spPr>
          <a:xfrm>
            <a:off x="20796882" y="773490"/>
            <a:ext cx="2748101" cy="816008"/>
          </a:xfrm>
          <a:prstGeom prst="rect">
            <a:avLst/>
          </a:prstGeom>
          <a:ln w="12700">
            <a:miter lim="400000"/>
          </a:ln>
        </p:spPr>
      </p:pic>
      <p:sp>
        <p:nvSpPr>
          <p:cNvPr id="460" name="musical heritage"/>
          <p:cNvSpPr txBox="1"/>
          <p:nvPr/>
        </p:nvSpPr>
        <p:spPr>
          <a:xfrm>
            <a:off x="3497712" y="5275243"/>
            <a:ext cx="247840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musical heritage</a:t>
            </a:r>
          </a:p>
        </p:txBody>
      </p:sp>
      <p:sp>
        <p:nvSpPr>
          <p:cNvPr id="461" name="knowledge extraction from text"/>
          <p:cNvSpPr txBox="1"/>
          <p:nvPr/>
        </p:nvSpPr>
        <p:spPr>
          <a:xfrm>
            <a:off x="7403214" y="5275243"/>
            <a:ext cx="2260283" cy="1276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solidFill>
                  <a:srgbClr val="FFFFFF"/>
                </a:solidFill>
              </a:defRPr>
            </a:lvl1pPr>
          </a:lstStyle>
          <a:p>
            <a:pPr/>
            <a:r>
              <a:t>knowledge extraction from text</a:t>
            </a:r>
          </a:p>
        </p:txBody>
      </p:sp>
      <p:sp>
        <p:nvSpPr>
          <p:cNvPr id="462" name="knowledge extraction from sound"/>
          <p:cNvSpPr txBox="1"/>
          <p:nvPr/>
        </p:nvSpPr>
        <p:spPr>
          <a:xfrm>
            <a:off x="11106467" y="5275243"/>
            <a:ext cx="2260283" cy="1276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solidFill>
                  <a:srgbClr val="FFFFFF"/>
                </a:solidFill>
              </a:defRPr>
            </a:lvl1pPr>
          </a:lstStyle>
          <a:p>
            <a:pPr/>
            <a:r>
              <a:t>knowledge extraction from sound</a:t>
            </a:r>
          </a:p>
        </p:txBody>
      </p:sp>
      <p:sp>
        <p:nvSpPr>
          <p:cNvPr id="463" name="graph"/>
          <p:cNvSpPr txBox="1"/>
          <p:nvPr/>
        </p:nvSpPr>
        <p:spPr>
          <a:xfrm>
            <a:off x="15421069" y="5275243"/>
            <a:ext cx="978853"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graph</a:t>
            </a:r>
          </a:p>
        </p:txBody>
      </p:sp>
      <p:sp>
        <p:nvSpPr>
          <p:cNvPr id="464" name="plurilingual corpus"/>
          <p:cNvSpPr txBox="1"/>
          <p:nvPr/>
        </p:nvSpPr>
        <p:spPr>
          <a:xfrm>
            <a:off x="18399948" y="5275243"/>
            <a:ext cx="2486341" cy="8959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457200">
              <a:lnSpc>
                <a:spcPts val="5200"/>
              </a:lnSpc>
              <a:spcBef>
                <a:spcPts val="1200"/>
              </a:spcBef>
              <a:defRPr b="0" sz="2500">
                <a:solidFill>
                  <a:srgbClr val="FFFFFF"/>
                </a:solidFill>
              </a:defRPr>
            </a:lvl1pPr>
          </a:lstStyle>
          <a:p>
            <a:pPr/>
            <a:r>
              <a:t>plurilingual corpus</a:t>
            </a:r>
          </a:p>
        </p:txBody>
      </p:sp>
      <p:sp>
        <p:nvSpPr>
          <p:cNvPr id="465" name="event"/>
          <p:cNvSpPr txBox="1"/>
          <p:nvPr/>
        </p:nvSpPr>
        <p:spPr>
          <a:xfrm>
            <a:off x="4337499" y="9677182"/>
            <a:ext cx="931864"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event</a:t>
            </a:r>
          </a:p>
        </p:txBody>
      </p:sp>
      <p:sp>
        <p:nvSpPr>
          <p:cNvPr id="466" name="place"/>
          <p:cNvSpPr txBox="1"/>
          <p:nvPr/>
        </p:nvSpPr>
        <p:spPr>
          <a:xfrm>
            <a:off x="8044246" y="9677182"/>
            <a:ext cx="92583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place</a:t>
            </a:r>
          </a:p>
        </p:txBody>
      </p:sp>
      <p:sp>
        <p:nvSpPr>
          <p:cNvPr id="467" name="time"/>
          <p:cNvSpPr txBox="1"/>
          <p:nvPr/>
        </p:nvSpPr>
        <p:spPr>
          <a:xfrm>
            <a:off x="11827034" y="9677182"/>
            <a:ext cx="767398"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time</a:t>
            </a:r>
          </a:p>
        </p:txBody>
      </p:sp>
      <p:sp>
        <p:nvSpPr>
          <p:cNvPr id="468" name="evaluation"/>
          <p:cNvSpPr txBox="1"/>
          <p:nvPr/>
        </p:nvSpPr>
        <p:spPr>
          <a:xfrm>
            <a:off x="15109443" y="9677182"/>
            <a:ext cx="160210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evaluation</a:t>
            </a:r>
          </a:p>
        </p:txBody>
      </p:sp>
      <p:sp>
        <p:nvSpPr>
          <p:cNvPr id="469" name="survey"/>
          <p:cNvSpPr txBox="1"/>
          <p:nvPr/>
        </p:nvSpPr>
        <p:spPr>
          <a:xfrm>
            <a:off x="19201157" y="9677182"/>
            <a:ext cx="108458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survey</a:t>
            </a:r>
          </a:p>
        </p:txBody>
      </p:sp>
      <p:pic>
        <p:nvPicPr>
          <p:cNvPr id="470" name="Immagine" descr="Immagine"/>
          <p:cNvPicPr>
            <a:picLocks noChangeAspect="1"/>
          </p:cNvPicPr>
          <p:nvPr/>
        </p:nvPicPr>
        <p:blipFill>
          <a:blip r:embed="rId3">
            <a:extLst/>
          </a:blip>
          <a:stretch>
            <a:fillRect/>
          </a:stretch>
        </p:blipFill>
        <p:spPr>
          <a:xfrm>
            <a:off x="4205383" y="3625659"/>
            <a:ext cx="1063064" cy="1140998"/>
          </a:xfrm>
          <a:prstGeom prst="rect">
            <a:avLst/>
          </a:prstGeom>
          <a:ln w="12700">
            <a:miter lim="400000"/>
          </a:ln>
        </p:spPr>
      </p:pic>
      <p:pic>
        <p:nvPicPr>
          <p:cNvPr id="471" name="Immagine" descr="Immagine"/>
          <p:cNvPicPr>
            <a:picLocks noChangeAspect="1"/>
          </p:cNvPicPr>
          <p:nvPr/>
        </p:nvPicPr>
        <p:blipFill>
          <a:blip r:embed="rId4">
            <a:extLst/>
          </a:blip>
          <a:stretch>
            <a:fillRect/>
          </a:stretch>
        </p:blipFill>
        <p:spPr>
          <a:xfrm>
            <a:off x="4324654" y="8177729"/>
            <a:ext cx="957554" cy="920751"/>
          </a:xfrm>
          <a:prstGeom prst="rect">
            <a:avLst/>
          </a:prstGeom>
          <a:ln w="12700">
            <a:miter lim="400000"/>
          </a:ln>
        </p:spPr>
      </p:pic>
      <p:pic>
        <p:nvPicPr>
          <p:cNvPr id="472" name="Immagine" descr="Immagine"/>
          <p:cNvPicPr>
            <a:picLocks noChangeAspect="1"/>
          </p:cNvPicPr>
          <p:nvPr/>
        </p:nvPicPr>
        <p:blipFill>
          <a:blip r:embed="rId5">
            <a:extLst/>
          </a:blip>
          <a:stretch>
            <a:fillRect/>
          </a:stretch>
        </p:blipFill>
        <p:spPr>
          <a:xfrm>
            <a:off x="8272245" y="8268533"/>
            <a:ext cx="522220" cy="739143"/>
          </a:xfrm>
          <a:prstGeom prst="rect">
            <a:avLst/>
          </a:prstGeom>
          <a:ln w="12700">
            <a:miter lim="400000"/>
          </a:ln>
        </p:spPr>
      </p:pic>
      <p:pic>
        <p:nvPicPr>
          <p:cNvPr id="473" name="Immagine" descr="Immagine"/>
          <p:cNvPicPr>
            <a:picLocks noChangeAspect="1"/>
          </p:cNvPicPr>
          <p:nvPr/>
        </p:nvPicPr>
        <p:blipFill>
          <a:blip r:embed="rId6">
            <a:extLst/>
          </a:blip>
          <a:stretch>
            <a:fillRect/>
          </a:stretch>
        </p:blipFill>
        <p:spPr>
          <a:xfrm>
            <a:off x="11754628" y="8200729"/>
            <a:ext cx="874744" cy="874750"/>
          </a:xfrm>
          <a:prstGeom prst="rect">
            <a:avLst/>
          </a:prstGeom>
          <a:ln w="12700">
            <a:miter lim="400000"/>
          </a:ln>
        </p:spPr>
      </p:pic>
      <p:pic>
        <p:nvPicPr>
          <p:cNvPr id="474" name="Immagine" descr="Immagine"/>
          <p:cNvPicPr>
            <a:picLocks noChangeAspect="1"/>
          </p:cNvPicPr>
          <p:nvPr/>
        </p:nvPicPr>
        <p:blipFill>
          <a:blip r:embed="rId7">
            <a:extLst/>
          </a:blip>
          <a:stretch>
            <a:fillRect/>
          </a:stretch>
        </p:blipFill>
        <p:spPr>
          <a:xfrm>
            <a:off x="15373356" y="8230785"/>
            <a:ext cx="1074280" cy="814639"/>
          </a:xfrm>
          <a:prstGeom prst="rect">
            <a:avLst/>
          </a:prstGeom>
          <a:ln w="12700">
            <a:miter lim="400000"/>
          </a:ln>
        </p:spPr>
      </p:pic>
      <p:pic>
        <p:nvPicPr>
          <p:cNvPr id="475" name="Immagine" descr="Immagine"/>
          <p:cNvPicPr>
            <a:picLocks noChangeAspect="1"/>
          </p:cNvPicPr>
          <p:nvPr/>
        </p:nvPicPr>
        <p:blipFill>
          <a:blip r:embed="rId8">
            <a:extLst/>
          </a:blip>
          <a:stretch>
            <a:fillRect/>
          </a:stretch>
        </p:blipFill>
        <p:spPr>
          <a:xfrm>
            <a:off x="19287963" y="8185589"/>
            <a:ext cx="910968" cy="905031"/>
          </a:xfrm>
          <a:prstGeom prst="rect">
            <a:avLst/>
          </a:prstGeom>
          <a:ln w="12700">
            <a:miter lim="400000"/>
          </a:ln>
        </p:spPr>
      </p:pic>
      <p:pic>
        <p:nvPicPr>
          <p:cNvPr id="476" name="Immagine" descr="Immagine"/>
          <p:cNvPicPr>
            <a:picLocks noChangeAspect="1"/>
          </p:cNvPicPr>
          <p:nvPr/>
        </p:nvPicPr>
        <p:blipFill>
          <a:blip r:embed="rId9">
            <a:extLst/>
          </a:blip>
          <a:stretch>
            <a:fillRect/>
          </a:stretch>
        </p:blipFill>
        <p:spPr>
          <a:xfrm>
            <a:off x="19013095" y="3709007"/>
            <a:ext cx="1460704" cy="974302"/>
          </a:xfrm>
          <a:prstGeom prst="rect">
            <a:avLst/>
          </a:prstGeom>
          <a:ln w="12700">
            <a:miter lim="400000"/>
          </a:ln>
        </p:spPr>
      </p:pic>
      <p:pic>
        <p:nvPicPr>
          <p:cNvPr id="477" name="Immagine" descr="Immagine"/>
          <p:cNvPicPr>
            <a:picLocks noChangeAspect="1"/>
          </p:cNvPicPr>
          <p:nvPr/>
        </p:nvPicPr>
        <p:blipFill>
          <a:blip r:embed="rId10">
            <a:extLst/>
          </a:blip>
          <a:stretch>
            <a:fillRect/>
          </a:stretch>
        </p:blipFill>
        <p:spPr>
          <a:xfrm>
            <a:off x="7728295" y="3523832"/>
            <a:ext cx="1557732" cy="1344652"/>
          </a:xfrm>
          <a:prstGeom prst="rect">
            <a:avLst/>
          </a:prstGeom>
          <a:ln w="12700">
            <a:miter lim="400000"/>
          </a:ln>
        </p:spPr>
      </p:pic>
      <p:pic>
        <p:nvPicPr>
          <p:cNvPr id="478" name="Immagine" descr="Immagine"/>
          <p:cNvPicPr>
            <a:picLocks noChangeAspect="1"/>
          </p:cNvPicPr>
          <p:nvPr/>
        </p:nvPicPr>
        <p:blipFill>
          <a:blip r:embed="rId11">
            <a:extLst/>
          </a:blip>
          <a:stretch>
            <a:fillRect/>
          </a:stretch>
        </p:blipFill>
        <p:spPr>
          <a:xfrm>
            <a:off x="11510998" y="3432697"/>
            <a:ext cx="1259546" cy="1526922"/>
          </a:xfrm>
          <a:prstGeom prst="rect">
            <a:avLst/>
          </a:prstGeom>
          <a:ln w="12700">
            <a:miter lim="400000"/>
          </a:ln>
        </p:spPr>
      </p:pic>
      <p:pic>
        <p:nvPicPr>
          <p:cNvPr id="479" name="Immagine" descr="Immagine"/>
          <p:cNvPicPr>
            <a:picLocks noChangeAspect="1"/>
          </p:cNvPicPr>
          <p:nvPr/>
        </p:nvPicPr>
        <p:blipFill>
          <a:blip r:embed="rId12">
            <a:extLst/>
          </a:blip>
          <a:stretch>
            <a:fillRect/>
          </a:stretch>
        </p:blipFill>
        <p:spPr>
          <a:xfrm>
            <a:off x="15328331" y="3641138"/>
            <a:ext cx="1110038" cy="111004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Numero diapositiva"/>
          <p:cNvSpPr txBox="1"/>
          <p:nvPr>
            <p:ph type="sldNum" sz="quarter" idx="2"/>
          </p:nvPr>
        </p:nvSpPr>
        <p:spPr>
          <a:xfrm>
            <a:off x="12057722" y="13155384"/>
            <a:ext cx="268556" cy="37828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2" name="Icons"/>
          <p:cNvSpPr txBox="1"/>
          <p:nvPr>
            <p:ph type="body" idx="21"/>
          </p:nvPr>
        </p:nvSpPr>
        <p:spPr>
          <a:xfrm>
            <a:off x="1127794" y="440157"/>
            <a:ext cx="1108711" cy="560449"/>
          </a:xfrm>
          <a:prstGeom prst="rect">
            <a:avLst/>
          </a:prstGeom>
        </p:spPr>
        <p:txBody>
          <a:bodyPr/>
          <a:lstStyle/>
          <a:p>
            <a:pPr/>
            <a:r>
              <a:t>Icons</a:t>
            </a:r>
          </a:p>
        </p:txBody>
      </p:sp>
      <p:sp>
        <p:nvSpPr>
          <p:cNvPr id="483" name="Colors"/>
          <p:cNvSpPr txBox="1"/>
          <p:nvPr>
            <p:ph type="body" idx="22"/>
          </p:nvPr>
        </p:nvSpPr>
        <p:spPr>
          <a:xfrm>
            <a:off x="1127794" y="1368732"/>
            <a:ext cx="1179958" cy="547749"/>
          </a:xfrm>
          <a:prstGeom prst="rect">
            <a:avLst/>
          </a:prstGeom>
        </p:spPr>
        <p:txBody>
          <a:bodyPr/>
          <a:lstStyle/>
          <a:p>
            <a:pPr/>
            <a:r>
              <a:t>Colors</a:t>
            </a:r>
          </a:p>
        </p:txBody>
      </p:sp>
      <p:pic>
        <p:nvPicPr>
          <p:cNvPr id="484" name="Immagine" descr="Immagine"/>
          <p:cNvPicPr>
            <a:picLocks noChangeAspect="1"/>
          </p:cNvPicPr>
          <p:nvPr/>
        </p:nvPicPr>
        <p:blipFill>
          <a:blip r:embed="rId2">
            <a:extLst/>
          </a:blip>
          <a:stretch>
            <a:fillRect/>
          </a:stretch>
        </p:blipFill>
        <p:spPr>
          <a:xfrm>
            <a:off x="20796882" y="773490"/>
            <a:ext cx="2748101" cy="816008"/>
          </a:xfrm>
          <a:prstGeom prst="rect">
            <a:avLst/>
          </a:prstGeom>
          <a:ln w="12700">
            <a:miter lim="400000"/>
          </a:ln>
        </p:spPr>
      </p:pic>
      <p:sp>
        <p:nvSpPr>
          <p:cNvPr id="485" name="deaf people"/>
          <p:cNvSpPr txBox="1"/>
          <p:nvPr/>
        </p:nvSpPr>
        <p:spPr>
          <a:xfrm>
            <a:off x="18674902" y="9677182"/>
            <a:ext cx="1837373"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deaf people</a:t>
            </a:r>
          </a:p>
        </p:txBody>
      </p:sp>
      <p:sp>
        <p:nvSpPr>
          <p:cNvPr id="486" name="politician"/>
          <p:cNvSpPr txBox="1"/>
          <p:nvPr/>
        </p:nvSpPr>
        <p:spPr>
          <a:xfrm>
            <a:off x="11428603" y="5275243"/>
            <a:ext cx="142557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politician</a:t>
            </a:r>
          </a:p>
        </p:txBody>
      </p:sp>
      <p:sp>
        <p:nvSpPr>
          <p:cNvPr id="487" name="artist"/>
          <p:cNvSpPr txBox="1"/>
          <p:nvPr/>
        </p:nvSpPr>
        <p:spPr>
          <a:xfrm>
            <a:off x="19134356" y="5275243"/>
            <a:ext cx="86106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artist</a:t>
            </a:r>
          </a:p>
        </p:txBody>
      </p:sp>
      <p:sp>
        <p:nvSpPr>
          <p:cNvPr id="488" name="intellectual"/>
          <p:cNvSpPr txBox="1"/>
          <p:nvPr/>
        </p:nvSpPr>
        <p:spPr>
          <a:xfrm>
            <a:off x="14993586" y="5275243"/>
            <a:ext cx="167259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intellectual</a:t>
            </a:r>
          </a:p>
        </p:txBody>
      </p:sp>
      <p:sp>
        <p:nvSpPr>
          <p:cNvPr id="489" name="people"/>
          <p:cNvSpPr txBox="1"/>
          <p:nvPr/>
        </p:nvSpPr>
        <p:spPr>
          <a:xfrm>
            <a:off x="4240979" y="9677182"/>
            <a:ext cx="1125856"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people</a:t>
            </a:r>
          </a:p>
        </p:txBody>
      </p:sp>
      <p:sp>
        <p:nvSpPr>
          <p:cNvPr id="490" name="critic"/>
          <p:cNvSpPr txBox="1"/>
          <p:nvPr/>
        </p:nvSpPr>
        <p:spPr>
          <a:xfrm>
            <a:off x="7840744" y="9677182"/>
            <a:ext cx="84328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critic</a:t>
            </a:r>
          </a:p>
        </p:txBody>
      </p:sp>
      <p:sp>
        <p:nvSpPr>
          <p:cNvPr id="491" name="haptic device"/>
          <p:cNvSpPr txBox="1"/>
          <p:nvPr/>
        </p:nvSpPr>
        <p:spPr>
          <a:xfrm>
            <a:off x="11072686" y="9677182"/>
            <a:ext cx="213741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haptic device </a:t>
            </a:r>
          </a:p>
        </p:txBody>
      </p:sp>
      <p:sp>
        <p:nvSpPr>
          <p:cNvPr id="492" name="experiment"/>
          <p:cNvSpPr txBox="1"/>
          <p:nvPr/>
        </p:nvSpPr>
        <p:spPr>
          <a:xfrm>
            <a:off x="14969773" y="9677182"/>
            <a:ext cx="1743394"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experiment</a:t>
            </a:r>
          </a:p>
        </p:txBody>
      </p:sp>
      <p:sp>
        <p:nvSpPr>
          <p:cNvPr id="493" name="girl"/>
          <p:cNvSpPr txBox="1"/>
          <p:nvPr/>
        </p:nvSpPr>
        <p:spPr>
          <a:xfrm>
            <a:off x="4511648" y="5275243"/>
            <a:ext cx="584518"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girl</a:t>
            </a:r>
          </a:p>
        </p:txBody>
      </p:sp>
      <p:sp>
        <p:nvSpPr>
          <p:cNvPr id="494" name="child"/>
          <p:cNvSpPr txBox="1"/>
          <p:nvPr/>
        </p:nvSpPr>
        <p:spPr>
          <a:xfrm>
            <a:off x="7846459" y="5275243"/>
            <a:ext cx="831851" cy="51498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lvl1pPr defTabSz="457200">
              <a:lnSpc>
                <a:spcPts val="5200"/>
              </a:lnSpc>
              <a:spcBef>
                <a:spcPts val="1200"/>
              </a:spcBef>
              <a:defRPr b="0" sz="2500">
                <a:solidFill>
                  <a:srgbClr val="FFFFFF"/>
                </a:solidFill>
              </a:defRPr>
            </a:lvl1pPr>
          </a:lstStyle>
          <a:p>
            <a:pPr/>
            <a:r>
              <a:t>child</a:t>
            </a:r>
          </a:p>
        </p:txBody>
      </p:sp>
      <p:pic>
        <p:nvPicPr>
          <p:cNvPr id="495" name="Immagine" descr="Immagine"/>
          <p:cNvPicPr>
            <a:picLocks noChangeAspect="1"/>
          </p:cNvPicPr>
          <p:nvPr/>
        </p:nvPicPr>
        <p:blipFill>
          <a:blip r:embed="rId3">
            <a:extLst/>
          </a:blip>
          <a:stretch>
            <a:fillRect/>
          </a:stretch>
        </p:blipFill>
        <p:spPr>
          <a:xfrm>
            <a:off x="4459215" y="3957608"/>
            <a:ext cx="689384" cy="941947"/>
          </a:xfrm>
          <a:prstGeom prst="rect">
            <a:avLst/>
          </a:prstGeom>
          <a:ln w="12700">
            <a:miter lim="400000"/>
          </a:ln>
        </p:spPr>
      </p:pic>
      <p:pic>
        <p:nvPicPr>
          <p:cNvPr id="496" name="Immagine" descr="Immagine"/>
          <p:cNvPicPr>
            <a:picLocks noChangeAspect="1"/>
          </p:cNvPicPr>
          <p:nvPr/>
        </p:nvPicPr>
        <p:blipFill>
          <a:blip r:embed="rId4">
            <a:extLst/>
          </a:blip>
          <a:stretch>
            <a:fillRect/>
          </a:stretch>
        </p:blipFill>
        <p:spPr>
          <a:xfrm>
            <a:off x="11930971" y="3904736"/>
            <a:ext cx="522058" cy="1058278"/>
          </a:xfrm>
          <a:prstGeom prst="rect">
            <a:avLst/>
          </a:prstGeom>
          <a:ln w="12700">
            <a:miter lim="400000"/>
          </a:ln>
        </p:spPr>
      </p:pic>
      <p:pic>
        <p:nvPicPr>
          <p:cNvPr id="497" name="Immagine" descr="Immagine"/>
          <p:cNvPicPr>
            <a:picLocks noChangeAspect="1"/>
          </p:cNvPicPr>
          <p:nvPr/>
        </p:nvPicPr>
        <p:blipFill>
          <a:blip r:embed="rId5">
            <a:extLst/>
          </a:blip>
          <a:stretch>
            <a:fillRect/>
          </a:stretch>
        </p:blipFill>
        <p:spPr>
          <a:xfrm>
            <a:off x="15551895" y="3978038"/>
            <a:ext cx="579149" cy="911673"/>
          </a:xfrm>
          <a:prstGeom prst="rect">
            <a:avLst/>
          </a:prstGeom>
          <a:ln w="12700">
            <a:miter lim="400000"/>
          </a:ln>
        </p:spPr>
      </p:pic>
      <p:pic>
        <p:nvPicPr>
          <p:cNvPr id="498" name="Immagine" descr="Immagine"/>
          <p:cNvPicPr>
            <a:picLocks noChangeAspect="1"/>
          </p:cNvPicPr>
          <p:nvPr/>
        </p:nvPicPr>
        <p:blipFill>
          <a:blip r:embed="rId6">
            <a:extLst/>
          </a:blip>
          <a:stretch>
            <a:fillRect/>
          </a:stretch>
        </p:blipFill>
        <p:spPr>
          <a:xfrm>
            <a:off x="19186616" y="3829989"/>
            <a:ext cx="744221" cy="1207771"/>
          </a:xfrm>
          <a:prstGeom prst="rect">
            <a:avLst/>
          </a:prstGeom>
          <a:ln w="12700">
            <a:miter lim="400000"/>
          </a:ln>
        </p:spPr>
      </p:pic>
      <p:pic>
        <p:nvPicPr>
          <p:cNvPr id="499" name="Immagine" descr="Immagine"/>
          <p:cNvPicPr>
            <a:picLocks noChangeAspect="1"/>
          </p:cNvPicPr>
          <p:nvPr/>
        </p:nvPicPr>
        <p:blipFill>
          <a:blip r:embed="rId7">
            <a:extLst/>
          </a:blip>
          <a:stretch>
            <a:fillRect/>
          </a:stretch>
        </p:blipFill>
        <p:spPr>
          <a:xfrm>
            <a:off x="4147832" y="8580643"/>
            <a:ext cx="1322909" cy="687314"/>
          </a:xfrm>
          <a:prstGeom prst="rect">
            <a:avLst/>
          </a:prstGeom>
          <a:ln w="12700">
            <a:miter lim="400000"/>
          </a:ln>
        </p:spPr>
      </p:pic>
      <p:pic>
        <p:nvPicPr>
          <p:cNvPr id="500" name="Immagine" descr="Immagine"/>
          <p:cNvPicPr>
            <a:picLocks noChangeAspect="1"/>
          </p:cNvPicPr>
          <p:nvPr/>
        </p:nvPicPr>
        <p:blipFill>
          <a:blip r:embed="rId8">
            <a:extLst/>
          </a:blip>
          <a:stretch>
            <a:fillRect/>
          </a:stretch>
        </p:blipFill>
        <p:spPr>
          <a:xfrm>
            <a:off x="11711871" y="8566039"/>
            <a:ext cx="960258" cy="702393"/>
          </a:xfrm>
          <a:prstGeom prst="rect">
            <a:avLst/>
          </a:prstGeom>
          <a:ln w="12700">
            <a:miter lim="400000"/>
          </a:ln>
        </p:spPr>
      </p:pic>
      <p:pic>
        <p:nvPicPr>
          <p:cNvPr id="501" name="Immagine" descr="Immagine"/>
          <p:cNvPicPr>
            <a:picLocks noChangeAspect="1"/>
          </p:cNvPicPr>
          <p:nvPr/>
        </p:nvPicPr>
        <p:blipFill>
          <a:blip r:embed="rId9">
            <a:extLst/>
          </a:blip>
          <a:stretch>
            <a:fillRect/>
          </a:stretch>
        </p:blipFill>
        <p:spPr>
          <a:xfrm>
            <a:off x="15408126" y="8459591"/>
            <a:ext cx="866689" cy="929417"/>
          </a:xfrm>
          <a:prstGeom prst="rect">
            <a:avLst/>
          </a:prstGeom>
          <a:ln w="12700">
            <a:miter lim="400000"/>
          </a:ln>
        </p:spPr>
      </p:pic>
      <p:pic>
        <p:nvPicPr>
          <p:cNvPr id="502" name="Immagine" descr="Immagine"/>
          <p:cNvPicPr>
            <a:picLocks noChangeAspect="1"/>
          </p:cNvPicPr>
          <p:nvPr/>
        </p:nvPicPr>
        <p:blipFill>
          <a:blip r:embed="rId10">
            <a:extLst/>
          </a:blip>
          <a:stretch>
            <a:fillRect/>
          </a:stretch>
        </p:blipFill>
        <p:spPr>
          <a:xfrm>
            <a:off x="19215079" y="8567557"/>
            <a:ext cx="757018" cy="699357"/>
          </a:xfrm>
          <a:prstGeom prst="rect">
            <a:avLst/>
          </a:prstGeom>
          <a:ln w="12700">
            <a:miter lim="400000"/>
          </a:ln>
        </p:spPr>
      </p:pic>
      <p:pic>
        <p:nvPicPr>
          <p:cNvPr id="503" name="Immagine" descr="Immagine"/>
          <p:cNvPicPr>
            <a:picLocks noChangeAspect="1"/>
          </p:cNvPicPr>
          <p:nvPr/>
        </p:nvPicPr>
        <p:blipFill>
          <a:blip r:embed="rId11">
            <a:extLst/>
          </a:blip>
          <a:stretch>
            <a:fillRect/>
          </a:stretch>
        </p:blipFill>
        <p:spPr>
          <a:xfrm>
            <a:off x="7928367" y="3976425"/>
            <a:ext cx="668036" cy="904312"/>
          </a:xfrm>
          <a:prstGeom prst="rect">
            <a:avLst/>
          </a:prstGeom>
          <a:ln w="12700">
            <a:miter lim="400000"/>
          </a:ln>
        </p:spPr>
      </p:pic>
      <p:pic>
        <p:nvPicPr>
          <p:cNvPr id="504" name="Immagine" descr="Immagine"/>
          <p:cNvPicPr>
            <a:picLocks noChangeAspect="1"/>
          </p:cNvPicPr>
          <p:nvPr/>
        </p:nvPicPr>
        <p:blipFill>
          <a:blip r:embed="rId12">
            <a:extLst/>
          </a:blip>
          <a:stretch>
            <a:fillRect/>
          </a:stretch>
        </p:blipFill>
        <p:spPr>
          <a:xfrm>
            <a:off x="7812385" y="8484068"/>
            <a:ext cx="900000" cy="86633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44E4101166CB49B259A75BDE06F3BF" ma:contentTypeVersion="11" ma:contentTypeDescription="Create a new document." ma:contentTypeScope="" ma:versionID="c1da9179d651506a4ee704055c7c7620">
  <xsd:schema xmlns:xsd="http://www.w3.org/2001/XMLSchema" xmlns:xs="http://www.w3.org/2001/XMLSchema" xmlns:p="http://schemas.microsoft.com/office/2006/metadata/properties" xmlns:ns2="b3e41e30-95eb-45b9-b657-d2eda7f0eaf6" xmlns:ns3="d6ffb985-a7ae-40c0-906d-05d0dcf51054" targetNamespace="http://schemas.microsoft.com/office/2006/metadata/properties" ma:root="true" ma:fieldsID="22336762794d641df60944ca434000c5" ns2:_="" ns3:_="">
    <xsd:import namespace="b3e41e30-95eb-45b9-b657-d2eda7f0eaf6"/>
    <xsd:import namespace="d6ffb985-a7ae-40c0-906d-05d0dcf5105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41e30-95eb-45b9-b657-d2eda7f0e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ffb985-a7ae-40c0-906d-05d0dcf5105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3E379A-9D5F-4469-AE25-0E8E6B636B9D}"/>
</file>

<file path=customXml/itemProps2.xml><?xml version="1.0" encoding="utf-8"?>
<ds:datastoreItem xmlns:ds="http://schemas.openxmlformats.org/officeDocument/2006/customXml" ds:itemID="{112F3267-6E48-4154-B2CA-9C23DE5DBD2C}"/>
</file>

<file path=customXml/itemProps3.xml><?xml version="1.0" encoding="utf-8"?>
<ds:datastoreItem xmlns:ds="http://schemas.openxmlformats.org/officeDocument/2006/customXml" ds:itemID="{17974985-8897-4D6E-AF35-162206559483}"/>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0x010100A444E4101166CB49B259A75BDE06F3BF</vt:lpwstr>
  </property>
</Properties>
</file>