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61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284D0-2E25-346D-F183-CB7936BAFF84}" v="16" dt="2021-01-08T18:49:28.867"/>
    <p1510:client id="{9DEE8456-88EF-028D-FD11-0CC990083D33}" v="2" dt="2021-01-28T15:26:57.028"/>
    <p1510:client id="{A0053264-443E-251D-C13E-1C47CEB6914B}" v="94" dt="2021-01-06T23:16:38.141"/>
    <p1510:client id="{A4DE87F8-5E6C-420C-5F63-A6A7D3BE78B4}" v="29" dt="2021-01-08T18:51:44.4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667"/>
  </p:normalViewPr>
  <p:slideViewPr>
    <p:cSldViewPr snapToGrid="0">
      <p:cViewPr varScale="1">
        <p:scale>
          <a:sx n="71" d="100"/>
          <a:sy n="71" d="100"/>
        </p:scale>
        <p:origin x="184" y="6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ZIO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233" y="13155384"/>
            <a:ext cx="381534" cy="378282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6" name="Polifonia"/>
          <p:cNvSpPr txBox="1">
            <a:spLocks noGrp="1"/>
          </p:cNvSpPr>
          <p:nvPr>
            <p:ph type="body" sz="quarter" idx="21"/>
          </p:nvPr>
        </p:nvSpPr>
        <p:spPr>
          <a:xfrm>
            <a:off x="5429128" y="5956034"/>
            <a:ext cx="3286507" cy="1019298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sz="6000" b="1">
                <a:solidFill>
                  <a:srgbClr val="FFFFFF"/>
                </a:solidFill>
              </a:defRPr>
            </a:lvl1pPr>
          </a:lstStyle>
          <a:p>
            <a:pPr>
              <a:defRPr b="0"/>
            </a:pPr>
            <a:r>
              <a:rPr b="1"/>
              <a:t>Polifonia</a:t>
            </a:r>
          </a:p>
        </p:txBody>
      </p:sp>
      <p:sp>
        <p:nvSpPr>
          <p:cNvPr id="67" name="Titolo"/>
          <p:cNvSpPr txBox="1">
            <a:spLocks noGrp="1"/>
          </p:cNvSpPr>
          <p:nvPr>
            <p:ph type="body" sz="quarter" idx="22"/>
          </p:nvPr>
        </p:nvSpPr>
        <p:spPr>
          <a:xfrm>
            <a:off x="5429128" y="6880369"/>
            <a:ext cx="1911097" cy="1006597"/>
          </a:xfrm>
          <a:prstGeom prst="rect">
            <a:avLst/>
          </a:prstGeom>
        </p:spPr>
        <p:txBody>
          <a:bodyPr wrap="none" lIns="50800" tIns="50800" rIns="50800" bIns="50800">
            <a:spAutoFit/>
          </a:bodyPr>
          <a:lstStyle>
            <a:lvl1pPr algn="l" defTabSz="355600">
              <a:defRPr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Titolo</a:t>
            </a:r>
          </a:p>
        </p:txBody>
      </p:sp>
      <p:sp>
        <p:nvSpPr>
          <p:cNvPr id="68" name="Polifonia | 2020"/>
          <p:cNvSpPr txBox="1"/>
          <p:nvPr/>
        </p:nvSpPr>
        <p:spPr>
          <a:xfrm>
            <a:off x="22545720" y="13155384"/>
            <a:ext cx="1611707" cy="378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600">
                <a:solidFill>
                  <a:srgbClr val="FFFFFF"/>
                </a:solidFill>
              </a:defRPr>
            </a:pPr>
            <a:r>
              <a:t>Polifonia | </a:t>
            </a:r>
            <a:r>
              <a:rPr b="0"/>
              <a:t>2020</a:t>
            </a:r>
          </a:p>
        </p:txBody>
      </p:sp>
      <p:pic>
        <p:nvPicPr>
          <p:cNvPr id="69" name="Immagine" descr="Immagine"/>
          <p:cNvPicPr>
            <a:picLocks noChangeAspect="1"/>
          </p:cNvPicPr>
          <p:nvPr/>
        </p:nvPicPr>
        <p:blipFill>
          <a:blip r:embed="rId2"/>
          <a:srcRect t="5584" r="13176" b="5584"/>
          <a:stretch>
            <a:fillRect/>
          </a:stretch>
        </p:blipFill>
        <p:spPr>
          <a:xfrm>
            <a:off x="10974587" y="-1666"/>
            <a:ext cx="13409413" cy="1371933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59354-A29E-6845-BBF3-9404612166F6}"/>
              </a:ext>
            </a:extLst>
          </p:cNvPr>
          <p:cNvSpPr txBox="1"/>
          <p:nvPr userDrawn="1"/>
        </p:nvSpPr>
        <p:spPr>
          <a:xfrm>
            <a:off x="1909009" y="12719224"/>
            <a:ext cx="17494738" cy="667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GB" sz="1800">
                <a:solidFill>
                  <a:srgbClr val="FFFFFF"/>
                </a:solidFill>
                <a:cs typeface="Calibri"/>
              </a:rPr>
              <a:t>This project has received funding from the European Union’s Horizon 2020 research and innovation programme under grant agreement GA101004746.</a:t>
            </a:r>
          </a:p>
          <a:p>
            <a:pPr algn="l"/>
            <a:r>
              <a:rPr lang="en-GB" sz="1600" i="1">
                <a:solidFill>
                  <a:srgbClr val="FFFFFF"/>
                </a:solidFill>
                <a:cs typeface="Calibri"/>
              </a:rPr>
              <a:t>The communication reflects only the author’s view and the Research Executive Agency is not responsible for any use that may be made of the information it contains.</a:t>
            </a:r>
          </a:p>
        </p:txBody>
      </p:sp>
      <p:pic>
        <p:nvPicPr>
          <p:cNvPr id="8" name="Immagine 1">
            <a:extLst>
              <a:ext uri="{FF2B5EF4-FFF2-40B4-BE49-F238E27FC236}">
                <a16:creationId xmlns:a16="http://schemas.microsoft.com/office/drawing/2014/main" id="{C1DB13A1-DBA0-8F49-AED7-65E5C9D434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1" y="12599865"/>
            <a:ext cx="1177329" cy="78684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GINA BIANC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233" y="13155384"/>
            <a:ext cx="381534" cy="378282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263" name="Polifonia | 2020"/>
          <p:cNvSpPr txBox="1">
            <a:spLocks noGrp="1"/>
          </p:cNvSpPr>
          <p:nvPr>
            <p:ph type="body" sz="quarter" idx="21"/>
          </p:nvPr>
        </p:nvSpPr>
        <p:spPr>
          <a:xfrm>
            <a:off x="22545720" y="13155384"/>
            <a:ext cx="1611707" cy="3782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defRPr sz="1600" b="1"/>
            </a:pPr>
            <a:r>
              <a:t>Polifonia | </a:t>
            </a:r>
            <a:r>
              <a:rPr b="0"/>
              <a:t>2020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GINA N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233" y="13155384"/>
            <a:ext cx="381534" cy="378282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271" name="Polifonia | 2020"/>
          <p:cNvSpPr txBox="1">
            <a:spLocks noGrp="1"/>
          </p:cNvSpPr>
          <p:nvPr>
            <p:ph type="body" sz="quarter" idx="21"/>
          </p:nvPr>
        </p:nvSpPr>
        <p:spPr>
          <a:xfrm>
            <a:off x="22545720" y="13155384"/>
            <a:ext cx="1611707" cy="3782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defRPr sz="1600" b="1">
                <a:solidFill>
                  <a:srgbClr val="FFFFFF"/>
                </a:solidFill>
              </a:defRPr>
            </a:pPr>
            <a:r>
              <a:t>Polifonia | </a:t>
            </a:r>
            <a:r>
              <a:rPr b="0"/>
              <a:t>2020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" descr="Immagine"/>
          <p:cNvPicPr>
            <a:picLocks noChangeAspect="1"/>
          </p:cNvPicPr>
          <p:nvPr/>
        </p:nvPicPr>
        <p:blipFill>
          <a:blip r:embed="rId5"/>
          <a:srcRect r="2627" b="8722"/>
          <a:stretch>
            <a:fillRect/>
          </a:stretch>
        </p:blipFill>
        <p:spPr>
          <a:xfrm rot="18900000">
            <a:off x="11379971" y="619789"/>
            <a:ext cx="17279698" cy="14465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3" y="0"/>
                </a:moveTo>
                <a:lnTo>
                  <a:pt x="0" y="0"/>
                </a:lnTo>
                <a:lnTo>
                  <a:pt x="0" y="10284"/>
                </a:lnTo>
                <a:lnTo>
                  <a:pt x="9474" y="21600"/>
                </a:lnTo>
                <a:lnTo>
                  <a:pt x="21600" y="7115"/>
                </a:lnTo>
                <a:lnTo>
                  <a:pt x="1564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201C3-FD5F-1740-8F80-46B8B3708CFB}"/>
              </a:ext>
            </a:extLst>
          </p:cNvPr>
          <p:cNvSpPr txBox="1"/>
          <p:nvPr userDrawn="1"/>
        </p:nvSpPr>
        <p:spPr>
          <a:xfrm>
            <a:off x="1909009" y="12719224"/>
            <a:ext cx="17494738" cy="667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GB" sz="1800">
                <a:solidFill>
                  <a:srgbClr val="FFFFFF"/>
                </a:solidFill>
                <a:cs typeface="Calibri"/>
              </a:rPr>
              <a:t>This project has received funding from the European Union’s Horizon 2020 research and innovation programme under grant agreement GA101004746.</a:t>
            </a:r>
          </a:p>
          <a:p>
            <a:pPr algn="l"/>
            <a:r>
              <a:rPr lang="en-GB" sz="1600" i="1">
                <a:solidFill>
                  <a:srgbClr val="FFFFFF"/>
                </a:solidFill>
                <a:cs typeface="Calibri"/>
              </a:rPr>
              <a:t>The communication reflects only the author’s view and the Research Executive Agency is not responsible for any use that may be made of the information it contains.</a:t>
            </a:r>
          </a:p>
        </p:txBody>
      </p:sp>
      <p:pic>
        <p:nvPicPr>
          <p:cNvPr id="7" name="Immagine 1">
            <a:extLst>
              <a:ext uri="{FF2B5EF4-FFF2-40B4-BE49-F238E27FC236}">
                <a16:creationId xmlns:a16="http://schemas.microsoft.com/office/drawing/2014/main" id="{6AEFB384-B5A7-2E46-8594-67FF81E98E4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1" y="12599865"/>
            <a:ext cx="1177329" cy="786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  <p:sldLayoutId id="2147483666" r:id="rId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57722" y="13155384"/>
            <a:ext cx="268556" cy="378282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1</a:t>
            </a:fld>
            <a:endParaRPr dirty="0"/>
          </a:p>
        </p:txBody>
      </p:sp>
      <p:pic>
        <p:nvPicPr>
          <p:cNvPr id="328" name="Immagine" descr="Immag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11" y="773490"/>
            <a:ext cx="2748101" cy="81600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59C91E-B620-8845-ABF0-C8DFE052F81C}"/>
              </a:ext>
            </a:extLst>
          </p:cNvPr>
          <p:cNvSpPr txBox="1"/>
          <p:nvPr/>
        </p:nvSpPr>
        <p:spPr>
          <a:xfrm>
            <a:off x="13102657" y="3301922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53DBDC-DC48-4A4F-B184-EC0E623C0FA2}"/>
              </a:ext>
            </a:extLst>
          </p:cNvPr>
          <p:cNvSpPr txBox="1"/>
          <p:nvPr/>
        </p:nvSpPr>
        <p:spPr>
          <a:xfrm>
            <a:off x="17991898" y="4626868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07D552-6BDF-FF4C-9D83-84F06C49AE73}"/>
              </a:ext>
            </a:extLst>
          </p:cNvPr>
          <p:cNvSpPr txBox="1"/>
          <p:nvPr/>
        </p:nvSpPr>
        <p:spPr>
          <a:xfrm>
            <a:off x="1267902" y="12751258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6DA24-EB7E-5348-8808-8DDF9407A202}"/>
              </a:ext>
            </a:extLst>
          </p:cNvPr>
          <p:cNvSpPr txBox="1"/>
          <p:nvPr/>
        </p:nvSpPr>
        <p:spPr>
          <a:xfrm>
            <a:off x="3226845" y="12662538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2CA032-56E3-A849-A039-715F4306FF48}"/>
              </a:ext>
            </a:extLst>
          </p:cNvPr>
          <p:cNvSpPr txBox="1"/>
          <p:nvPr/>
        </p:nvSpPr>
        <p:spPr>
          <a:xfrm>
            <a:off x="18251692" y="6709973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026CC4-9846-6342-A1D8-290D8FE19D88}"/>
              </a:ext>
            </a:extLst>
          </p:cNvPr>
          <p:cNvSpPr txBox="1"/>
          <p:nvPr/>
        </p:nvSpPr>
        <p:spPr>
          <a:xfrm>
            <a:off x="12192000" y="6413520"/>
            <a:ext cx="530106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44E4101166CB49B259A75BDE06F3BF" ma:contentTypeVersion="11" ma:contentTypeDescription="Create a new document." ma:contentTypeScope="" ma:versionID="c1da9179d651506a4ee704055c7c7620">
  <xsd:schema xmlns:xsd="http://www.w3.org/2001/XMLSchema" xmlns:xs="http://www.w3.org/2001/XMLSchema" xmlns:p="http://schemas.microsoft.com/office/2006/metadata/properties" xmlns:ns2="b3e41e30-95eb-45b9-b657-d2eda7f0eaf6" xmlns:ns3="d6ffb985-a7ae-40c0-906d-05d0dcf51054" targetNamespace="http://schemas.microsoft.com/office/2006/metadata/properties" ma:root="true" ma:fieldsID="22336762794d641df60944ca434000c5" ns2:_="" ns3:_="">
    <xsd:import namespace="b3e41e30-95eb-45b9-b657-d2eda7f0eaf6"/>
    <xsd:import namespace="d6ffb985-a7ae-40c0-906d-05d0dcf510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41e30-95eb-45b9-b657-d2eda7f0e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fb985-a7ae-40c0-906d-05d0dcf510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558E54-C903-4C05-AE61-68406D68283F}">
  <ds:schemaRefs>
    <ds:schemaRef ds:uri="b3e41e30-95eb-45b9-b657-d2eda7f0eaf6"/>
    <ds:schemaRef ds:uri="d6ffb985-a7ae-40c0-906d-05d0dcf510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D2868C-71CF-48DF-ACC5-13C31D0E5C13}">
  <ds:schemaRefs>
    <ds:schemaRef ds:uri="b3e41e30-95eb-45b9-b657-d2eda7f0eaf6"/>
    <ds:schemaRef ds:uri="d6ffb985-a7ae-40c0-906d-05d0dcf510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19EBC9-8966-490A-94E0-DE492B4C7A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</Words>
  <Application>Microsoft Macintosh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Helvetica Neue</vt:lpstr>
      <vt:lpstr>Helvetica Neue Light</vt:lpstr>
      <vt:lpstr>Helvetica Neue Medium</vt:lpstr>
      <vt:lpstr>Helvetica Neue Thin</vt:lpstr>
      <vt:lpstr>White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Bottini</cp:lastModifiedBy>
  <cp:revision>21</cp:revision>
  <dcterms:modified xsi:type="dcterms:W3CDTF">2021-04-19T22:32:47Z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0x010100A444E4101166CB49B259A75BDE06F3BF</vt:lpwstr>
  </property>
</Properties>
</file>