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8282-85DB-422A-9660-CBB92D3BDE0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7D-43AD-48A1-AA5D-D82021C1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8282-85DB-422A-9660-CBB92D3BDE0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7D-43AD-48A1-AA5D-D82021C1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0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8282-85DB-422A-9660-CBB92D3BDE0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7D-43AD-48A1-AA5D-D82021C1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2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8282-85DB-422A-9660-CBB92D3BDE0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7D-43AD-48A1-AA5D-D82021C1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7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8282-85DB-422A-9660-CBB92D3BDE0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7D-43AD-48A1-AA5D-D82021C1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1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8282-85DB-422A-9660-CBB92D3BDE0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7D-43AD-48A1-AA5D-D82021C1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8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8282-85DB-422A-9660-CBB92D3BDE0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7D-43AD-48A1-AA5D-D82021C1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8282-85DB-422A-9660-CBB92D3BDE0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7D-43AD-48A1-AA5D-D82021C1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7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8282-85DB-422A-9660-CBB92D3BDE0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7D-43AD-48A1-AA5D-D82021C1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7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8282-85DB-422A-9660-CBB92D3BDE0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7D-43AD-48A1-AA5D-D82021C1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8282-85DB-422A-9660-CBB92D3BDE0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7D-43AD-48A1-AA5D-D82021C1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2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98282-85DB-422A-9660-CBB92D3BDE0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0807D-43AD-48A1-AA5D-D82021C1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8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1876" y="296214"/>
            <a:ext cx="9144000" cy="592428"/>
          </a:xfrm>
        </p:spPr>
        <p:txBody>
          <a:bodyPr>
            <a:noAutofit/>
          </a:bodyPr>
          <a:lstStyle/>
          <a:p>
            <a:r>
              <a:rPr lang="en-US" sz="4800" b="1" i="1" u="sng" dirty="0" smtClean="0">
                <a:solidFill>
                  <a:schemeClr val="bg1"/>
                </a:solidFill>
                <a:latin typeface="Algerian" panose="04020705040A02060702" pitchFamily="82" charset="0"/>
              </a:rPr>
              <a:t>Team Vasco </a:t>
            </a:r>
            <a:r>
              <a:rPr lang="en-US" sz="4800" b="1" i="1" u="sng" dirty="0">
                <a:solidFill>
                  <a:schemeClr val="bg1"/>
                </a:solidFill>
                <a:latin typeface="Algerian" panose="04020705040A02060702" pitchFamily="82" charset="0"/>
              </a:rPr>
              <a:t>d</a:t>
            </a:r>
            <a:r>
              <a:rPr lang="en-US" sz="4800" b="1" i="1" u="sng" dirty="0" smtClean="0">
                <a:solidFill>
                  <a:schemeClr val="bg1"/>
                </a:solidFill>
                <a:latin typeface="Algerian" panose="04020705040A02060702" pitchFamily="82" charset="0"/>
              </a:rPr>
              <a:t>a Gama</a:t>
            </a:r>
            <a:endParaRPr lang="en-US" sz="4800" b="1" i="1" u="sng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2006" y="4570668"/>
            <a:ext cx="75267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  <a:ea typeface="+mj-ea"/>
                <a:cs typeface="+mj-cs"/>
              </a:rPr>
              <a:t>Prithvi Mallepula </a:t>
            </a:r>
          </a:p>
          <a:p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  <a:ea typeface="+mj-ea"/>
                <a:cs typeface="+mj-cs"/>
              </a:rPr>
              <a:t>Scott McClellan</a:t>
            </a:r>
          </a:p>
          <a:p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  <a:ea typeface="+mj-ea"/>
                <a:cs typeface="+mj-cs"/>
              </a:rPr>
              <a:t>Syed Hassan</a:t>
            </a:r>
          </a:p>
          <a:p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  <a:ea typeface="+mj-ea"/>
                <a:cs typeface="+mj-cs"/>
              </a:rPr>
              <a:t>Wesley Hediger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4061" y="2130811"/>
            <a:ext cx="11521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  <a:ea typeface="+mj-ea"/>
                <a:cs typeface="+mj-cs"/>
              </a:rPr>
              <a:t>Twitter Feed Analysis using Amazon Comprehend</a:t>
            </a:r>
          </a:p>
        </p:txBody>
      </p:sp>
    </p:spTree>
    <p:extLst>
      <p:ext uri="{BB962C8B-B14F-4D97-AF65-F5344CB8AC3E}">
        <p14:creationId xmlns:p14="http://schemas.microsoft.com/office/powerpoint/2010/main" val="290085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We believe that banking product owners need a better way to get a comprehensive understanding of their product’s public opinion, because surveys do not always reveal the customers true opinion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.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We believe that if we help them solve this problem, we will be able to deliver better insights into what aspects of the product/business can be improved upon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.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Companies will know that they are on the right track, when they start seeing an improved sentiment score for the opinions over time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.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730" y="528034"/>
            <a:ext cx="866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Business Case</a:t>
            </a:r>
          </a:p>
        </p:txBody>
      </p:sp>
    </p:spTree>
    <p:extLst>
      <p:ext uri="{BB962C8B-B14F-4D97-AF65-F5344CB8AC3E}">
        <p14:creationId xmlns:p14="http://schemas.microsoft.com/office/powerpoint/2010/main" val="77155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158" y="639131"/>
            <a:ext cx="10206507" cy="330180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51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Using Twitters API to get tweets with a banking # and feeding the tweets into Amazon Comprehend to perform the following: </a:t>
            </a:r>
          </a:p>
          <a:p>
            <a:pPr>
              <a:lnSpc>
                <a:spcPct val="110000"/>
              </a:lnSpc>
            </a:pPr>
            <a:r>
              <a:rPr lang="en-US" sz="5100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By </a:t>
            </a:r>
            <a:r>
              <a:rPr lang="en-US" sz="51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identifying key phrases, the most discussed topics can be detected and topic modelling performed </a:t>
            </a:r>
          </a:p>
          <a:p>
            <a:pPr>
              <a:lnSpc>
                <a:spcPct val="110000"/>
              </a:lnSpc>
            </a:pPr>
            <a:r>
              <a:rPr lang="en-US" sz="51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Sentiment analysis to gauge the mood of the content  </a:t>
            </a:r>
          </a:p>
          <a:p>
            <a:pPr>
              <a:lnSpc>
                <a:spcPct val="110000"/>
              </a:lnSpc>
            </a:pPr>
            <a:endParaRPr lang="en-US" sz="5100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51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After we identify the relevant topics, we will able to organize a knowledge base of tweets modeled around these topics.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6823" y="115911"/>
            <a:ext cx="9684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Solution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55" y="3342951"/>
            <a:ext cx="7072244" cy="351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3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699" y="584066"/>
            <a:ext cx="4802746" cy="703821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  <a:ea typeface="+mn-ea"/>
                <a:cs typeface="+mn-cs"/>
              </a:rPr>
              <a:t>Benefits and limitation</a:t>
            </a:r>
            <a:br>
              <a:rPr lang="en-US" sz="2800" b="1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  <a:ea typeface="+mn-ea"/>
                <a:cs typeface="+mn-cs"/>
              </a:rPr>
            </a:br>
            <a:endParaRPr lang="en-US" sz="28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Benefits: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-Find out what customers care about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-Find out how customers feel about certain products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-Group Similar Topic tweets together 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Limitations: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Since we are only limited to twitter, we would not get a comprehensive analysis from other social media platforms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Since enterprise level access is required to pull more than 25 Tweets, current data set is not large enough to gain useful insights.</a:t>
            </a:r>
            <a:endParaRPr lang="en-US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3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4721</TotalTime>
  <Words>252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Georgia</vt:lpstr>
      <vt:lpstr>Office Theme</vt:lpstr>
      <vt:lpstr>Team Vasco da Gama</vt:lpstr>
      <vt:lpstr>PowerPoint Presentation</vt:lpstr>
      <vt:lpstr>PowerPoint Presentation</vt:lpstr>
      <vt:lpstr>Benefits and limitation 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 – Business Case details – including industry challenges, trends, considerations etc. Slide 2 – Solution overview – including business and technical components, interfaces, workflow diagram, process diagram etc… Slide 3 – Development stage – including implementation plan and roadmap Slide 4 – Proposed benefits and limitation Slide 5 – Next steps (for final submission)  Annexes (optional)</dc:title>
  <dc:creator>Mallepula, Prithvi</dc:creator>
  <cp:lastModifiedBy>Mallepula, Prithvi</cp:lastModifiedBy>
  <cp:revision>33</cp:revision>
  <dcterms:created xsi:type="dcterms:W3CDTF">2018-11-07T17:14:15Z</dcterms:created>
  <dcterms:modified xsi:type="dcterms:W3CDTF">2018-12-03T03:37:43Z</dcterms:modified>
</cp:coreProperties>
</file>