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8282-85DB-422A-9660-CBB92D3BDE0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807D-43AD-48A1-AA5D-D82021C1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32" y="3775410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Slide </a:t>
            </a:r>
            <a:r>
              <a:rPr lang="en-US" sz="2800" dirty="0"/>
              <a:t>1 – Business Case details – including industry challenges, trends, considerations etc.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Slide 2 – Solution overview – including business and technical components, interfaces, workflow diagram, process diagram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Slide 3 – Development stage – including implementation plan and roadmap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Slide 4 – Proposed benefits and limitation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Slide 5 – Next steps (for final submission)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Annexes (optional)</a:t>
            </a:r>
          </a:p>
        </p:txBody>
      </p:sp>
    </p:spTree>
    <p:extLst>
      <p:ext uri="{BB962C8B-B14F-4D97-AF65-F5344CB8AC3E}">
        <p14:creationId xmlns:p14="http://schemas.microsoft.com/office/powerpoint/2010/main" val="290085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that banking product owners need a better way to get a comprehensive understanding of their product’s public opinion, because surveys do not always reveal the customers true opinion.</a:t>
            </a:r>
          </a:p>
          <a:p>
            <a:r>
              <a:rPr lang="en-US" dirty="0"/>
              <a:t>We believe that if we help them solve this problem, we will be able to deliver better insights into what aspects of the product/business can be improved upon.</a:t>
            </a:r>
          </a:p>
          <a:p>
            <a:r>
              <a:rPr lang="en-US" dirty="0"/>
              <a:t>Companies will know that they are on the right track, when they start seeing an improved sentiment score for the opinions over time.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7741" y="553792"/>
            <a:ext cx="6928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Case details – including industry challenges, trends, considerations etc.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Using Twitters API to get tweets with a banking # and feeding the tweets into Amazon Comprehend to perform the following: </a:t>
            </a:r>
          </a:p>
          <a:p>
            <a:pPr marL="514350" indent="-514350">
              <a:buAutoNum type="arabicParenR"/>
            </a:pPr>
            <a:r>
              <a:rPr lang="en-US" dirty="0" smtClean="0"/>
              <a:t>By detecting the named entities, we are able to find out who and what people are talking about, within the banking domain.</a:t>
            </a:r>
          </a:p>
          <a:p>
            <a:pPr marL="514350" indent="-514350">
              <a:buAutoNum type="arabicParenR"/>
            </a:pPr>
            <a:r>
              <a:rPr lang="en-US" dirty="0" smtClean="0"/>
              <a:t>By identifying key phrases, the most discussed topics can be detected and topic modelling performed </a:t>
            </a:r>
          </a:p>
          <a:p>
            <a:pPr marL="514350" indent="-514350">
              <a:buAutoNum type="arabicParenR"/>
            </a:pPr>
            <a:r>
              <a:rPr lang="en-US" dirty="0" smtClean="0"/>
              <a:t>Sentiment analysis to gauge the mood of the content 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we identify the relevant topics, we will able to organize a knowledge base of tweets modeled around those topics.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2434" y="309093"/>
            <a:ext cx="968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 – Solution overview – including business and technical components, interfaces, workflow diagram, process diagram </a:t>
            </a:r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41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Twitter API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getTweet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JSON Body  Parse to Amazon Comprehend   Detect Named Entities, key phrases, 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8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 – Proposed benefits and limitation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what customers care about</a:t>
            </a:r>
          </a:p>
          <a:p>
            <a:r>
              <a:rPr lang="en-US" dirty="0" smtClean="0"/>
              <a:t>Find out how customers feel about certain products</a:t>
            </a:r>
          </a:p>
          <a:p>
            <a:r>
              <a:rPr lang="en-US" dirty="0" smtClean="0"/>
              <a:t>Group Similar Topic tweets </a:t>
            </a:r>
            <a:r>
              <a:rPr lang="en-US" dirty="0" smtClean="0"/>
              <a:t>together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Limitations: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 –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 similar use cases and group similar incident tickets based on key </a:t>
            </a:r>
            <a:r>
              <a:rPr lang="en-US" dirty="0" smtClean="0"/>
              <a:t>words*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278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Slide 1 – Business Case details – including industry challenges, trends, considerations etc. Slide 2 – Solution overview – including business and technical components, interfaces, workflow diagram, process diagram etc… Slide 3 – Development stage – including implementation plan and roadmap Slide 4 – Proposed benefits and limitation Slide 5 – Next steps (for final submission)  Annexes (optional)</vt:lpstr>
      <vt:lpstr>PowerPoint Presentation</vt:lpstr>
      <vt:lpstr>PowerPoint Presentation</vt:lpstr>
      <vt:lpstr>PowerPoint Presentation</vt:lpstr>
      <vt:lpstr>Slide 4 – Proposed benefits and limitation </vt:lpstr>
      <vt:lpstr>Slide 5 – Next steps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 – Business Case details – including industry challenges, trends, considerations etc. Slide 2 – Solution overview – including business and technical components, interfaces, workflow diagram, process diagram etc… Slide 3 – Development stage – including implementation plan and roadmap Slide 4 – Proposed benefits and limitation Slide 5 – Next steps (for final submission)  Annexes (optional)</dc:title>
  <dc:creator>Mallepula, Prithvi</dc:creator>
  <cp:lastModifiedBy>Mallepula, Prithvi</cp:lastModifiedBy>
  <cp:revision>15</cp:revision>
  <dcterms:created xsi:type="dcterms:W3CDTF">2018-11-07T17:14:15Z</dcterms:created>
  <dcterms:modified xsi:type="dcterms:W3CDTF">2018-11-15T22:29:15Z</dcterms:modified>
</cp:coreProperties>
</file>