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5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9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458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78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0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92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1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3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6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1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DA3520-1A92-4FC0-9696-DCB06CBA942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358E-20E0-4D6E-B889-A193ED4E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70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293" y="1985554"/>
            <a:ext cx="8542483" cy="1764835"/>
          </a:xfrm>
        </p:spPr>
        <p:txBody>
          <a:bodyPr/>
          <a:lstStyle/>
          <a:p>
            <a:r>
              <a:rPr lang="en-US" sz="8000" smtClean="0"/>
              <a:t>ASP.NET CORE </a:t>
            </a:r>
            <a:r>
              <a:rPr lang="en-US" sz="8000" dirty="0" smtClean="0"/>
              <a:t>WEB API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5577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CORE WEB </a:t>
            </a:r>
            <a:r>
              <a:rPr lang="en-US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7806"/>
            <a:ext cx="8596668" cy="4467497"/>
          </a:xfrm>
        </p:spPr>
        <p:txBody>
          <a:bodyPr>
            <a:normAutofit/>
          </a:bodyPr>
          <a:lstStyle/>
          <a:p>
            <a:r>
              <a:rPr lang="en-US" dirty="0"/>
              <a:t>It is provided by Dot Net Framework.</a:t>
            </a:r>
          </a:p>
          <a:p>
            <a:r>
              <a:rPr lang="en-US" dirty="0"/>
              <a:t>That web services reaches a broad range of clients, including browser, mobile applications, Desktop application and IOTs.</a:t>
            </a:r>
          </a:p>
          <a:p>
            <a:r>
              <a:rPr lang="en-US" dirty="0"/>
              <a:t>It is very similar to ASP.NET MVC since it contains the MVC features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8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ASP.NET CORE </a:t>
            </a:r>
            <a:r>
              <a:rPr lang="en-US" dirty="0"/>
              <a:t>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API is a programming interface/application type that provides communication or interaction between software applications. 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API is often used to provide an interface for web sites and client applications to have data access. 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APIs can be used to access data from a database and save data back to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188382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56194"/>
            <a:ext cx="8596668" cy="1320800"/>
          </a:xfrm>
        </p:spPr>
        <p:txBody>
          <a:bodyPr/>
          <a:lstStyle/>
          <a:p>
            <a:r>
              <a:rPr lang="en-US" dirty="0"/>
              <a:t>What is Restful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33749"/>
            <a:ext cx="8596668" cy="43629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Rest </a:t>
            </a:r>
            <a:r>
              <a:rPr lang="en-US" dirty="0"/>
              <a:t>Stands for </a:t>
            </a:r>
            <a:r>
              <a:rPr lang="en-US" dirty="0" smtClean="0"/>
              <a:t>“Representational </a:t>
            </a:r>
            <a:r>
              <a:rPr lang="en-US" dirty="0"/>
              <a:t>state </a:t>
            </a:r>
            <a:r>
              <a:rPr lang="en-US" dirty="0" smtClean="0"/>
              <a:t>transfer”.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Its </a:t>
            </a:r>
            <a:r>
              <a:rPr lang="en-US" dirty="0"/>
              <a:t>introduce in 2000 by Roy Fielding.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REST architecture, a REST Server simply provides access to resources and the REST client accesses and presents the resources.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Here </a:t>
            </a:r>
            <a:r>
              <a:rPr lang="en-US" dirty="0"/>
              <a:t>each resource is identified by URIs/ Global IDs.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16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95383"/>
            <a:ext cx="8596668" cy="1320800"/>
          </a:xfrm>
        </p:spPr>
        <p:txBody>
          <a:bodyPr/>
          <a:lstStyle/>
          <a:p>
            <a:r>
              <a:rPr lang="en-US" dirty="0"/>
              <a:t>What is Restful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16183"/>
            <a:ext cx="8596668" cy="448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resource is any information that has name like image, entity, document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REST uses various representations to represent a resource like Text, JSON and XML. JSON is now the most popular format being used in Web Services.</a:t>
            </a:r>
          </a:p>
        </p:txBody>
      </p:sp>
    </p:spTree>
    <p:extLst>
      <p:ext uri="{BB962C8B-B14F-4D97-AF65-F5344CB8AC3E}">
        <p14:creationId xmlns:p14="http://schemas.microsoft.com/office/powerpoint/2010/main" val="87686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95383"/>
            <a:ext cx="8596668" cy="1320800"/>
          </a:xfrm>
        </p:spPr>
        <p:txBody>
          <a:bodyPr/>
          <a:lstStyle/>
          <a:p>
            <a:r>
              <a:rPr lang="en-US" dirty="0"/>
              <a:t>What is Restful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16183"/>
            <a:ext cx="8596668" cy="448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REST architectural pattern specifies a set of constraints that a system adhere to.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Client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Stateless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Cacheable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Uniform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8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95383"/>
            <a:ext cx="8596668" cy="1320800"/>
          </a:xfrm>
        </p:spPr>
        <p:txBody>
          <a:bodyPr/>
          <a:lstStyle/>
          <a:p>
            <a:r>
              <a:rPr lang="en-US" dirty="0"/>
              <a:t>What is Restful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193" y="2233748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RESOURCE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60754" y="225987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VERB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46314" y="2233748"/>
            <a:ext cx="142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RESULT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8192" y="2913763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/Students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58537" y="2913763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02623" y="2913763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Gets list of students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8192" y="3552018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/Students/1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58537" y="3552018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GET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02623" y="3552018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Gets student with id = 1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8192" y="4257744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/Students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58537" y="4257744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POST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02623" y="4257744"/>
            <a:ext cx="3950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Creates a new student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8192" y="4963470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/Students/1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58537" y="4963470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PUT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02623" y="4963470"/>
            <a:ext cx="4834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Updates student with id = 1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8192" y="5732394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/Students/1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58537" y="5732394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DELETE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02623" y="5732394"/>
            <a:ext cx="4733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Deletes </a:t>
            </a:r>
            <a:r>
              <a:rPr lang="en-US" sz="2800" b="1" dirty="0"/>
              <a:t>student </a:t>
            </a:r>
            <a:r>
              <a:rPr lang="en-US" sz="2800" b="1" dirty="0" smtClean="0"/>
              <a:t>with id = 1</a:t>
            </a:r>
            <a:endParaRPr lang="en-US" sz="2800" b="1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218863" y="2160003"/>
            <a:ext cx="10338301" cy="43343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7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understand what is Web API, let's see what is an API (Application Programing Interface</a:t>
            </a:r>
            <a:r>
              <a:rPr lang="en-US" dirty="0" smtClean="0"/>
              <a:t>).</a:t>
            </a:r>
          </a:p>
          <a:p>
            <a:r>
              <a:rPr lang="en-US" dirty="0"/>
              <a:t>As per Wikipedia's Definition of API: In computer programming</a:t>
            </a:r>
            <a:r>
              <a:rPr lang="en-US" dirty="0" smtClean="0"/>
              <a:t>, </a:t>
            </a:r>
            <a:r>
              <a:rPr lang="en-US" dirty="0"/>
              <a:t>(API) is a set of subroutine definitions, protocols, and tools for building software and applications.</a:t>
            </a:r>
            <a:endParaRPr lang="en-US" dirty="0" smtClean="0"/>
          </a:p>
          <a:p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6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</a:t>
            </a:r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4297"/>
            <a:ext cx="8596668" cy="431706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3200" b="1" dirty="0"/>
              <a:t>Weather </a:t>
            </a:r>
            <a:r>
              <a:rPr lang="en-US" sz="3200" b="1" dirty="0" smtClean="0"/>
              <a:t>Snippets</a:t>
            </a:r>
          </a:p>
          <a:p>
            <a:pPr marL="342900" lvl="1" indent="-342900"/>
            <a:endParaRPr lang="en-US" sz="3200" b="1" dirty="0" smtClean="0"/>
          </a:p>
          <a:p>
            <a:pPr marL="342900" lvl="1" indent="-342900"/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39" y="2403567"/>
            <a:ext cx="5694452" cy="43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</a:t>
            </a:r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4297"/>
            <a:ext cx="8596668" cy="431706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3200" b="1" dirty="0"/>
              <a:t>Log-in Using XYZ</a:t>
            </a:r>
            <a:endParaRPr lang="en-US" sz="3200" b="1" dirty="0" smtClean="0"/>
          </a:p>
          <a:p>
            <a:pPr marL="342900" lvl="1" indent="-342900"/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" y="2584675"/>
            <a:ext cx="5299710" cy="398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</a:t>
            </a:r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4297"/>
            <a:ext cx="8596668" cy="431706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3200" b="1" dirty="0"/>
              <a:t>Pay with PayPal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76" y="2658428"/>
            <a:ext cx="5445036" cy="338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44639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&lt;strong&gt;Database PNG&lt;/strong&gt; Transparent Images | &lt;strong&gt;PNG&lt;/strong&gt;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6" y="1610615"/>
            <a:ext cx="2364377" cy="3278165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2679245" y="2883937"/>
            <a:ext cx="1296506" cy="7315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69681" y="862150"/>
            <a:ext cx="3159852" cy="1244548"/>
          </a:xfrm>
          <a:prstGeom prst="ellips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MOBILE APPLICATIONS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69681" y="2413676"/>
            <a:ext cx="3159852" cy="1244548"/>
          </a:xfrm>
          <a:prstGeom prst="ellips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DESKTOP APPLICATIONS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69681" y="3975310"/>
            <a:ext cx="3159852" cy="1244548"/>
          </a:xfrm>
          <a:prstGeom prst="ellips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/>
                </a:solidFill>
              </a:rPr>
              <a:t>BROWSERS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69681" y="5416655"/>
            <a:ext cx="3159852" cy="1244548"/>
          </a:xfrm>
          <a:prstGeom prst="ellips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2"/>
                </a:solidFill>
              </a:rPr>
              <a:t>IOTs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 rot="20068261">
            <a:off x="7275783" y="1707962"/>
            <a:ext cx="1647333" cy="4968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7471915" y="2787537"/>
            <a:ext cx="1308062" cy="4968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1266899">
            <a:off x="7412824" y="3761452"/>
            <a:ext cx="1342103" cy="4968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1881844">
            <a:off x="6874025" y="4823237"/>
            <a:ext cx="2009596" cy="4968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9914634">
            <a:off x="7432626" y="1349005"/>
            <a:ext cx="90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XML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 rot="19995673">
            <a:off x="7784548" y="2032233"/>
            <a:ext cx="118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JSON</a:t>
            </a:r>
            <a:endParaRPr lang="en-US" sz="2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169366" y="2106698"/>
            <a:ext cx="3132771" cy="21517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/>
                </a:solidFill>
              </a:rPr>
              <a:t>WEB API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5507" y="403120"/>
            <a:ext cx="297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HTTP PROTOCOL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58331" y="206539"/>
            <a:ext cx="90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GET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044848" y="218182"/>
            <a:ext cx="116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POST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194491" y="215184"/>
            <a:ext cx="91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PUT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105472" y="231202"/>
            <a:ext cx="149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DELETE</a:t>
            </a:r>
            <a:endParaRPr lang="en-US" sz="2800" b="1" dirty="0"/>
          </a:p>
        </p:txBody>
      </p:sp>
      <p:sp>
        <p:nvSpPr>
          <p:cNvPr id="28" name="Left-Right Arrow 27"/>
          <p:cNvSpPr/>
          <p:nvPr/>
        </p:nvSpPr>
        <p:spPr>
          <a:xfrm rot="20068261">
            <a:off x="6483925" y="814553"/>
            <a:ext cx="951243" cy="2903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98354" y="1026871"/>
            <a:ext cx="129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VERBS</a:t>
            </a:r>
            <a:endParaRPr lang="en-US" sz="2800" b="1" dirty="0"/>
          </a:p>
        </p:txBody>
      </p:sp>
      <p:sp>
        <p:nvSpPr>
          <p:cNvPr id="30" name="Left-Right Arrow 29"/>
          <p:cNvSpPr/>
          <p:nvPr/>
        </p:nvSpPr>
        <p:spPr>
          <a:xfrm rot="17849794">
            <a:off x="4498020" y="4465928"/>
            <a:ext cx="644424" cy="32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53244" y="5056395"/>
            <a:ext cx="1545110" cy="51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REST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68715" y="5726089"/>
            <a:ext cx="4701831" cy="99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Architectural style or pattern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  <p:bldP spid="2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66160" y="3008036"/>
            <a:ext cx="4023359" cy="15639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/>
                </a:solidFill>
              </a:rPr>
              <a:t>WEB API</a:t>
            </a:r>
          </a:p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Related to </a:t>
            </a:r>
            <a:r>
              <a:rPr lang="en-US" sz="2400" b="1" dirty="0" smtClean="0">
                <a:solidFill>
                  <a:schemeClr val="bg2"/>
                </a:solidFill>
              </a:rPr>
              <a:t>Corona Virus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385852" y="1867990"/>
            <a:ext cx="2393771" cy="1039858"/>
          </a:xfrm>
          <a:prstGeom prst="ellips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OVERALL CASES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63842" y="3352839"/>
            <a:ext cx="2103118" cy="874357"/>
          </a:xfrm>
          <a:prstGeom prst="ellips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DEATHS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30337" y="4785440"/>
            <a:ext cx="2449286" cy="874357"/>
          </a:xfrm>
          <a:prstGeom prst="ellips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RECOVER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97725" y="3352839"/>
            <a:ext cx="2031273" cy="874357"/>
          </a:xfrm>
          <a:prstGeom prst="ellips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NEW CASES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203474" y="1264660"/>
            <a:ext cx="3159852" cy="12445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MOBILE APPLICATIONS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 rot="20068261">
            <a:off x="7191441" y="2306652"/>
            <a:ext cx="1234324" cy="4968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2064" y="1264660"/>
            <a:ext cx="3159852" cy="12445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DESKTOP APPLICATIONS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 rot="13084919">
            <a:off x="2689185" y="2608225"/>
            <a:ext cx="885834" cy="4968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6677" y="5481544"/>
            <a:ext cx="2419483" cy="9372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BROWSERS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 rot="18823082">
            <a:off x="2953355" y="4823091"/>
            <a:ext cx="885834" cy="4968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9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66160" y="3008036"/>
            <a:ext cx="4023359" cy="15639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/>
                </a:solidFill>
              </a:rPr>
              <a:t>WEB API</a:t>
            </a:r>
          </a:p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Related to a</a:t>
            </a:r>
            <a:r>
              <a:rPr lang="en-US" sz="2400" b="1" dirty="0" smtClean="0">
                <a:solidFill>
                  <a:schemeClr val="bg2"/>
                </a:solidFill>
              </a:rPr>
              <a:t> SCHOOL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133884" y="1886934"/>
            <a:ext cx="2758786" cy="1039858"/>
          </a:xfrm>
          <a:prstGeom prst="ellips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STUDENTS INFO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63841" y="3352839"/>
            <a:ext cx="2338249" cy="874357"/>
          </a:xfrm>
          <a:prstGeom prst="ellips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RESULTS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31367" y="4798502"/>
            <a:ext cx="3429000" cy="874357"/>
          </a:xfrm>
          <a:prstGeom prst="ellips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ADDMISSIONS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" y="3352839"/>
            <a:ext cx="3428998" cy="874357"/>
          </a:xfrm>
          <a:prstGeom prst="ellips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ATTENDANCE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203474" y="1264660"/>
            <a:ext cx="3159852" cy="12445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MOBILE APPLICATIONS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 rot="20068261">
            <a:off x="7191441" y="2306652"/>
            <a:ext cx="1234324" cy="4968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2064" y="1264660"/>
            <a:ext cx="3159852" cy="12445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DESKTOP APPLICATIONS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 rot="13084919">
            <a:off x="2689185" y="2608225"/>
            <a:ext cx="885834" cy="4968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6677" y="5481544"/>
            <a:ext cx="2419483" cy="9372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BROWSERS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 rot="18823082">
            <a:off x="2953355" y="4823091"/>
            <a:ext cx="885834" cy="4968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/>
              <a:t>C</a:t>
            </a:r>
            <a:r>
              <a:rPr lang="en-US" dirty="0" smtClean="0"/>
              <a:t>ORE WEB </a:t>
            </a:r>
            <a:r>
              <a:rPr lang="en-US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7806"/>
            <a:ext cx="8596668" cy="4467497"/>
          </a:xfrm>
        </p:spPr>
        <p:txBody>
          <a:bodyPr>
            <a:normAutofit/>
          </a:bodyPr>
          <a:lstStyle/>
          <a:p>
            <a:r>
              <a:rPr lang="en-US" dirty="0" smtClean="0"/>
              <a:t>Web API allows users to access a particular resource using HTTP protocol.</a:t>
            </a:r>
          </a:p>
          <a:p>
            <a:r>
              <a:rPr lang="en-US" dirty="0" smtClean="0"/>
              <a:t>We can build Web API using different technologies like .NET, PHP, JAVA, PYTHON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.Net</a:t>
            </a:r>
            <a:r>
              <a:rPr lang="en-US" dirty="0" smtClean="0"/>
              <a:t> Microsoft has created a framework for web API called </a:t>
            </a:r>
            <a:r>
              <a:rPr lang="en-US" b="1" dirty="0" smtClean="0"/>
              <a:t>ASP.NET WEB API.</a:t>
            </a:r>
          </a:p>
          <a:p>
            <a:r>
              <a:rPr lang="en-US" dirty="0" smtClean="0"/>
              <a:t>ASP.NET </a:t>
            </a:r>
            <a:r>
              <a:rPr lang="en-US" dirty="0"/>
              <a:t>Web API is a framework that </a:t>
            </a:r>
            <a:r>
              <a:rPr lang="en-US" dirty="0" smtClean="0"/>
              <a:t>makes </a:t>
            </a:r>
            <a:r>
              <a:rPr lang="en-US" dirty="0"/>
              <a:t>it easy to build HTTP web </a:t>
            </a:r>
            <a:r>
              <a:rPr lang="en-US" dirty="0" smtClean="0"/>
              <a:t>services (Restful HTTP services).</a:t>
            </a:r>
          </a:p>
        </p:txBody>
      </p:sp>
    </p:spTree>
    <p:extLst>
      <p:ext uri="{BB962C8B-B14F-4D97-AF65-F5344CB8AC3E}">
        <p14:creationId xmlns:p14="http://schemas.microsoft.com/office/powerpoint/2010/main" val="194043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480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ASP.NET CORE WEB API</vt:lpstr>
      <vt:lpstr>API</vt:lpstr>
      <vt:lpstr>Some Examples of APIs</vt:lpstr>
      <vt:lpstr>Some Examples of APIs</vt:lpstr>
      <vt:lpstr>Some Examples of APIs</vt:lpstr>
      <vt:lpstr>PowerPoint Presentation</vt:lpstr>
      <vt:lpstr>PowerPoint Presentation</vt:lpstr>
      <vt:lpstr>PowerPoint Presentation</vt:lpstr>
      <vt:lpstr>ASP.NET CORE WEB API</vt:lpstr>
      <vt:lpstr>ASP.NET CORE WEB API</vt:lpstr>
      <vt:lpstr>ASP.NET CORE WEB API</vt:lpstr>
      <vt:lpstr>What is Restful Services</vt:lpstr>
      <vt:lpstr>What is Restful Services</vt:lpstr>
      <vt:lpstr>What is Restful Services</vt:lpstr>
      <vt:lpstr>What is Restful Services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API</dc:title>
  <dc:creator>Mohammad Adil</dc:creator>
  <cp:lastModifiedBy>Microsoft account</cp:lastModifiedBy>
  <cp:revision>11</cp:revision>
  <dcterms:created xsi:type="dcterms:W3CDTF">2021-11-07T20:17:56Z</dcterms:created>
  <dcterms:modified xsi:type="dcterms:W3CDTF">2024-08-14T16:30:14Z</dcterms:modified>
</cp:coreProperties>
</file>