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8E36717-A6E6-439D-9B3B-58699323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634"/>
            <a:ext cx="12192000" cy="58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A3532A92-2997-4FC5-A49B-A2F4CB22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634"/>
            <a:ext cx="12192000" cy="58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A86FF15A-8196-4993-833D-6AD72D502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634"/>
            <a:ext cx="12192000" cy="58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A03E136B-1D0D-4262-9E2B-68C28754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634"/>
            <a:ext cx="12192000" cy="58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Workbook</dc:title>
  <dc:creator>Habib, Amman - habay010</dc:creator>
  <cp:lastModifiedBy>Habib, Amman - habay010</cp:lastModifiedBy>
  <cp:revision>2</cp:revision>
  <dcterms:created xsi:type="dcterms:W3CDTF">2020-10-20T08:05:26Z</dcterms:created>
  <dcterms:modified xsi:type="dcterms:W3CDTF">2020-10-20T08:09:56Z</dcterms:modified>
</cp:coreProperties>
</file>