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3162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4CC-E8A5-4B48-A974-7C3ADA3A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en-IN" sz="6800" b="0" i="0" u="none" strike="noStrike">
                <a:effectLst/>
                <a:latin typeface="YACkoButpeE 0"/>
              </a:rPr>
              <a:t>Australia’s total </a:t>
            </a:r>
            <a:br>
              <a:rPr lang="en-IN" sz="6800">
                <a:effectLst/>
                <a:latin typeface="YACkoButpeE 0"/>
              </a:rPr>
            </a:br>
            <a:r>
              <a:rPr lang="en-IN" sz="6800" b="0" i="0" u="none" strike="noStrike">
                <a:effectLst/>
                <a:latin typeface="YACkoButpeE 0"/>
              </a:rPr>
              <a:t>Greenhouse Gas Emissions</a:t>
            </a:r>
            <a:br>
              <a:rPr lang="en-IN" sz="6800">
                <a:effectLst/>
                <a:latin typeface="YACkoButpeE 0"/>
              </a:rPr>
            </a:br>
            <a:r>
              <a:rPr lang="en-IN" sz="6800">
                <a:effectLst/>
                <a:latin typeface="YACkoButpeE 0"/>
              </a:rPr>
              <a:t>1990-2016</a:t>
            </a:r>
            <a:endParaRPr lang="en-IN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A0D84-E569-4E4D-A042-C07BDB5F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en-IN" dirty="0"/>
              <a:t>DATA VISUALISATION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3">
            <a:extLst>
              <a:ext uri="{FF2B5EF4-FFF2-40B4-BE49-F238E27FC236}">
                <a16:creationId xmlns:a16="http://schemas.microsoft.com/office/drawing/2014/main" id="{27EDFA03-9C35-4133-BBAF-FB14CCE16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1" r="2" b="150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5897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5AEFC-A4B4-42FB-80BF-09883E39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646F15D-CA46-4D0D-904E-DC8545D5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5997" y="-3"/>
            <a:ext cx="7456003" cy="4438653"/>
            <a:chOff x="672000" y="-3"/>
            <a:chExt cx="11520000" cy="685800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03BCA03-AE9B-4B3C-B812-CC043CF80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1576669-18DE-4796-9B49-DC8686DD6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AC257-6E7D-4B5A-A21A-F23B0A0A51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1F6791-2351-4EAB-BADF-320A1385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B4D0AC-51E2-4F99-99F2-D33795128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885950"/>
            <a:ext cx="6134905" cy="4972049"/>
            <a:chOff x="0" y="521786"/>
            <a:chExt cx="7818119" cy="633621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7819A5-5C5A-4820-8992-AA5F77588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48">
              <a:extLst>
                <a:ext uri="{FF2B5EF4-FFF2-40B4-BE49-F238E27FC236}">
                  <a16:creationId xmlns:a16="http://schemas.microsoft.com/office/drawing/2014/main" id="{30B14AC6-030B-47E0-89BD-3A872D1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4F844A6-8AA7-4FA3-9BCA-E0E6EBE17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D45D8C-290F-4894-9EE8-C07D39866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BBCBF2-3632-47CA-B15C-27619C598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75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D8B-0DC2-46E6-9D46-6C251F4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9C9D-DB65-4720-A76C-9E79C707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observed  that </a:t>
            </a:r>
            <a:r>
              <a:rPr lang="en-US" sz="1800" dirty="0"/>
              <a:t>Greenhouse gasses in Atmosphere and their 100-year Global Warming Potential (GWP).As we can see that the various gases have been displayed in cluster of circles . We can easily identify the and compare various gases that made a huge impact on atmosphere . As we can observe from the visualization that Sf6 made a huge impact in global warming.</a:t>
            </a:r>
            <a:endParaRPr lang="en-IN" sz="180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2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329-7B5E-42E9-96BC-765DCDF3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7825"/>
          </a:xfrm>
        </p:spPr>
        <p:txBody>
          <a:bodyPr/>
          <a:lstStyle/>
          <a:p>
            <a:r>
              <a:rPr lang="en-IN" b="0" i="0" u="none" strike="noStrike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About the Project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81F0-2648-411E-A770-77FF911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52551"/>
            <a:ext cx="11101136" cy="4956174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badi" panose="020B0604020202020204" pitchFamily="34" charset="0"/>
              </a:rPr>
              <a:t>Greenhouse gases are gases in the atmosphere that absorb and emit infrared or heat radiation, thus trapping heat in the lower atmosphere.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Abadi" panose="020B0604020202020204" pitchFamily="34" charset="0"/>
            </a:endParaRPr>
          </a:p>
          <a:p>
            <a:r>
              <a:rPr lang="en-US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badi" panose="020B0604020202020204" pitchFamily="34" charset="0"/>
              </a:rPr>
              <a:t>We are going to understand and visualize data that contain Australia’s total Greenhouse Gas emissions (of CO2-equivalent) between the years 1990 and 2016. Also contain the list of all the Greenhouse gasses present in our atmosphere and their attributes.</a:t>
            </a:r>
          </a:p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badi" panose="020B0604020202020204" pitchFamily="34" charset="0"/>
              </a:rPr>
              <a:t>What GWP means?</a:t>
            </a:r>
          </a:p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Abadi" panose="020B0604020202020204" pitchFamily="34" charset="0"/>
              </a:rPr>
              <a:t>Global warming potential (GWP) is the heat absorbed by any greenhouse gas in the atmosphere, as a multiple of the heat that would be absorbed by the same mass of carbon dioxide (CO. 2). GWP is 1 for CO. 2. For other gases it depends on the gas and the time frame.</a:t>
            </a:r>
          </a:p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Abadi" panose="020B0604020202020204" pitchFamily="34" charset="0"/>
              </a:rPr>
              <a:t>You calculate the carbon dioxide equivalent of a quantity of F gas by multiplying the  mass of the gas, by the gas' global warming potential (GWP).</a:t>
            </a:r>
            <a:endParaRPr lang="en-IN" dirty="0">
              <a:solidFill>
                <a:schemeClr val="bg2">
                  <a:lumMod val="10000"/>
                  <a:lumOff val="90000"/>
                </a:schemeClr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7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9519-D44C-441D-9361-11788607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816225"/>
            <a:ext cx="11101135" cy="964950"/>
          </a:xfrm>
        </p:spPr>
        <p:txBody>
          <a:bodyPr/>
          <a:lstStyle/>
          <a:p>
            <a:r>
              <a:rPr lang="en-IN" dirty="0"/>
              <a:t>Green House gasses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BABC-819D-4D50-A9BD-FA18CB5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Greenhouse gasses in Atmosphere and their 100-year Global Warming Potential (GWP).As we can see that the various gases have been displayed in cluster of circles . We can easily identify the and compare various gases that made a huge impact on atmosphere . As we can observe from the visualization that Sf6 made a huge impact in global warming.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23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FD89-D133-4959-AF4E-E9C02E41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/>
              <a:t>The GWP chart of the Australian gasses in Atmosphere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A28ED0-F1C1-44C0-A2E4-5F5CF9AA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572" y="615700"/>
            <a:ext cx="6049714" cy="51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E24FF-FA6C-4802-8F04-9C66CF82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2" cy="686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Emissions Per Capita (1990 – 2016)</a:t>
            </a:r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BD2E9712-8F57-48D3-B6BC-7978D32E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97"/>
          <a:stretch/>
        </p:blipFill>
        <p:spPr>
          <a:xfrm>
            <a:off x="535670" y="1368226"/>
            <a:ext cx="11090271" cy="52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226-BB3C-48F2-8B22-5A448C4E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39" y="115942"/>
            <a:ext cx="11101135" cy="1179470"/>
          </a:xfrm>
        </p:spPr>
        <p:txBody>
          <a:bodyPr>
            <a:normAutofit/>
          </a:bodyPr>
          <a:lstStyle/>
          <a:p>
            <a:r>
              <a:rPr lang="en-IN" sz="2800" dirty="0"/>
              <a:t>                  </a:t>
            </a:r>
            <a:br>
              <a:rPr lang="en-IN" sz="2800" dirty="0"/>
            </a:br>
            <a:r>
              <a:rPr lang="en-IN" sz="2800" dirty="0"/>
              <a:t>                            </a:t>
            </a:r>
            <a:r>
              <a:rPr lang="en-IN" sz="2800" dirty="0">
                <a:latin typeface="+mn-lt"/>
              </a:rPr>
              <a:t>All Carbons in the Australian atmosphere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B7EAFD-8609-419E-A739-55A253E9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29"/>
          <a:stretch/>
        </p:blipFill>
        <p:spPr>
          <a:xfrm>
            <a:off x="0" y="1419226"/>
            <a:ext cx="12191999" cy="5438774"/>
          </a:xfrm>
        </p:spPr>
      </p:pic>
    </p:spTree>
    <p:extLst>
      <p:ext uri="{BB962C8B-B14F-4D97-AF65-F5344CB8AC3E}">
        <p14:creationId xmlns:p14="http://schemas.microsoft.com/office/powerpoint/2010/main" val="339359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E292-D094-4E5A-8A16-214B7068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3850"/>
            <a:ext cx="11101135" cy="723900"/>
          </a:xfrm>
        </p:spPr>
        <p:txBody>
          <a:bodyPr>
            <a:normAutofit/>
          </a:bodyPr>
          <a:lstStyle/>
          <a:p>
            <a:r>
              <a:rPr lang="en-IN" sz="3200" dirty="0"/>
              <a:t>GPD Emissions per Year (1990 – 2016)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21171-86CD-471B-B70E-10CA3E6B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047751"/>
            <a:ext cx="11461499" cy="5581650"/>
          </a:xfrm>
        </p:spPr>
      </p:pic>
    </p:spTree>
    <p:extLst>
      <p:ext uri="{BB962C8B-B14F-4D97-AF65-F5344CB8AC3E}">
        <p14:creationId xmlns:p14="http://schemas.microsoft.com/office/powerpoint/2010/main" val="327881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9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FA2D2-103E-4FFE-A887-8CECBC472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4596C6-CB61-482A-8707-35BB9E4A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019649"/>
            <a:ext cx="4838350" cy="48383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96C64-C756-42D7-839F-6574A27B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87" y="2538000"/>
            <a:ext cx="4320000" cy="432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A03E3C-B531-4722-88A1-98738378E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3875" y="0"/>
            <a:ext cx="6521820" cy="3260910"/>
            <a:chOff x="0" y="0"/>
            <a:chExt cx="288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5B128-E28F-4E8E-B1CB-D7ECF2719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B2B2A0-0DB4-48E4-9D06-D0AE01B1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D02F7-7E76-4A7F-808C-52D994142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4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60000"/>
                </a:schemeClr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8624-4907-499F-A183-22490C84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i="0">
                <a:effectLst/>
              </a:rPr>
              <a:t>Australia's total GHG Emissions (CO2e) from 1990 to 2016</a:t>
            </a:r>
            <a:endParaRPr lang="en-US" sz="55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27BD9-4048-4BAC-A0B8-3FC620DB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9" r="64666" b="69581"/>
          <a:stretch/>
        </p:blipFill>
        <p:spPr>
          <a:xfrm>
            <a:off x="5580561" y="551742"/>
            <a:ext cx="6049714" cy="416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A3D9D-2174-48A6-94D5-7E618EC1A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48" b="78333"/>
          <a:stretch/>
        </p:blipFill>
        <p:spPr>
          <a:xfrm>
            <a:off x="5578944" y="4715561"/>
            <a:ext cx="2017428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197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0F0"/>
      </a:lt2>
      <a:accent1>
        <a:srgbClr val="22B1BE"/>
      </a:accent1>
      <a:accent2>
        <a:srgbClr val="1776D5"/>
      </a:accent2>
      <a:accent3>
        <a:srgbClr val="2939E7"/>
      </a:accent3>
      <a:accent4>
        <a:srgbClr val="5F23D7"/>
      </a:accent4>
      <a:accent5>
        <a:srgbClr val="B729E7"/>
      </a:accent5>
      <a:accent6>
        <a:srgbClr val="D517B5"/>
      </a:accent6>
      <a:hlink>
        <a:srgbClr val="BF4A3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Avenir Next LT Pro</vt:lpstr>
      <vt:lpstr>Bell MT</vt:lpstr>
      <vt:lpstr>YACkoButpeE 0</vt:lpstr>
      <vt:lpstr>GlowVTI</vt:lpstr>
      <vt:lpstr>Australia’s total  Greenhouse Gas Emissions 1990-2016</vt:lpstr>
      <vt:lpstr>About the Project</vt:lpstr>
      <vt:lpstr>Green House gasses </vt:lpstr>
      <vt:lpstr>The GWP chart of the Australian gasses in Atmosphere</vt:lpstr>
      <vt:lpstr>Emissions Per Capita (1990 – 2016)</vt:lpstr>
      <vt:lpstr>                                               All Carbons in the Australian atmosphere</vt:lpstr>
      <vt:lpstr>GPD Emissions per Year (1990 – 2016)</vt:lpstr>
      <vt:lpstr>PowerPoint Presentation</vt:lpstr>
      <vt:lpstr>Australia's total GHG Emissions (CO2e) from 1990 to 2016</vt:lpstr>
      <vt:lpstr>PowerPoint Presentation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Australia’s total  Greenhouse Gas Emissions 1990-2016</dc:title>
  <dc:creator>kumar sai</dc:creator>
  <cp:lastModifiedBy>lalitha ammanabrolu</cp:lastModifiedBy>
  <cp:revision>3</cp:revision>
  <dcterms:created xsi:type="dcterms:W3CDTF">2021-11-26T16:43:32Z</dcterms:created>
  <dcterms:modified xsi:type="dcterms:W3CDTF">2022-04-27T05:15:33Z</dcterms:modified>
</cp:coreProperties>
</file>