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4941E-177E-49B7-93B5-C25E58772CB1}" v="383" dt="2021-12-25T23:30:47.020"/>
    <p1510:client id="{F5A05962-37F0-4BF6-86C7-98816ECF9EE5}" v="220" dt="2021-12-25T23:45:25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4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4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AC01C-16AB-480E-BB51-D6DF211EB7D8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EC618D-4C8E-4CEF-82EC-6C702ED02D4A}">
      <dgm:prSet/>
      <dgm:spPr/>
      <dgm:t>
        <a:bodyPr/>
        <a:lstStyle/>
        <a:p>
          <a:r>
            <a:rPr lang="en-US"/>
            <a:t>Face recognition technology is a biometric technology, which is based on the identification of facial features of a person.</a:t>
          </a:r>
        </a:p>
      </dgm:t>
    </dgm:pt>
    <dgm:pt modelId="{360C8F7D-8525-4490-AC3C-0157317FF125}" type="parTrans" cxnId="{E39DA323-435C-4C0E-B380-FCB84D04DDBF}">
      <dgm:prSet/>
      <dgm:spPr/>
      <dgm:t>
        <a:bodyPr/>
        <a:lstStyle/>
        <a:p>
          <a:endParaRPr lang="en-US"/>
        </a:p>
      </dgm:t>
    </dgm:pt>
    <dgm:pt modelId="{1680D1F5-E6EB-4EAF-835F-08F06FF4BDB1}" type="sibTrans" cxnId="{E39DA323-435C-4C0E-B380-FCB84D04DDBF}">
      <dgm:prSet/>
      <dgm:spPr/>
      <dgm:t>
        <a:bodyPr/>
        <a:lstStyle/>
        <a:p>
          <a:endParaRPr lang="en-US"/>
        </a:p>
      </dgm:t>
    </dgm:pt>
    <dgm:pt modelId="{930EF0E9-E2F3-48F6-8B78-6C2190A216A7}">
      <dgm:prSet/>
      <dgm:spPr/>
      <dgm:t>
        <a:bodyPr/>
        <a:lstStyle/>
        <a:p>
          <a:r>
            <a:rPr lang="en-US"/>
            <a:t>People collect the face images, and the recognition equipment automatically processes the images. </a:t>
          </a:r>
        </a:p>
      </dgm:t>
    </dgm:pt>
    <dgm:pt modelId="{951BBF15-C13B-44D6-883E-71014A09700E}" type="parTrans" cxnId="{1C85BD63-ABE3-4DB3-A9CC-84123D3B1DE4}">
      <dgm:prSet/>
      <dgm:spPr/>
      <dgm:t>
        <a:bodyPr/>
        <a:lstStyle/>
        <a:p>
          <a:endParaRPr lang="en-US"/>
        </a:p>
      </dgm:t>
    </dgm:pt>
    <dgm:pt modelId="{00B190BD-BEF2-43DB-8F71-2ACE5842A17F}" type="sibTrans" cxnId="{1C85BD63-ABE3-4DB3-A9CC-84123D3B1DE4}">
      <dgm:prSet/>
      <dgm:spPr/>
      <dgm:t>
        <a:bodyPr/>
        <a:lstStyle/>
        <a:p>
          <a:endParaRPr lang="en-US"/>
        </a:p>
      </dgm:t>
    </dgm:pt>
    <dgm:pt modelId="{E8064A92-C891-4166-95E2-9EAC8038C3CB}">
      <dgm:prSet/>
      <dgm:spPr/>
      <dgm:t>
        <a:bodyPr/>
        <a:lstStyle/>
        <a:p>
          <a:r>
            <a:rPr lang="en-US"/>
            <a:t>Face recognition has become the future development direction and has many potential application prospects.</a:t>
          </a:r>
        </a:p>
      </dgm:t>
    </dgm:pt>
    <dgm:pt modelId="{3C0ECA8F-68D9-40DA-88A7-09AED79CB4CC}" type="parTrans" cxnId="{0C834B53-7563-468A-86EA-F953AEE17D84}">
      <dgm:prSet/>
      <dgm:spPr/>
      <dgm:t>
        <a:bodyPr/>
        <a:lstStyle/>
        <a:p>
          <a:endParaRPr lang="en-US"/>
        </a:p>
      </dgm:t>
    </dgm:pt>
    <dgm:pt modelId="{CB0AB77B-146A-48A5-AF1F-3C75C87A870F}" type="sibTrans" cxnId="{0C834B53-7563-468A-86EA-F953AEE17D84}">
      <dgm:prSet/>
      <dgm:spPr/>
      <dgm:t>
        <a:bodyPr/>
        <a:lstStyle/>
        <a:p>
          <a:endParaRPr lang="en-US"/>
        </a:p>
      </dgm:t>
    </dgm:pt>
    <dgm:pt modelId="{BCA800D8-CF33-415C-AE53-6B43D461E41F}" type="pres">
      <dgm:prSet presAssocID="{D2AAC01C-16AB-480E-BB51-D6DF211EB7D8}" presName="diagram" presStyleCnt="0">
        <dgm:presLayoutVars>
          <dgm:dir/>
          <dgm:resizeHandles val="exact"/>
        </dgm:presLayoutVars>
      </dgm:prSet>
      <dgm:spPr/>
    </dgm:pt>
    <dgm:pt modelId="{1488A407-343F-42BE-BD0F-87EC5316B6DF}" type="pres">
      <dgm:prSet presAssocID="{BBEC618D-4C8E-4CEF-82EC-6C702ED02D4A}" presName="node" presStyleLbl="node1" presStyleIdx="0" presStyleCnt="3">
        <dgm:presLayoutVars>
          <dgm:bulletEnabled val="1"/>
        </dgm:presLayoutVars>
      </dgm:prSet>
      <dgm:spPr/>
    </dgm:pt>
    <dgm:pt modelId="{8589A61F-3885-4633-8754-135CA475B60F}" type="pres">
      <dgm:prSet presAssocID="{1680D1F5-E6EB-4EAF-835F-08F06FF4BDB1}" presName="sibTrans" presStyleCnt="0"/>
      <dgm:spPr/>
    </dgm:pt>
    <dgm:pt modelId="{9870C275-78D7-4C6F-8893-37A2D246AD25}" type="pres">
      <dgm:prSet presAssocID="{930EF0E9-E2F3-48F6-8B78-6C2190A216A7}" presName="node" presStyleLbl="node1" presStyleIdx="1" presStyleCnt="3">
        <dgm:presLayoutVars>
          <dgm:bulletEnabled val="1"/>
        </dgm:presLayoutVars>
      </dgm:prSet>
      <dgm:spPr/>
    </dgm:pt>
    <dgm:pt modelId="{925EFC53-6044-464F-B0B1-4DD2AB2C8C2A}" type="pres">
      <dgm:prSet presAssocID="{00B190BD-BEF2-43DB-8F71-2ACE5842A17F}" presName="sibTrans" presStyleCnt="0"/>
      <dgm:spPr/>
    </dgm:pt>
    <dgm:pt modelId="{8A9A453A-0246-4F65-B807-FA40FFDC87FC}" type="pres">
      <dgm:prSet presAssocID="{E8064A92-C891-4166-95E2-9EAC8038C3CB}" presName="node" presStyleLbl="node1" presStyleIdx="2" presStyleCnt="3">
        <dgm:presLayoutVars>
          <dgm:bulletEnabled val="1"/>
        </dgm:presLayoutVars>
      </dgm:prSet>
      <dgm:spPr/>
    </dgm:pt>
  </dgm:ptLst>
  <dgm:cxnLst>
    <dgm:cxn modelId="{4B7B510A-4668-4500-BD04-128E223AC46B}" type="presOf" srcId="{E8064A92-C891-4166-95E2-9EAC8038C3CB}" destId="{8A9A453A-0246-4F65-B807-FA40FFDC87FC}" srcOrd="0" destOrd="0" presId="urn:microsoft.com/office/officeart/2005/8/layout/default"/>
    <dgm:cxn modelId="{E39DA323-435C-4C0E-B380-FCB84D04DDBF}" srcId="{D2AAC01C-16AB-480E-BB51-D6DF211EB7D8}" destId="{BBEC618D-4C8E-4CEF-82EC-6C702ED02D4A}" srcOrd="0" destOrd="0" parTransId="{360C8F7D-8525-4490-AC3C-0157317FF125}" sibTransId="{1680D1F5-E6EB-4EAF-835F-08F06FF4BDB1}"/>
    <dgm:cxn modelId="{1C85BD63-ABE3-4DB3-A9CC-84123D3B1DE4}" srcId="{D2AAC01C-16AB-480E-BB51-D6DF211EB7D8}" destId="{930EF0E9-E2F3-48F6-8B78-6C2190A216A7}" srcOrd="1" destOrd="0" parTransId="{951BBF15-C13B-44D6-883E-71014A09700E}" sibTransId="{00B190BD-BEF2-43DB-8F71-2ACE5842A17F}"/>
    <dgm:cxn modelId="{0C834B53-7563-468A-86EA-F953AEE17D84}" srcId="{D2AAC01C-16AB-480E-BB51-D6DF211EB7D8}" destId="{E8064A92-C891-4166-95E2-9EAC8038C3CB}" srcOrd="2" destOrd="0" parTransId="{3C0ECA8F-68D9-40DA-88A7-09AED79CB4CC}" sibTransId="{CB0AB77B-146A-48A5-AF1F-3C75C87A870F}"/>
    <dgm:cxn modelId="{34FD7AC2-6605-4A1C-875C-56C1DB462B3C}" type="presOf" srcId="{D2AAC01C-16AB-480E-BB51-D6DF211EB7D8}" destId="{BCA800D8-CF33-415C-AE53-6B43D461E41F}" srcOrd="0" destOrd="0" presId="urn:microsoft.com/office/officeart/2005/8/layout/default"/>
    <dgm:cxn modelId="{348828F8-D62F-468B-ACC9-360F4B89F8A8}" type="presOf" srcId="{930EF0E9-E2F3-48F6-8B78-6C2190A216A7}" destId="{9870C275-78D7-4C6F-8893-37A2D246AD25}" srcOrd="0" destOrd="0" presId="urn:microsoft.com/office/officeart/2005/8/layout/default"/>
    <dgm:cxn modelId="{B822D2F8-93B5-4BC1-BE55-9841D2AC584C}" type="presOf" srcId="{BBEC618D-4C8E-4CEF-82EC-6C702ED02D4A}" destId="{1488A407-343F-42BE-BD0F-87EC5316B6DF}" srcOrd="0" destOrd="0" presId="urn:microsoft.com/office/officeart/2005/8/layout/default"/>
    <dgm:cxn modelId="{EE7FB555-83EE-468F-B5B0-80374623AF47}" type="presParOf" srcId="{BCA800D8-CF33-415C-AE53-6B43D461E41F}" destId="{1488A407-343F-42BE-BD0F-87EC5316B6DF}" srcOrd="0" destOrd="0" presId="urn:microsoft.com/office/officeart/2005/8/layout/default"/>
    <dgm:cxn modelId="{0861A359-75FB-4A98-B8A9-643A929CAE73}" type="presParOf" srcId="{BCA800D8-CF33-415C-AE53-6B43D461E41F}" destId="{8589A61F-3885-4633-8754-135CA475B60F}" srcOrd="1" destOrd="0" presId="urn:microsoft.com/office/officeart/2005/8/layout/default"/>
    <dgm:cxn modelId="{96A2CEA1-1D69-47CF-B07A-FF61BC9471D7}" type="presParOf" srcId="{BCA800D8-CF33-415C-AE53-6B43D461E41F}" destId="{9870C275-78D7-4C6F-8893-37A2D246AD25}" srcOrd="2" destOrd="0" presId="urn:microsoft.com/office/officeart/2005/8/layout/default"/>
    <dgm:cxn modelId="{91374C8A-3B01-484F-B6A7-F1901101B8EE}" type="presParOf" srcId="{BCA800D8-CF33-415C-AE53-6B43D461E41F}" destId="{925EFC53-6044-464F-B0B1-4DD2AB2C8C2A}" srcOrd="3" destOrd="0" presId="urn:microsoft.com/office/officeart/2005/8/layout/default"/>
    <dgm:cxn modelId="{60424C59-313C-481B-AFA2-AB4EE4D4CF42}" type="presParOf" srcId="{BCA800D8-CF33-415C-AE53-6B43D461E41F}" destId="{8A9A453A-0246-4F65-B807-FA40FFDC87F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94E20-E127-4C9A-8AAE-3C72444CB780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F6712F-F14B-47FB-8532-909578B6DDDE}">
      <dgm:prSet/>
      <dgm:spPr/>
      <dgm:t>
        <a:bodyPr/>
        <a:lstStyle/>
        <a:p>
          <a:r>
            <a:rPr lang="en-US" b="1"/>
            <a:t>Face Detection</a:t>
          </a:r>
          <a:r>
            <a:rPr lang="en-US"/>
            <a:t>.</a:t>
          </a:r>
        </a:p>
      </dgm:t>
    </dgm:pt>
    <dgm:pt modelId="{7E484540-6DFA-4E82-A54B-FBB178438EF5}" type="parTrans" cxnId="{236DE733-F1CC-4917-AD33-EFB8DD720A48}">
      <dgm:prSet/>
      <dgm:spPr/>
      <dgm:t>
        <a:bodyPr/>
        <a:lstStyle/>
        <a:p>
          <a:endParaRPr lang="en-US"/>
        </a:p>
      </dgm:t>
    </dgm:pt>
    <dgm:pt modelId="{305E0047-1523-4214-8611-A7B5E8C521A8}" type="sibTrans" cxnId="{236DE733-F1CC-4917-AD33-EFB8DD720A48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1803DE2-55B7-43AA-B447-8BCF51FBB8FD}">
      <dgm:prSet/>
      <dgm:spPr/>
      <dgm:t>
        <a:bodyPr/>
        <a:lstStyle/>
        <a:p>
          <a:r>
            <a:rPr lang="en-US" b="1"/>
            <a:t>Face Alignment</a:t>
          </a:r>
          <a:r>
            <a:rPr lang="en-US"/>
            <a:t>.</a:t>
          </a:r>
        </a:p>
      </dgm:t>
    </dgm:pt>
    <dgm:pt modelId="{860D22B8-2671-4060-9ED3-662416584969}" type="parTrans" cxnId="{6AF98A76-8275-482D-A958-4F2F7F249773}">
      <dgm:prSet/>
      <dgm:spPr/>
      <dgm:t>
        <a:bodyPr/>
        <a:lstStyle/>
        <a:p>
          <a:endParaRPr lang="en-US"/>
        </a:p>
      </dgm:t>
    </dgm:pt>
    <dgm:pt modelId="{F4B8776B-1DC9-4A38-BC97-28E48EB393D8}" type="sibTrans" cxnId="{6AF98A76-8275-482D-A958-4F2F7F249773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0B24FB1-8621-48A3-8F33-59632722C484}">
      <dgm:prSet/>
      <dgm:spPr/>
      <dgm:t>
        <a:bodyPr/>
        <a:lstStyle/>
        <a:p>
          <a:r>
            <a:rPr lang="en-US" b="1"/>
            <a:t>Feature Extraction</a:t>
          </a:r>
          <a:r>
            <a:rPr lang="en-US"/>
            <a:t>.</a:t>
          </a:r>
        </a:p>
      </dgm:t>
    </dgm:pt>
    <dgm:pt modelId="{E9FBEC33-742F-41D5-B55B-56C7C52BE05F}" type="parTrans" cxnId="{1A3D2432-F62C-4BC9-AB8B-B57B828C661A}">
      <dgm:prSet/>
      <dgm:spPr/>
      <dgm:t>
        <a:bodyPr/>
        <a:lstStyle/>
        <a:p>
          <a:endParaRPr lang="en-US"/>
        </a:p>
      </dgm:t>
    </dgm:pt>
    <dgm:pt modelId="{076405C8-4C42-4E88-9690-A65C345FDE2A}" type="sibTrans" cxnId="{1A3D2432-F62C-4BC9-AB8B-B57B828C661A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055E81C-2F0F-427B-91DD-D885DA896120}">
      <dgm:prSet/>
      <dgm:spPr/>
      <dgm:t>
        <a:bodyPr/>
        <a:lstStyle/>
        <a:p>
          <a:r>
            <a:rPr lang="en-US" b="1"/>
            <a:t>Face Recognition</a:t>
          </a:r>
          <a:r>
            <a:rPr lang="en-US"/>
            <a:t>. </a:t>
          </a:r>
        </a:p>
      </dgm:t>
    </dgm:pt>
    <dgm:pt modelId="{330F272A-DBBB-41BE-9E57-D405F5A3F288}" type="parTrans" cxnId="{99D9D9DF-339D-40A4-9116-4EBB9E76EAF2}">
      <dgm:prSet/>
      <dgm:spPr/>
      <dgm:t>
        <a:bodyPr/>
        <a:lstStyle/>
        <a:p>
          <a:endParaRPr lang="en-US"/>
        </a:p>
      </dgm:t>
    </dgm:pt>
    <dgm:pt modelId="{A19E4D3F-C121-48C1-A1DC-CC227119C6ED}" type="sibTrans" cxnId="{99D9D9DF-339D-40A4-9116-4EBB9E76EAF2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3C39DF24-A61C-469B-BE61-E79E6301FE39}" type="pres">
      <dgm:prSet presAssocID="{42794E20-E127-4C9A-8AAE-3C72444CB780}" presName="Name0" presStyleCnt="0">
        <dgm:presLayoutVars>
          <dgm:animLvl val="lvl"/>
          <dgm:resizeHandles val="exact"/>
        </dgm:presLayoutVars>
      </dgm:prSet>
      <dgm:spPr/>
    </dgm:pt>
    <dgm:pt modelId="{FE591226-A151-49D4-8AB2-B554EC9E1DA8}" type="pres">
      <dgm:prSet presAssocID="{C3F6712F-F14B-47FB-8532-909578B6DDDE}" presName="compositeNode" presStyleCnt="0">
        <dgm:presLayoutVars>
          <dgm:bulletEnabled val="1"/>
        </dgm:presLayoutVars>
      </dgm:prSet>
      <dgm:spPr/>
    </dgm:pt>
    <dgm:pt modelId="{0DF2F911-ECA5-4B5B-80AF-D39357F06973}" type="pres">
      <dgm:prSet presAssocID="{C3F6712F-F14B-47FB-8532-909578B6DDDE}" presName="bgRect" presStyleLbl="bgAccFollowNode1" presStyleIdx="0" presStyleCnt="4"/>
      <dgm:spPr/>
    </dgm:pt>
    <dgm:pt modelId="{4F9D3B71-B6FE-4E15-96AA-BB8FC9C6D5D8}" type="pres">
      <dgm:prSet presAssocID="{305E0047-1523-4214-8611-A7B5E8C521A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33CC0E48-68C8-4498-BAF4-F6D46A9BBF6A}" type="pres">
      <dgm:prSet presAssocID="{C3F6712F-F14B-47FB-8532-909578B6DDDE}" presName="bottomLine" presStyleLbl="alignNode1" presStyleIdx="1" presStyleCnt="8">
        <dgm:presLayoutVars/>
      </dgm:prSet>
      <dgm:spPr/>
    </dgm:pt>
    <dgm:pt modelId="{4B8ADC32-137F-485F-8CA7-1F8499035076}" type="pres">
      <dgm:prSet presAssocID="{C3F6712F-F14B-47FB-8532-909578B6DDDE}" presName="nodeText" presStyleLbl="bgAccFollowNode1" presStyleIdx="0" presStyleCnt="4">
        <dgm:presLayoutVars>
          <dgm:bulletEnabled val="1"/>
        </dgm:presLayoutVars>
      </dgm:prSet>
      <dgm:spPr/>
    </dgm:pt>
    <dgm:pt modelId="{5E0D14BE-73DA-42BA-AF92-5E7F04385B03}" type="pres">
      <dgm:prSet presAssocID="{305E0047-1523-4214-8611-A7B5E8C521A8}" presName="sibTrans" presStyleCnt="0"/>
      <dgm:spPr/>
    </dgm:pt>
    <dgm:pt modelId="{E318CDBD-FBD7-4C3B-BEE4-B8523A5339ED}" type="pres">
      <dgm:prSet presAssocID="{61803DE2-55B7-43AA-B447-8BCF51FBB8FD}" presName="compositeNode" presStyleCnt="0">
        <dgm:presLayoutVars>
          <dgm:bulletEnabled val="1"/>
        </dgm:presLayoutVars>
      </dgm:prSet>
      <dgm:spPr/>
    </dgm:pt>
    <dgm:pt modelId="{6D7834C4-7982-42BA-B849-EEEAC0EF9D7A}" type="pres">
      <dgm:prSet presAssocID="{61803DE2-55B7-43AA-B447-8BCF51FBB8FD}" presName="bgRect" presStyleLbl="bgAccFollowNode1" presStyleIdx="1" presStyleCnt="4"/>
      <dgm:spPr/>
    </dgm:pt>
    <dgm:pt modelId="{23CF5CEF-6775-465E-BD6A-C01673D92780}" type="pres">
      <dgm:prSet presAssocID="{F4B8776B-1DC9-4A38-BC97-28E48EB393D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7B290AF-A4CD-4045-B1E7-267C7931D6E9}" type="pres">
      <dgm:prSet presAssocID="{61803DE2-55B7-43AA-B447-8BCF51FBB8FD}" presName="bottomLine" presStyleLbl="alignNode1" presStyleIdx="3" presStyleCnt="8">
        <dgm:presLayoutVars/>
      </dgm:prSet>
      <dgm:spPr/>
    </dgm:pt>
    <dgm:pt modelId="{F04F9949-BB2D-4D74-B823-101176EAAEF8}" type="pres">
      <dgm:prSet presAssocID="{61803DE2-55B7-43AA-B447-8BCF51FBB8FD}" presName="nodeText" presStyleLbl="bgAccFollowNode1" presStyleIdx="1" presStyleCnt="4">
        <dgm:presLayoutVars>
          <dgm:bulletEnabled val="1"/>
        </dgm:presLayoutVars>
      </dgm:prSet>
      <dgm:spPr/>
    </dgm:pt>
    <dgm:pt modelId="{7746E019-D659-4216-890C-84379602A7B4}" type="pres">
      <dgm:prSet presAssocID="{F4B8776B-1DC9-4A38-BC97-28E48EB393D8}" presName="sibTrans" presStyleCnt="0"/>
      <dgm:spPr/>
    </dgm:pt>
    <dgm:pt modelId="{3069F676-E7EB-4903-B47C-53A66C558B86}" type="pres">
      <dgm:prSet presAssocID="{C0B24FB1-8621-48A3-8F33-59632722C484}" presName="compositeNode" presStyleCnt="0">
        <dgm:presLayoutVars>
          <dgm:bulletEnabled val="1"/>
        </dgm:presLayoutVars>
      </dgm:prSet>
      <dgm:spPr/>
    </dgm:pt>
    <dgm:pt modelId="{3FF2EC07-84AD-49D0-906D-9B7A4C957685}" type="pres">
      <dgm:prSet presAssocID="{C0B24FB1-8621-48A3-8F33-59632722C484}" presName="bgRect" presStyleLbl="bgAccFollowNode1" presStyleIdx="2" presStyleCnt="4"/>
      <dgm:spPr/>
    </dgm:pt>
    <dgm:pt modelId="{FE191ECE-DB01-4610-A2AC-BE4C5440A78D}" type="pres">
      <dgm:prSet presAssocID="{076405C8-4C42-4E88-9690-A65C345FDE2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4AD577B-8F54-45F6-8A24-BC8FE8C6B90C}" type="pres">
      <dgm:prSet presAssocID="{C0B24FB1-8621-48A3-8F33-59632722C484}" presName="bottomLine" presStyleLbl="alignNode1" presStyleIdx="5" presStyleCnt="8">
        <dgm:presLayoutVars/>
      </dgm:prSet>
      <dgm:spPr/>
    </dgm:pt>
    <dgm:pt modelId="{8CBD0D04-E98F-4DBB-A920-EB8381EAF57A}" type="pres">
      <dgm:prSet presAssocID="{C0B24FB1-8621-48A3-8F33-59632722C484}" presName="nodeText" presStyleLbl="bgAccFollowNode1" presStyleIdx="2" presStyleCnt="4">
        <dgm:presLayoutVars>
          <dgm:bulletEnabled val="1"/>
        </dgm:presLayoutVars>
      </dgm:prSet>
      <dgm:spPr/>
    </dgm:pt>
    <dgm:pt modelId="{6CF26A98-10C1-4AA5-AB3F-14529700FE8C}" type="pres">
      <dgm:prSet presAssocID="{076405C8-4C42-4E88-9690-A65C345FDE2A}" presName="sibTrans" presStyleCnt="0"/>
      <dgm:spPr/>
    </dgm:pt>
    <dgm:pt modelId="{A06F2686-C13F-436B-AD80-D866B33A6A7B}" type="pres">
      <dgm:prSet presAssocID="{0055E81C-2F0F-427B-91DD-D885DA896120}" presName="compositeNode" presStyleCnt="0">
        <dgm:presLayoutVars>
          <dgm:bulletEnabled val="1"/>
        </dgm:presLayoutVars>
      </dgm:prSet>
      <dgm:spPr/>
    </dgm:pt>
    <dgm:pt modelId="{14795C4C-6A12-4527-93BF-13D3E317445C}" type="pres">
      <dgm:prSet presAssocID="{0055E81C-2F0F-427B-91DD-D885DA896120}" presName="bgRect" presStyleLbl="bgAccFollowNode1" presStyleIdx="3" presStyleCnt="4"/>
      <dgm:spPr/>
    </dgm:pt>
    <dgm:pt modelId="{7606B69F-1BF7-4E70-8BBE-F3442E6BEDED}" type="pres">
      <dgm:prSet presAssocID="{A19E4D3F-C121-48C1-A1DC-CC227119C6E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54B193D-9BC3-4263-8BDF-2BD24D6ACED6}" type="pres">
      <dgm:prSet presAssocID="{0055E81C-2F0F-427B-91DD-D885DA896120}" presName="bottomLine" presStyleLbl="alignNode1" presStyleIdx="7" presStyleCnt="8">
        <dgm:presLayoutVars/>
      </dgm:prSet>
      <dgm:spPr/>
    </dgm:pt>
    <dgm:pt modelId="{45F6D4B0-E241-4ECE-83BE-D2423BF10F31}" type="pres">
      <dgm:prSet presAssocID="{0055E81C-2F0F-427B-91DD-D885DA89612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BE1D106-5190-44FE-8A42-06D89D3E2BD9}" type="presOf" srcId="{0055E81C-2F0F-427B-91DD-D885DA896120}" destId="{14795C4C-6A12-4527-93BF-13D3E317445C}" srcOrd="0" destOrd="0" presId="urn:microsoft.com/office/officeart/2016/7/layout/BasicLinearProcessNumbered"/>
    <dgm:cxn modelId="{991B2B2D-5128-455D-B083-14F06617E8FF}" type="presOf" srcId="{C3F6712F-F14B-47FB-8532-909578B6DDDE}" destId="{4B8ADC32-137F-485F-8CA7-1F8499035076}" srcOrd="1" destOrd="0" presId="urn:microsoft.com/office/officeart/2016/7/layout/BasicLinearProcessNumbered"/>
    <dgm:cxn modelId="{1A3D2432-F62C-4BC9-AB8B-B57B828C661A}" srcId="{42794E20-E127-4C9A-8AAE-3C72444CB780}" destId="{C0B24FB1-8621-48A3-8F33-59632722C484}" srcOrd="2" destOrd="0" parTransId="{E9FBEC33-742F-41D5-B55B-56C7C52BE05F}" sibTransId="{076405C8-4C42-4E88-9690-A65C345FDE2A}"/>
    <dgm:cxn modelId="{236DE733-F1CC-4917-AD33-EFB8DD720A48}" srcId="{42794E20-E127-4C9A-8AAE-3C72444CB780}" destId="{C3F6712F-F14B-47FB-8532-909578B6DDDE}" srcOrd="0" destOrd="0" parTransId="{7E484540-6DFA-4E82-A54B-FBB178438EF5}" sibTransId="{305E0047-1523-4214-8611-A7B5E8C521A8}"/>
    <dgm:cxn modelId="{1608E247-7806-4DC4-A9C8-89034CFCD4BD}" type="presOf" srcId="{305E0047-1523-4214-8611-A7B5E8C521A8}" destId="{4F9D3B71-B6FE-4E15-96AA-BB8FC9C6D5D8}" srcOrd="0" destOrd="0" presId="urn:microsoft.com/office/officeart/2016/7/layout/BasicLinearProcessNumbered"/>
    <dgm:cxn modelId="{3DC8154B-5A8E-4829-9B3F-E1810059EFFC}" type="presOf" srcId="{076405C8-4C42-4E88-9690-A65C345FDE2A}" destId="{FE191ECE-DB01-4610-A2AC-BE4C5440A78D}" srcOrd="0" destOrd="0" presId="urn:microsoft.com/office/officeart/2016/7/layout/BasicLinearProcessNumbered"/>
    <dgm:cxn modelId="{BBC97952-E58A-4111-9C50-34810CFA0E5E}" type="presOf" srcId="{42794E20-E127-4C9A-8AAE-3C72444CB780}" destId="{3C39DF24-A61C-469B-BE61-E79E6301FE39}" srcOrd="0" destOrd="0" presId="urn:microsoft.com/office/officeart/2016/7/layout/BasicLinearProcessNumbered"/>
    <dgm:cxn modelId="{6AF98A76-8275-482D-A958-4F2F7F249773}" srcId="{42794E20-E127-4C9A-8AAE-3C72444CB780}" destId="{61803DE2-55B7-43AA-B447-8BCF51FBB8FD}" srcOrd="1" destOrd="0" parTransId="{860D22B8-2671-4060-9ED3-662416584969}" sibTransId="{F4B8776B-1DC9-4A38-BC97-28E48EB393D8}"/>
    <dgm:cxn modelId="{4D7D7B8C-1795-4583-BEC4-A2B901494725}" type="presOf" srcId="{C3F6712F-F14B-47FB-8532-909578B6DDDE}" destId="{0DF2F911-ECA5-4B5B-80AF-D39357F06973}" srcOrd="0" destOrd="0" presId="urn:microsoft.com/office/officeart/2016/7/layout/BasicLinearProcessNumbered"/>
    <dgm:cxn modelId="{E588A692-475A-4975-BA96-6D9A1F24C8CD}" type="presOf" srcId="{61803DE2-55B7-43AA-B447-8BCF51FBB8FD}" destId="{F04F9949-BB2D-4D74-B823-101176EAAEF8}" srcOrd="1" destOrd="0" presId="urn:microsoft.com/office/officeart/2016/7/layout/BasicLinearProcessNumbered"/>
    <dgm:cxn modelId="{9B188E9E-FAAD-4CC4-809F-2548DB155BB0}" type="presOf" srcId="{0055E81C-2F0F-427B-91DD-D885DA896120}" destId="{45F6D4B0-E241-4ECE-83BE-D2423BF10F31}" srcOrd="1" destOrd="0" presId="urn:microsoft.com/office/officeart/2016/7/layout/BasicLinearProcessNumbered"/>
    <dgm:cxn modelId="{EFB00DA7-8260-43D1-803D-90C179B318CC}" type="presOf" srcId="{F4B8776B-1DC9-4A38-BC97-28E48EB393D8}" destId="{23CF5CEF-6775-465E-BD6A-C01673D92780}" srcOrd="0" destOrd="0" presId="urn:microsoft.com/office/officeart/2016/7/layout/BasicLinearProcessNumbered"/>
    <dgm:cxn modelId="{640659A9-7BD1-4A3E-A0F4-D6E79ECF27FB}" type="presOf" srcId="{A19E4D3F-C121-48C1-A1DC-CC227119C6ED}" destId="{7606B69F-1BF7-4E70-8BBE-F3442E6BEDED}" srcOrd="0" destOrd="0" presId="urn:microsoft.com/office/officeart/2016/7/layout/BasicLinearProcessNumbered"/>
    <dgm:cxn modelId="{0D76A7A9-0E29-4820-977F-2A31084E48A6}" type="presOf" srcId="{C0B24FB1-8621-48A3-8F33-59632722C484}" destId="{3FF2EC07-84AD-49D0-906D-9B7A4C957685}" srcOrd="0" destOrd="0" presId="urn:microsoft.com/office/officeart/2016/7/layout/BasicLinearProcessNumbered"/>
    <dgm:cxn modelId="{A6C4DCAD-3E9B-4C53-8439-D56D51FF07F9}" type="presOf" srcId="{61803DE2-55B7-43AA-B447-8BCF51FBB8FD}" destId="{6D7834C4-7982-42BA-B849-EEEAC0EF9D7A}" srcOrd="0" destOrd="0" presId="urn:microsoft.com/office/officeart/2016/7/layout/BasicLinearProcessNumbered"/>
    <dgm:cxn modelId="{5A53DDB9-AB1D-4572-B514-2904D54F46C8}" type="presOf" srcId="{C0B24FB1-8621-48A3-8F33-59632722C484}" destId="{8CBD0D04-E98F-4DBB-A920-EB8381EAF57A}" srcOrd="1" destOrd="0" presId="urn:microsoft.com/office/officeart/2016/7/layout/BasicLinearProcessNumbered"/>
    <dgm:cxn modelId="{99D9D9DF-339D-40A4-9116-4EBB9E76EAF2}" srcId="{42794E20-E127-4C9A-8AAE-3C72444CB780}" destId="{0055E81C-2F0F-427B-91DD-D885DA896120}" srcOrd="3" destOrd="0" parTransId="{330F272A-DBBB-41BE-9E57-D405F5A3F288}" sibTransId="{A19E4D3F-C121-48C1-A1DC-CC227119C6ED}"/>
    <dgm:cxn modelId="{938C2381-41E8-4E16-9CB2-E97B3222E247}" type="presParOf" srcId="{3C39DF24-A61C-469B-BE61-E79E6301FE39}" destId="{FE591226-A151-49D4-8AB2-B554EC9E1DA8}" srcOrd="0" destOrd="0" presId="urn:microsoft.com/office/officeart/2016/7/layout/BasicLinearProcessNumbered"/>
    <dgm:cxn modelId="{4450C61F-D722-496E-8D4E-6ADE2365CC76}" type="presParOf" srcId="{FE591226-A151-49D4-8AB2-B554EC9E1DA8}" destId="{0DF2F911-ECA5-4B5B-80AF-D39357F06973}" srcOrd="0" destOrd="0" presId="urn:microsoft.com/office/officeart/2016/7/layout/BasicLinearProcessNumbered"/>
    <dgm:cxn modelId="{CB6F2C5D-4B2E-43DB-8D43-42295FE9AEDC}" type="presParOf" srcId="{FE591226-A151-49D4-8AB2-B554EC9E1DA8}" destId="{4F9D3B71-B6FE-4E15-96AA-BB8FC9C6D5D8}" srcOrd="1" destOrd="0" presId="urn:microsoft.com/office/officeart/2016/7/layout/BasicLinearProcessNumbered"/>
    <dgm:cxn modelId="{4C857C39-DE8D-4FAB-B643-5C173DB56177}" type="presParOf" srcId="{FE591226-A151-49D4-8AB2-B554EC9E1DA8}" destId="{33CC0E48-68C8-4498-BAF4-F6D46A9BBF6A}" srcOrd="2" destOrd="0" presId="urn:microsoft.com/office/officeart/2016/7/layout/BasicLinearProcessNumbered"/>
    <dgm:cxn modelId="{C4A0DF9C-72CE-429D-895B-600A8C8AD39F}" type="presParOf" srcId="{FE591226-A151-49D4-8AB2-B554EC9E1DA8}" destId="{4B8ADC32-137F-485F-8CA7-1F8499035076}" srcOrd="3" destOrd="0" presId="urn:microsoft.com/office/officeart/2016/7/layout/BasicLinearProcessNumbered"/>
    <dgm:cxn modelId="{597B328E-9AB8-4054-ACD5-11A23E03C59E}" type="presParOf" srcId="{3C39DF24-A61C-469B-BE61-E79E6301FE39}" destId="{5E0D14BE-73DA-42BA-AF92-5E7F04385B03}" srcOrd="1" destOrd="0" presId="urn:microsoft.com/office/officeart/2016/7/layout/BasicLinearProcessNumbered"/>
    <dgm:cxn modelId="{AE585B8D-BF1A-451A-A958-242F3DB1BC4F}" type="presParOf" srcId="{3C39DF24-A61C-469B-BE61-E79E6301FE39}" destId="{E318CDBD-FBD7-4C3B-BEE4-B8523A5339ED}" srcOrd="2" destOrd="0" presId="urn:microsoft.com/office/officeart/2016/7/layout/BasicLinearProcessNumbered"/>
    <dgm:cxn modelId="{51A5C02B-44CD-402D-A99B-477B82253F88}" type="presParOf" srcId="{E318CDBD-FBD7-4C3B-BEE4-B8523A5339ED}" destId="{6D7834C4-7982-42BA-B849-EEEAC0EF9D7A}" srcOrd="0" destOrd="0" presId="urn:microsoft.com/office/officeart/2016/7/layout/BasicLinearProcessNumbered"/>
    <dgm:cxn modelId="{234C45B7-88E9-4429-87B6-6F02151121FC}" type="presParOf" srcId="{E318CDBD-FBD7-4C3B-BEE4-B8523A5339ED}" destId="{23CF5CEF-6775-465E-BD6A-C01673D92780}" srcOrd="1" destOrd="0" presId="urn:microsoft.com/office/officeart/2016/7/layout/BasicLinearProcessNumbered"/>
    <dgm:cxn modelId="{FE133AA4-AC79-427C-8C36-874443FF927E}" type="presParOf" srcId="{E318CDBD-FBD7-4C3B-BEE4-B8523A5339ED}" destId="{07B290AF-A4CD-4045-B1E7-267C7931D6E9}" srcOrd="2" destOrd="0" presId="urn:microsoft.com/office/officeart/2016/7/layout/BasicLinearProcessNumbered"/>
    <dgm:cxn modelId="{51498139-3E8F-459F-BAE0-D036A47A6E6F}" type="presParOf" srcId="{E318CDBD-FBD7-4C3B-BEE4-B8523A5339ED}" destId="{F04F9949-BB2D-4D74-B823-101176EAAEF8}" srcOrd="3" destOrd="0" presId="urn:microsoft.com/office/officeart/2016/7/layout/BasicLinearProcessNumbered"/>
    <dgm:cxn modelId="{C2E2BA27-EA01-4387-9894-9F893A3144EC}" type="presParOf" srcId="{3C39DF24-A61C-469B-BE61-E79E6301FE39}" destId="{7746E019-D659-4216-890C-84379602A7B4}" srcOrd="3" destOrd="0" presId="urn:microsoft.com/office/officeart/2016/7/layout/BasicLinearProcessNumbered"/>
    <dgm:cxn modelId="{394D2B56-6186-40F2-A0C1-21B66CE8FBE2}" type="presParOf" srcId="{3C39DF24-A61C-469B-BE61-E79E6301FE39}" destId="{3069F676-E7EB-4903-B47C-53A66C558B86}" srcOrd="4" destOrd="0" presId="urn:microsoft.com/office/officeart/2016/7/layout/BasicLinearProcessNumbered"/>
    <dgm:cxn modelId="{82624B1E-74E4-4018-8D17-4C05BBD3D849}" type="presParOf" srcId="{3069F676-E7EB-4903-B47C-53A66C558B86}" destId="{3FF2EC07-84AD-49D0-906D-9B7A4C957685}" srcOrd="0" destOrd="0" presId="urn:microsoft.com/office/officeart/2016/7/layout/BasicLinearProcessNumbered"/>
    <dgm:cxn modelId="{5B89912D-DD59-441F-B77F-4264F69922D2}" type="presParOf" srcId="{3069F676-E7EB-4903-B47C-53A66C558B86}" destId="{FE191ECE-DB01-4610-A2AC-BE4C5440A78D}" srcOrd="1" destOrd="0" presId="urn:microsoft.com/office/officeart/2016/7/layout/BasicLinearProcessNumbered"/>
    <dgm:cxn modelId="{AA04CCEE-01E5-46A1-9815-FEECEE214A62}" type="presParOf" srcId="{3069F676-E7EB-4903-B47C-53A66C558B86}" destId="{D4AD577B-8F54-45F6-8A24-BC8FE8C6B90C}" srcOrd="2" destOrd="0" presId="urn:microsoft.com/office/officeart/2016/7/layout/BasicLinearProcessNumbered"/>
    <dgm:cxn modelId="{1D0DD01C-F109-4BC7-BBF8-A198A84AD399}" type="presParOf" srcId="{3069F676-E7EB-4903-B47C-53A66C558B86}" destId="{8CBD0D04-E98F-4DBB-A920-EB8381EAF57A}" srcOrd="3" destOrd="0" presId="urn:microsoft.com/office/officeart/2016/7/layout/BasicLinearProcessNumbered"/>
    <dgm:cxn modelId="{0EF3A6AB-628F-443B-9D51-E238ACB25A09}" type="presParOf" srcId="{3C39DF24-A61C-469B-BE61-E79E6301FE39}" destId="{6CF26A98-10C1-4AA5-AB3F-14529700FE8C}" srcOrd="5" destOrd="0" presId="urn:microsoft.com/office/officeart/2016/7/layout/BasicLinearProcessNumbered"/>
    <dgm:cxn modelId="{574C94EA-A3E6-4827-B394-9B2DEF040870}" type="presParOf" srcId="{3C39DF24-A61C-469B-BE61-E79E6301FE39}" destId="{A06F2686-C13F-436B-AD80-D866B33A6A7B}" srcOrd="6" destOrd="0" presId="urn:microsoft.com/office/officeart/2016/7/layout/BasicLinearProcessNumbered"/>
    <dgm:cxn modelId="{9F008CD3-981F-432D-B918-FEBD31D5B212}" type="presParOf" srcId="{A06F2686-C13F-436B-AD80-D866B33A6A7B}" destId="{14795C4C-6A12-4527-93BF-13D3E317445C}" srcOrd="0" destOrd="0" presId="urn:microsoft.com/office/officeart/2016/7/layout/BasicLinearProcessNumbered"/>
    <dgm:cxn modelId="{4C60FD8A-A2FE-4FB4-A4B4-EFEAD22E92D2}" type="presParOf" srcId="{A06F2686-C13F-436B-AD80-D866B33A6A7B}" destId="{7606B69F-1BF7-4E70-8BBE-F3442E6BEDED}" srcOrd="1" destOrd="0" presId="urn:microsoft.com/office/officeart/2016/7/layout/BasicLinearProcessNumbered"/>
    <dgm:cxn modelId="{37841C1A-DE3C-445E-81DA-AB0D7C66489C}" type="presParOf" srcId="{A06F2686-C13F-436B-AD80-D866B33A6A7B}" destId="{754B193D-9BC3-4263-8BDF-2BD24D6ACED6}" srcOrd="2" destOrd="0" presId="urn:microsoft.com/office/officeart/2016/7/layout/BasicLinearProcessNumbered"/>
    <dgm:cxn modelId="{85E11F63-DC28-4625-BB67-BCD7AF222A8D}" type="presParOf" srcId="{A06F2686-C13F-436B-AD80-D866B33A6A7B}" destId="{45F6D4B0-E241-4ECE-83BE-D2423BF10F3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D2762-71F5-470B-AFD2-8AC86517BF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CE9498-1DFE-4119-82D3-0950D4BDB7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Definition </a:t>
          </a:r>
          <a:endParaRPr lang="en-US"/>
        </a:p>
      </dgm:t>
    </dgm:pt>
    <dgm:pt modelId="{91FFFB8E-0D69-4CE9-824D-1720EC56FF2E}" type="parTrans" cxnId="{F606D032-213F-4489-A2E5-9568E7A486F0}">
      <dgm:prSet/>
      <dgm:spPr/>
      <dgm:t>
        <a:bodyPr/>
        <a:lstStyle/>
        <a:p>
          <a:endParaRPr lang="en-US"/>
        </a:p>
      </dgm:t>
    </dgm:pt>
    <dgm:pt modelId="{109927DD-2370-4C96-A3E5-AA8F83DD672A}" type="sibTrans" cxnId="{F606D032-213F-4489-A2E5-9568E7A486F0}">
      <dgm:prSet/>
      <dgm:spPr/>
      <dgm:t>
        <a:bodyPr/>
        <a:lstStyle/>
        <a:p>
          <a:endParaRPr lang="en-US"/>
        </a:p>
      </dgm:t>
    </dgm:pt>
    <dgm:pt modelId="{1476066A-7AFA-4399-ACD5-0225EF6AF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Applications </a:t>
          </a:r>
          <a:endParaRPr lang="en-US"/>
        </a:p>
      </dgm:t>
    </dgm:pt>
    <dgm:pt modelId="{F86467E4-27EA-496C-9002-F9B1491E3C23}" type="parTrans" cxnId="{FEFA084A-6582-43D7-B076-33D4A31D841B}">
      <dgm:prSet/>
      <dgm:spPr/>
      <dgm:t>
        <a:bodyPr/>
        <a:lstStyle/>
        <a:p>
          <a:endParaRPr lang="en-US"/>
        </a:p>
      </dgm:t>
    </dgm:pt>
    <dgm:pt modelId="{BB36467F-21A6-443B-BF70-85FEAC6E1E28}" type="sibTrans" cxnId="{FEFA084A-6582-43D7-B076-33D4A31D841B}">
      <dgm:prSet/>
      <dgm:spPr/>
      <dgm:t>
        <a:bodyPr/>
        <a:lstStyle/>
        <a:p>
          <a:endParaRPr lang="en-US"/>
        </a:p>
      </dgm:t>
    </dgm:pt>
    <dgm:pt modelId="{94F10890-5ADA-4259-92CA-1C5762661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Difference between face detection and face recognition </a:t>
          </a:r>
          <a:endParaRPr lang="en-US"/>
        </a:p>
      </dgm:t>
    </dgm:pt>
    <dgm:pt modelId="{AF50E25D-96DA-4F89-8A8E-70C74C0CA3AD}" type="parTrans" cxnId="{604609CE-4EC0-48F3-9011-A83D88C8AA7B}">
      <dgm:prSet/>
      <dgm:spPr/>
      <dgm:t>
        <a:bodyPr/>
        <a:lstStyle/>
        <a:p>
          <a:endParaRPr lang="en-US"/>
        </a:p>
      </dgm:t>
    </dgm:pt>
    <dgm:pt modelId="{72C7CC6D-8B6B-4ED6-808D-DC3FAD6DFD41}" type="sibTrans" cxnId="{604609CE-4EC0-48F3-9011-A83D88C8AA7B}">
      <dgm:prSet/>
      <dgm:spPr/>
      <dgm:t>
        <a:bodyPr/>
        <a:lstStyle/>
        <a:p>
          <a:endParaRPr lang="en-US"/>
        </a:p>
      </dgm:t>
    </dgm:pt>
    <dgm:pt modelId="{CD9DF84B-D2AF-4761-951B-AB33EE6F0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Face detection task</a:t>
          </a:r>
          <a:endParaRPr lang="en-US"/>
        </a:p>
      </dgm:t>
    </dgm:pt>
    <dgm:pt modelId="{CCECB886-B50B-4DFE-AF7A-8FB924445A60}" type="parTrans" cxnId="{3897027B-0FDF-4390-A326-78A84C5BC089}">
      <dgm:prSet/>
      <dgm:spPr/>
      <dgm:t>
        <a:bodyPr/>
        <a:lstStyle/>
        <a:p>
          <a:endParaRPr lang="en-US"/>
        </a:p>
      </dgm:t>
    </dgm:pt>
    <dgm:pt modelId="{C0DEE7A5-21B7-4228-8487-211364987F3C}" type="sibTrans" cxnId="{3897027B-0FDF-4390-A326-78A84C5BC089}">
      <dgm:prSet/>
      <dgm:spPr/>
      <dgm:t>
        <a:bodyPr/>
        <a:lstStyle/>
        <a:p>
          <a:endParaRPr lang="en-US"/>
        </a:p>
      </dgm:t>
    </dgm:pt>
    <dgm:pt modelId="{A9A0F621-5130-4FF1-831D-727CD2A148CC}" type="pres">
      <dgm:prSet presAssocID="{AF5D2762-71F5-470B-AFD2-8AC86517BF45}" presName="root" presStyleCnt="0">
        <dgm:presLayoutVars>
          <dgm:dir/>
          <dgm:resizeHandles val="exact"/>
        </dgm:presLayoutVars>
      </dgm:prSet>
      <dgm:spPr/>
    </dgm:pt>
    <dgm:pt modelId="{BB07B23C-30D0-481A-A1C2-885EB5FC1900}" type="pres">
      <dgm:prSet presAssocID="{57CE9498-1DFE-4119-82D3-0950D4BDB709}" presName="compNode" presStyleCnt="0"/>
      <dgm:spPr/>
    </dgm:pt>
    <dgm:pt modelId="{87495AD8-694C-4978-BC9A-6B697A52610B}" type="pres">
      <dgm:prSet presAssocID="{57CE9498-1DFE-4119-82D3-0950D4BDB709}" presName="bgRect" presStyleLbl="bgShp" presStyleIdx="0" presStyleCnt="4"/>
      <dgm:spPr/>
    </dgm:pt>
    <dgm:pt modelId="{CA80AA24-83B0-41B5-A9BC-10CEF954ADDC}" type="pres">
      <dgm:prSet presAssocID="{57CE9498-1DFE-4119-82D3-0950D4BDB7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C1211C6-9851-446D-918F-C084D4BFD9D5}" type="pres">
      <dgm:prSet presAssocID="{57CE9498-1DFE-4119-82D3-0950D4BDB709}" presName="spaceRect" presStyleCnt="0"/>
      <dgm:spPr/>
    </dgm:pt>
    <dgm:pt modelId="{CD5FE9D5-912D-43DA-94C0-90DB97429F98}" type="pres">
      <dgm:prSet presAssocID="{57CE9498-1DFE-4119-82D3-0950D4BDB709}" presName="parTx" presStyleLbl="revTx" presStyleIdx="0" presStyleCnt="4">
        <dgm:presLayoutVars>
          <dgm:chMax val="0"/>
          <dgm:chPref val="0"/>
        </dgm:presLayoutVars>
      </dgm:prSet>
      <dgm:spPr/>
    </dgm:pt>
    <dgm:pt modelId="{B19D1E1A-9070-4C6D-96FE-4F82C4CB8BF1}" type="pres">
      <dgm:prSet presAssocID="{109927DD-2370-4C96-A3E5-AA8F83DD672A}" presName="sibTrans" presStyleCnt="0"/>
      <dgm:spPr/>
    </dgm:pt>
    <dgm:pt modelId="{2BC55694-6FD2-440A-9725-5976BB0135FA}" type="pres">
      <dgm:prSet presAssocID="{1476066A-7AFA-4399-ACD5-0225EF6AFEF1}" presName="compNode" presStyleCnt="0"/>
      <dgm:spPr/>
    </dgm:pt>
    <dgm:pt modelId="{90B64223-825F-4ABD-8105-B1181DE15727}" type="pres">
      <dgm:prSet presAssocID="{1476066A-7AFA-4399-ACD5-0225EF6AFEF1}" presName="bgRect" presStyleLbl="bgShp" presStyleIdx="1" presStyleCnt="4"/>
      <dgm:spPr/>
    </dgm:pt>
    <dgm:pt modelId="{914D723E-E9F1-4EC7-A2C1-CE0DAF7D0778}" type="pres">
      <dgm:prSet presAssocID="{1476066A-7AFA-4399-ACD5-0225EF6AFE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FB53063-844D-469A-8117-0C4C36B59C91}" type="pres">
      <dgm:prSet presAssocID="{1476066A-7AFA-4399-ACD5-0225EF6AFEF1}" presName="spaceRect" presStyleCnt="0"/>
      <dgm:spPr/>
    </dgm:pt>
    <dgm:pt modelId="{9A587CB9-F99A-4D37-A0FB-8A1B5114F429}" type="pres">
      <dgm:prSet presAssocID="{1476066A-7AFA-4399-ACD5-0225EF6AFEF1}" presName="parTx" presStyleLbl="revTx" presStyleIdx="1" presStyleCnt="4">
        <dgm:presLayoutVars>
          <dgm:chMax val="0"/>
          <dgm:chPref val="0"/>
        </dgm:presLayoutVars>
      </dgm:prSet>
      <dgm:spPr/>
    </dgm:pt>
    <dgm:pt modelId="{29AF4E7D-5319-4210-AD38-C155B8A8AF2D}" type="pres">
      <dgm:prSet presAssocID="{BB36467F-21A6-443B-BF70-85FEAC6E1E28}" presName="sibTrans" presStyleCnt="0"/>
      <dgm:spPr/>
    </dgm:pt>
    <dgm:pt modelId="{D00C3DFF-00A2-4DD6-9E71-CAF6A679E55D}" type="pres">
      <dgm:prSet presAssocID="{94F10890-5ADA-4259-92CA-1C5762661A11}" presName="compNode" presStyleCnt="0"/>
      <dgm:spPr/>
    </dgm:pt>
    <dgm:pt modelId="{7D45D883-1E15-4735-9AB9-C5197614541C}" type="pres">
      <dgm:prSet presAssocID="{94F10890-5ADA-4259-92CA-1C5762661A11}" presName="bgRect" presStyleLbl="bgShp" presStyleIdx="2" presStyleCnt="4"/>
      <dgm:spPr/>
    </dgm:pt>
    <dgm:pt modelId="{982FAF8E-D28B-4804-9457-FC27798AC534}" type="pres">
      <dgm:prSet presAssocID="{94F10890-5ADA-4259-92CA-1C5762661A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E7DCA6A-40D7-458F-9EE9-E5E72A44E828}" type="pres">
      <dgm:prSet presAssocID="{94F10890-5ADA-4259-92CA-1C5762661A11}" presName="spaceRect" presStyleCnt="0"/>
      <dgm:spPr/>
    </dgm:pt>
    <dgm:pt modelId="{BC4F2736-2B27-48E8-AD48-72EE5D192E60}" type="pres">
      <dgm:prSet presAssocID="{94F10890-5ADA-4259-92CA-1C5762661A11}" presName="parTx" presStyleLbl="revTx" presStyleIdx="2" presStyleCnt="4">
        <dgm:presLayoutVars>
          <dgm:chMax val="0"/>
          <dgm:chPref val="0"/>
        </dgm:presLayoutVars>
      </dgm:prSet>
      <dgm:spPr/>
    </dgm:pt>
    <dgm:pt modelId="{87120260-82BD-4190-BA9B-60A72E267C5A}" type="pres">
      <dgm:prSet presAssocID="{72C7CC6D-8B6B-4ED6-808D-DC3FAD6DFD41}" presName="sibTrans" presStyleCnt="0"/>
      <dgm:spPr/>
    </dgm:pt>
    <dgm:pt modelId="{1E5D3BB6-CDDD-49F3-8041-04D00C6F93A0}" type="pres">
      <dgm:prSet presAssocID="{CD9DF84B-D2AF-4761-951B-AB33EE6F0DFB}" presName="compNode" presStyleCnt="0"/>
      <dgm:spPr/>
    </dgm:pt>
    <dgm:pt modelId="{48CF18D6-CA29-4FC4-8E05-37BE357E9812}" type="pres">
      <dgm:prSet presAssocID="{CD9DF84B-D2AF-4761-951B-AB33EE6F0DFB}" presName="bgRect" presStyleLbl="bgShp" presStyleIdx="3" presStyleCnt="4"/>
      <dgm:spPr/>
    </dgm:pt>
    <dgm:pt modelId="{47089CF5-81CE-4D04-AFC8-FF9C58006118}" type="pres">
      <dgm:prSet presAssocID="{CD9DF84B-D2AF-4761-951B-AB33EE6F0D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135299EB-C63C-4491-AF4F-BCE73BA67044}" type="pres">
      <dgm:prSet presAssocID="{CD9DF84B-D2AF-4761-951B-AB33EE6F0DFB}" presName="spaceRect" presStyleCnt="0"/>
      <dgm:spPr/>
    </dgm:pt>
    <dgm:pt modelId="{6388FCED-A262-4DC8-AF30-2F9931AA961D}" type="pres">
      <dgm:prSet presAssocID="{CD9DF84B-D2AF-4761-951B-AB33EE6F0D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E3BE22-A73D-4E75-840E-AB6641D4889C}" type="presOf" srcId="{57CE9498-1DFE-4119-82D3-0950D4BDB709}" destId="{CD5FE9D5-912D-43DA-94C0-90DB97429F98}" srcOrd="0" destOrd="0" presId="urn:microsoft.com/office/officeart/2018/2/layout/IconVerticalSolidList"/>
    <dgm:cxn modelId="{F606D032-213F-4489-A2E5-9568E7A486F0}" srcId="{AF5D2762-71F5-470B-AFD2-8AC86517BF45}" destId="{57CE9498-1DFE-4119-82D3-0950D4BDB709}" srcOrd="0" destOrd="0" parTransId="{91FFFB8E-0D69-4CE9-824D-1720EC56FF2E}" sibTransId="{109927DD-2370-4C96-A3E5-AA8F83DD672A}"/>
    <dgm:cxn modelId="{2E69153D-1195-4FC2-8618-9A4ADE7F3BE3}" type="presOf" srcId="{AF5D2762-71F5-470B-AFD2-8AC86517BF45}" destId="{A9A0F621-5130-4FF1-831D-727CD2A148CC}" srcOrd="0" destOrd="0" presId="urn:microsoft.com/office/officeart/2018/2/layout/IconVerticalSolidList"/>
    <dgm:cxn modelId="{FEFA084A-6582-43D7-B076-33D4A31D841B}" srcId="{AF5D2762-71F5-470B-AFD2-8AC86517BF45}" destId="{1476066A-7AFA-4399-ACD5-0225EF6AFEF1}" srcOrd="1" destOrd="0" parTransId="{F86467E4-27EA-496C-9002-F9B1491E3C23}" sibTransId="{BB36467F-21A6-443B-BF70-85FEAC6E1E28}"/>
    <dgm:cxn modelId="{1639C456-D023-45A0-8CC5-B27D2954E3C0}" type="presOf" srcId="{94F10890-5ADA-4259-92CA-1C5762661A11}" destId="{BC4F2736-2B27-48E8-AD48-72EE5D192E60}" srcOrd="0" destOrd="0" presId="urn:microsoft.com/office/officeart/2018/2/layout/IconVerticalSolidList"/>
    <dgm:cxn modelId="{8C51D957-2912-4C75-B16C-DF9469378100}" type="presOf" srcId="{1476066A-7AFA-4399-ACD5-0225EF6AFEF1}" destId="{9A587CB9-F99A-4D37-A0FB-8A1B5114F429}" srcOrd="0" destOrd="0" presId="urn:microsoft.com/office/officeart/2018/2/layout/IconVerticalSolidList"/>
    <dgm:cxn modelId="{3897027B-0FDF-4390-A326-78A84C5BC089}" srcId="{AF5D2762-71F5-470B-AFD2-8AC86517BF45}" destId="{CD9DF84B-D2AF-4761-951B-AB33EE6F0DFB}" srcOrd="3" destOrd="0" parTransId="{CCECB886-B50B-4DFE-AF7A-8FB924445A60}" sibTransId="{C0DEE7A5-21B7-4228-8487-211364987F3C}"/>
    <dgm:cxn modelId="{604609CE-4EC0-48F3-9011-A83D88C8AA7B}" srcId="{AF5D2762-71F5-470B-AFD2-8AC86517BF45}" destId="{94F10890-5ADA-4259-92CA-1C5762661A11}" srcOrd="2" destOrd="0" parTransId="{AF50E25D-96DA-4F89-8A8E-70C74C0CA3AD}" sibTransId="{72C7CC6D-8B6B-4ED6-808D-DC3FAD6DFD41}"/>
    <dgm:cxn modelId="{D0C899D7-6EC5-4147-AB8C-87EF6723446D}" type="presOf" srcId="{CD9DF84B-D2AF-4761-951B-AB33EE6F0DFB}" destId="{6388FCED-A262-4DC8-AF30-2F9931AA961D}" srcOrd="0" destOrd="0" presId="urn:microsoft.com/office/officeart/2018/2/layout/IconVerticalSolidList"/>
    <dgm:cxn modelId="{81B16359-C247-4199-8620-49732A4419FE}" type="presParOf" srcId="{A9A0F621-5130-4FF1-831D-727CD2A148CC}" destId="{BB07B23C-30D0-481A-A1C2-885EB5FC1900}" srcOrd="0" destOrd="0" presId="urn:microsoft.com/office/officeart/2018/2/layout/IconVerticalSolidList"/>
    <dgm:cxn modelId="{B9726D80-0FEA-4B83-8C26-2F22ECA1D1B0}" type="presParOf" srcId="{BB07B23C-30D0-481A-A1C2-885EB5FC1900}" destId="{87495AD8-694C-4978-BC9A-6B697A52610B}" srcOrd="0" destOrd="0" presId="urn:microsoft.com/office/officeart/2018/2/layout/IconVerticalSolidList"/>
    <dgm:cxn modelId="{F49E8E30-BDA8-42AF-A61F-C120F07B6E86}" type="presParOf" srcId="{BB07B23C-30D0-481A-A1C2-885EB5FC1900}" destId="{CA80AA24-83B0-41B5-A9BC-10CEF954ADDC}" srcOrd="1" destOrd="0" presId="urn:microsoft.com/office/officeart/2018/2/layout/IconVerticalSolidList"/>
    <dgm:cxn modelId="{D4C2FE43-116D-403C-9BA3-80B421291384}" type="presParOf" srcId="{BB07B23C-30D0-481A-A1C2-885EB5FC1900}" destId="{9C1211C6-9851-446D-918F-C084D4BFD9D5}" srcOrd="2" destOrd="0" presId="urn:microsoft.com/office/officeart/2018/2/layout/IconVerticalSolidList"/>
    <dgm:cxn modelId="{A7D77548-58E5-4603-BFCD-21810856CFA1}" type="presParOf" srcId="{BB07B23C-30D0-481A-A1C2-885EB5FC1900}" destId="{CD5FE9D5-912D-43DA-94C0-90DB97429F98}" srcOrd="3" destOrd="0" presId="urn:microsoft.com/office/officeart/2018/2/layout/IconVerticalSolidList"/>
    <dgm:cxn modelId="{945B14E4-B332-42E6-939C-E768F363BF11}" type="presParOf" srcId="{A9A0F621-5130-4FF1-831D-727CD2A148CC}" destId="{B19D1E1A-9070-4C6D-96FE-4F82C4CB8BF1}" srcOrd="1" destOrd="0" presId="urn:microsoft.com/office/officeart/2018/2/layout/IconVerticalSolidList"/>
    <dgm:cxn modelId="{DDCC0EE2-5FF8-4669-94EB-147B5F4A1615}" type="presParOf" srcId="{A9A0F621-5130-4FF1-831D-727CD2A148CC}" destId="{2BC55694-6FD2-440A-9725-5976BB0135FA}" srcOrd="2" destOrd="0" presId="urn:microsoft.com/office/officeart/2018/2/layout/IconVerticalSolidList"/>
    <dgm:cxn modelId="{F0C78A3B-96DB-4038-B0E8-DF580E0EF262}" type="presParOf" srcId="{2BC55694-6FD2-440A-9725-5976BB0135FA}" destId="{90B64223-825F-4ABD-8105-B1181DE15727}" srcOrd="0" destOrd="0" presId="urn:microsoft.com/office/officeart/2018/2/layout/IconVerticalSolidList"/>
    <dgm:cxn modelId="{9CCCA42D-14CF-4DCB-B740-BF755F3B1377}" type="presParOf" srcId="{2BC55694-6FD2-440A-9725-5976BB0135FA}" destId="{914D723E-E9F1-4EC7-A2C1-CE0DAF7D0778}" srcOrd="1" destOrd="0" presId="urn:microsoft.com/office/officeart/2018/2/layout/IconVerticalSolidList"/>
    <dgm:cxn modelId="{0FA85133-5A35-4DB3-8C9A-4134E16DEAB6}" type="presParOf" srcId="{2BC55694-6FD2-440A-9725-5976BB0135FA}" destId="{BFB53063-844D-469A-8117-0C4C36B59C91}" srcOrd="2" destOrd="0" presId="urn:microsoft.com/office/officeart/2018/2/layout/IconVerticalSolidList"/>
    <dgm:cxn modelId="{9F3BFE51-F990-4472-A292-DC138B305D74}" type="presParOf" srcId="{2BC55694-6FD2-440A-9725-5976BB0135FA}" destId="{9A587CB9-F99A-4D37-A0FB-8A1B5114F429}" srcOrd="3" destOrd="0" presId="urn:microsoft.com/office/officeart/2018/2/layout/IconVerticalSolidList"/>
    <dgm:cxn modelId="{1A440588-5D59-4C5D-B35A-D9EA60249CFB}" type="presParOf" srcId="{A9A0F621-5130-4FF1-831D-727CD2A148CC}" destId="{29AF4E7D-5319-4210-AD38-C155B8A8AF2D}" srcOrd="3" destOrd="0" presId="urn:microsoft.com/office/officeart/2018/2/layout/IconVerticalSolidList"/>
    <dgm:cxn modelId="{C22EB257-431F-4BC6-829B-0EE4E88DE610}" type="presParOf" srcId="{A9A0F621-5130-4FF1-831D-727CD2A148CC}" destId="{D00C3DFF-00A2-4DD6-9E71-CAF6A679E55D}" srcOrd="4" destOrd="0" presId="urn:microsoft.com/office/officeart/2018/2/layout/IconVerticalSolidList"/>
    <dgm:cxn modelId="{753676C4-A654-4EA9-A914-D5ABB007FD5B}" type="presParOf" srcId="{D00C3DFF-00A2-4DD6-9E71-CAF6A679E55D}" destId="{7D45D883-1E15-4735-9AB9-C5197614541C}" srcOrd="0" destOrd="0" presId="urn:microsoft.com/office/officeart/2018/2/layout/IconVerticalSolidList"/>
    <dgm:cxn modelId="{25D446B4-6C43-4B21-8344-25BB21365011}" type="presParOf" srcId="{D00C3DFF-00A2-4DD6-9E71-CAF6A679E55D}" destId="{982FAF8E-D28B-4804-9457-FC27798AC534}" srcOrd="1" destOrd="0" presId="urn:microsoft.com/office/officeart/2018/2/layout/IconVerticalSolidList"/>
    <dgm:cxn modelId="{C2B11B37-3F0E-48F2-8DD0-9ED5D53F1D97}" type="presParOf" srcId="{D00C3DFF-00A2-4DD6-9E71-CAF6A679E55D}" destId="{8E7DCA6A-40D7-458F-9EE9-E5E72A44E828}" srcOrd="2" destOrd="0" presId="urn:microsoft.com/office/officeart/2018/2/layout/IconVerticalSolidList"/>
    <dgm:cxn modelId="{9EB5FB34-EC15-42CA-B730-F76EF01E9210}" type="presParOf" srcId="{D00C3DFF-00A2-4DD6-9E71-CAF6A679E55D}" destId="{BC4F2736-2B27-48E8-AD48-72EE5D192E60}" srcOrd="3" destOrd="0" presId="urn:microsoft.com/office/officeart/2018/2/layout/IconVerticalSolidList"/>
    <dgm:cxn modelId="{1DA7D69A-C190-47A2-ADCC-3D15FF37F6A2}" type="presParOf" srcId="{A9A0F621-5130-4FF1-831D-727CD2A148CC}" destId="{87120260-82BD-4190-BA9B-60A72E267C5A}" srcOrd="5" destOrd="0" presId="urn:microsoft.com/office/officeart/2018/2/layout/IconVerticalSolidList"/>
    <dgm:cxn modelId="{D17B28B2-B520-447C-9050-9F3102F0C2CF}" type="presParOf" srcId="{A9A0F621-5130-4FF1-831D-727CD2A148CC}" destId="{1E5D3BB6-CDDD-49F3-8041-04D00C6F93A0}" srcOrd="6" destOrd="0" presId="urn:microsoft.com/office/officeart/2018/2/layout/IconVerticalSolidList"/>
    <dgm:cxn modelId="{1B996A65-1780-4351-9D40-507F6932E4D1}" type="presParOf" srcId="{1E5D3BB6-CDDD-49F3-8041-04D00C6F93A0}" destId="{48CF18D6-CA29-4FC4-8E05-37BE357E9812}" srcOrd="0" destOrd="0" presId="urn:microsoft.com/office/officeart/2018/2/layout/IconVerticalSolidList"/>
    <dgm:cxn modelId="{9F771929-814F-4A56-A83D-A78A86640731}" type="presParOf" srcId="{1E5D3BB6-CDDD-49F3-8041-04D00C6F93A0}" destId="{47089CF5-81CE-4D04-AFC8-FF9C58006118}" srcOrd="1" destOrd="0" presId="urn:microsoft.com/office/officeart/2018/2/layout/IconVerticalSolidList"/>
    <dgm:cxn modelId="{29D718F5-949E-416D-9970-D4078BFB76FF}" type="presParOf" srcId="{1E5D3BB6-CDDD-49F3-8041-04D00C6F93A0}" destId="{135299EB-C63C-4491-AF4F-BCE73BA67044}" srcOrd="2" destOrd="0" presId="urn:microsoft.com/office/officeart/2018/2/layout/IconVerticalSolidList"/>
    <dgm:cxn modelId="{9280D350-7E39-4979-A9F8-D1973B4B9B4C}" type="presParOf" srcId="{1E5D3BB6-CDDD-49F3-8041-04D00C6F93A0}" destId="{6388FCED-A262-4DC8-AF30-2F9931AA96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EA4A36-0F18-4DD3-B1F2-C740A22A54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9809AE-F2B8-4B14-B751-ADDA2303F394}">
      <dgm:prSet/>
      <dgm:spPr/>
      <dgm:t>
        <a:bodyPr/>
        <a:lstStyle/>
        <a:p>
          <a:pPr>
            <a:defRPr cap="all"/>
          </a:pPr>
          <a:r>
            <a:rPr lang="en-US" b="1"/>
            <a:t>Definition.</a:t>
          </a:r>
          <a:endParaRPr lang="en-US"/>
        </a:p>
      </dgm:t>
    </dgm:pt>
    <dgm:pt modelId="{68D118CD-6A3E-414A-82E0-F08DDFFC0E37}" type="parTrans" cxnId="{1A51E271-74F4-417D-B18E-C16A7C783272}">
      <dgm:prSet/>
      <dgm:spPr/>
      <dgm:t>
        <a:bodyPr/>
        <a:lstStyle/>
        <a:p>
          <a:endParaRPr lang="en-US"/>
        </a:p>
      </dgm:t>
    </dgm:pt>
    <dgm:pt modelId="{1FB6A5AB-4C77-413F-AACE-42CB2924A702}" type="sibTrans" cxnId="{1A51E271-74F4-417D-B18E-C16A7C783272}">
      <dgm:prSet/>
      <dgm:spPr/>
      <dgm:t>
        <a:bodyPr/>
        <a:lstStyle/>
        <a:p>
          <a:endParaRPr lang="en-US"/>
        </a:p>
      </dgm:t>
    </dgm:pt>
    <dgm:pt modelId="{7D4A2128-4EDB-4E7A-9E6F-21D64F4295FE}">
      <dgm:prSet/>
      <dgm:spPr/>
      <dgm:t>
        <a:bodyPr/>
        <a:lstStyle/>
        <a:p>
          <a:pPr>
            <a:defRPr cap="all"/>
          </a:pPr>
          <a:r>
            <a:rPr lang="en-US" b="1"/>
            <a:t>Usage </a:t>
          </a:r>
          <a:endParaRPr lang="en-US"/>
        </a:p>
      </dgm:t>
    </dgm:pt>
    <dgm:pt modelId="{FD14EB1C-CC3D-4D01-BC20-E09B6C3F0788}" type="parTrans" cxnId="{3E47E446-C54B-43D8-982F-E52F1992B8AD}">
      <dgm:prSet/>
      <dgm:spPr/>
      <dgm:t>
        <a:bodyPr/>
        <a:lstStyle/>
        <a:p>
          <a:endParaRPr lang="en-US"/>
        </a:p>
      </dgm:t>
    </dgm:pt>
    <dgm:pt modelId="{3E3E70E2-AC39-41CF-B44F-F5CEF33F415C}" type="sibTrans" cxnId="{3E47E446-C54B-43D8-982F-E52F1992B8AD}">
      <dgm:prSet/>
      <dgm:spPr/>
      <dgm:t>
        <a:bodyPr/>
        <a:lstStyle/>
        <a:p>
          <a:endParaRPr lang="en-US"/>
        </a:p>
      </dgm:t>
    </dgm:pt>
    <dgm:pt modelId="{5A99C572-CA24-4ECD-AD7C-E2D0B9660720}">
      <dgm:prSet/>
      <dgm:spPr/>
      <dgm:t>
        <a:bodyPr/>
        <a:lstStyle/>
        <a:p>
          <a:pPr>
            <a:defRPr cap="all"/>
          </a:pPr>
          <a:r>
            <a:rPr lang="en-US" b="1"/>
            <a:t>Methods </a:t>
          </a:r>
          <a:endParaRPr lang="en-US"/>
        </a:p>
      </dgm:t>
    </dgm:pt>
    <dgm:pt modelId="{C0C6606A-02D4-4D5D-86B2-EBA95108D489}" type="parTrans" cxnId="{3F480A31-D7DA-4971-A7B5-8C9AF25B2551}">
      <dgm:prSet/>
      <dgm:spPr/>
      <dgm:t>
        <a:bodyPr/>
        <a:lstStyle/>
        <a:p>
          <a:endParaRPr lang="en-US"/>
        </a:p>
      </dgm:t>
    </dgm:pt>
    <dgm:pt modelId="{2FE470B2-1798-4ED9-B7E0-4814B047C783}" type="sibTrans" cxnId="{3F480A31-D7DA-4971-A7B5-8C9AF25B2551}">
      <dgm:prSet/>
      <dgm:spPr/>
      <dgm:t>
        <a:bodyPr/>
        <a:lstStyle/>
        <a:p>
          <a:endParaRPr lang="en-US"/>
        </a:p>
      </dgm:t>
    </dgm:pt>
    <dgm:pt modelId="{B4106125-60C7-4428-AC83-FFE311882112}" type="pres">
      <dgm:prSet presAssocID="{38EA4A36-0F18-4DD3-B1F2-C740A22A545D}" presName="root" presStyleCnt="0">
        <dgm:presLayoutVars>
          <dgm:dir/>
          <dgm:resizeHandles val="exact"/>
        </dgm:presLayoutVars>
      </dgm:prSet>
      <dgm:spPr/>
    </dgm:pt>
    <dgm:pt modelId="{8FC198A2-3828-4769-94B7-E366CD19F8ED}" type="pres">
      <dgm:prSet presAssocID="{AF9809AE-F2B8-4B14-B751-ADDA2303F394}" presName="compNode" presStyleCnt="0"/>
      <dgm:spPr/>
    </dgm:pt>
    <dgm:pt modelId="{A967BFAB-6665-47DA-B857-E6D6618299D3}" type="pres">
      <dgm:prSet presAssocID="{AF9809AE-F2B8-4B14-B751-ADDA2303F394}" presName="iconBgRect" presStyleLbl="bgShp" presStyleIdx="0" presStyleCnt="3"/>
      <dgm:spPr/>
    </dgm:pt>
    <dgm:pt modelId="{59F09BB2-CF73-450A-A7F8-FDF91149AA94}" type="pres">
      <dgm:prSet presAssocID="{AF9809AE-F2B8-4B14-B751-ADDA2303F3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F6C9863-C9E2-4F4B-B4C2-107DE9CB8FD7}" type="pres">
      <dgm:prSet presAssocID="{AF9809AE-F2B8-4B14-B751-ADDA2303F394}" presName="spaceRect" presStyleCnt="0"/>
      <dgm:spPr/>
    </dgm:pt>
    <dgm:pt modelId="{377BC2C5-C0B1-4FB1-A581-0646310EAAB6}" type="pres">
      <dgm:prSet presAssocID="{AF9809AE-F2B8-4B14-B751-ADDA2303F394}" presName="textRect" presStyleLbl="revTx" presStyleIdx="0" presStyleCnt="3">
        <dgm:presLayoutVars>
          <dgm:chMax val="1"/>
          <dgm:chPref val="1"/>
        </dgm:presLayoutVars>
      </dgm:prSet>
      <dgm:spPr/>
    </dgm:pt>
    <dgm:pt modelId="{58A0EE9B-815C-49E0-A679-AF37C9120AF2}" type="pres">
      <dgm:prSet presAssocID="{1FB6A5AB-4C77-413F-AACE-42CB2924A702}" presName="sibTrans" presStyleCnt="0"/>
      <dgm:spPr/>
    </dgm:pt>
    <dgm:pt modelId="{2D00E741-D07E-4747-9569-76A4F05395F1}" type="pres">
      <dgm:prSet presAssocID="{7D4A2128-4EDB-4E7A-9E6F-21D64F4295FE}" presName="compNode" presStyleCnt="0"/>
      <dgm:spPr/>
    </dgm:pt>
    <dgm:pt modelId="{4EC1991B-27DC-46F0-BE33-5417ED5F10FD}" type="pres">
      <dgm:prSet presAssocID="{7D4A2128-4EDB-4E7A-9E6F-21D64F4295FE}" presName="iconBgRect" presStyleLbl="bgShp" presStyleIdx="1" presStyleCnt="3"/>
      <dgm:spPr/>
    </dgm:pt>
    <dgm:pt modelId="{7DE35592-AF63-49FC-9733-6DFBBA10AC13}" type="pres">
      <dgm:prSet presAssocID="{7D4A2128-4EDB-4E7A-9E6F-21D64F4295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5A89351-FDC0-434A-8FA1-56CA5A62F1C5}" type="pres">
      <dgm:prSet presAssocID="{7D4A2128-4EDB-4E7A-9E6F-21D64F4295FE}" presName="spaceRect" presStyleCnt="0"/>
      <dgm:spPr/>
    </dgm:pt>
    <dgm:pt modelId="{90BEA10F-B0C4-47F8-AE4A-28E56ACEFE58}" type="pres">
      <dgm:prSet presAssocID="{7D4A2128-4EDB-4E7A-9E6F-21D64F4295FE}" presName="textRect" presStyleLbl="revTx" presStyleIdx="1" presStyleCnt="3">
        <dgm:presLayoutVars>
          <dgm:chMax val="1"/>
          <dgm:chPref val="1"/>
        </dgm:presLayoutVars>
      </dgm:prSet>
      <dgm:spPr/>
    </dgm:pt>
    <dgm:pt modelId="{4F7CA198-E2F3-4F22-A9C5-7F2770D4AD27}" type="pres">
      <dgm:prSet presAssocID="{3E3E70E2-AC39-41CF-B44F-F5CEF33F415C}" presName="sibTrans" presStyleCnt="0"/>
      <dgm:spPr/>
    </dgm:pt>
    <dgm:pt modelId="{6CE58CD2-A797-42E8-979C-4872AB5A0450}" type="pres">
      <dgm:prSet presAssocID="{5A99C572-CA24-4ECD-AD7C-E2D0B9660720}" presName="compNode" presStyleCnt="0"/>
      <dgm:spPr/>
    </dgm:pt>
    <dgm:pt modelId="{B24AC180-B14D-4374-B36B-B5D56DFFF56B}" type="pres">
      <dgm:prSet presAssocID="{5A99C572-CA24-4ECD-AD7C-E2D0B9660720}" presName="iconBgRect" presStyleLbl="bgShp" presStyleIdx="2" presStyleCnt="3"/>
      <dgm:spPr/>
    </dgm:pt>
    <dgm:pt modelId="{42CBCDAC-0692-4A1B-9830-B1157F43353E}" type="pres">
      <dgm:prSet presAssocID="{5A99C572-CA24-4ECD-AD7C-E2D0B96607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5CA1AB7-C2CE-4648-97D2-B0A2358A3E4B}" type="pres">
      <dgm:prSet presAssocID="{5A99C572-CA24-4ECD-AD7C-E2D0B9660720}" presName="spaceRect" presStyleCnt="0"/>
      <dgm:spPr/>
    </dgm:pt>
    <dgm:pt modelId="{2E740F18-98D8-4F9C-B70A-7EC3B3A72205}" type="pres">
      <dgm:prSet presAssocID="{5A99C572-CA24-4ECD-AD7C-E2D0B96607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480A31-D7DA-4971-A7B5-8C9AF25B2551}" srcId="{38EA4A36-0F18-4DD3-B1F2-C740A22A545D}" destId="{5A99C572-CA24-4ECD-AD7C-E2D0B9660720}" srcOrd="2" destOrd="0" parTransId="{C0C6606A-02D4-4D5D-86B2-EBA95108D489}" sibTransId="{2FE470B2-1798-4ED9-B7E0-4814B047C783}"/>
    <dgm:cxn modelId="{3E47E446-C54B-43D8-982F-E52F1992B8AD}" srcId="{38EA4A36-0F18-4DD3-B1F2-C740A22A545D}" destId="{7D4A2128-4EDB-4E7A-9E6F-21D64F4295FE}" srcOrd="1" destOrd="0" parTransId="{FD14EB1C-CC3D-4D01-BC20-E09B6C3F0788}" sibTransId="{3E3E70E2-AC39-41CF-B44F-F5CEF33F415C}"/>
    <dgm:cxn modelId="{1A51E271-74F4-417D-B18E-C16A7C783272}" srcId="{38EA4A36-0F18-4DD3-B1F2-C740A22A545D}" destId="{AF9809AE-F2B8-4B14-B751-ADDA2303F394}" srcOrd="0" destOrd="0" parTransId="{68D118CD-6A3E-414A-82E0-F08DDFFC0E37}" sibTransId="{1FB6A5AB-4C77-413F-AACE-42CB2924A702}"/>
    <dgm:cxn modelId="{BD497FCC-139C-41E2-AA44-537A9BF283F5}" type="presOf" srcId="{AF9809AE-F2B8-4B14-B751-ADDA2303F394}" destId="{377BC2C5-C0B1-4FB1-A581-0646310EAAB6}" srcOrd="0" destOrd="0" presId="urn:microsoft.com/office/officeart/2018/5/layout/IconCircleLabelList"/>
    <dgm:cxn modelId="{EEE652D8-0E90-4144-99E4-BF8B5A473A1D}" type="presOf" srcId="{38EA4A36-0F18-4DD3-B1F2-C740A22A545D}" destId="{B4106125-60C7-4428-AC83-FFE311882112}" srcOrd="0" destOrd="0" presId="urn:microsoft.com/office/officeart/2018/5/layout/IconCircleLabelList"/>
    <dgm:cxn modelId="{7476D2E2-0F2A-49EB-B265-D41496489670}" type="presOf" srcId="{7D4A2128-4EDB-4E7A-9E6F-21D64F4295FE}" destId="{90BEA10F-B0C4-47F8-AE4A-28E56ACEFE58}" srcOrd="0" destOrd="0" presId="urn:microsoft.com/office/officeart/2018/5/layout/IconCircleLabelList"/>
    <dgm:cxn modelId="{22F10FEB-870C-498C-A23A-4397FB8ED4EB}" type="presOf" srcId="{5A99C572-CA24-4ECD-AD7C-E2D0B9660720}" destId="{2E740F18-98D8-4F9C-B70A-7EC3B3A72205}" srcOrd="0" destOrd="0" presId="urn:microsoft.com/office/officeart/2018/5/layout/IconCircleLabelList"/>
    <dgm:cxn modelId="{92F06FC4-D293-485C-800E-FBFFE38FE553}" type="presParOf" srcId="{B4106125-60C7-4428-AC83-FFE311882112}" destId="{8FC198A2-3828-4769-94B7-E366CD19F8ED}" srcOrd="0" destOrd="0" presId="urn:microsoft.com/office/officeart/2018/5/layout/IconCircleLabelList"/>
    <dgm:cxn modelId="{14E1BD87-05E5-4049-AB10-E9B15447FE05}" type="presParOf" srcId="{8FC198A2-3828-4769-94B7-E366CD19F8ED}" destId="{A967BFAB-6665-47DA-B857-E6D6618299D3}" srcOrd="0" destOrd="0" presId="urn:microsoft.com/office/officeart/2018/5/layout/IconCircleLabelList"/>
    <dgm:cxn modelId="{7298A892-A64D-4CC0-B6FB-8950F2F7B97F}" type="presParOf" srcId="{8FC198A2-3828-4769-94B7-E366CD19F8ED}" destId="{59F09BB2-CF73-450A-A7F8-FDF91149AA94}" srcOrd="1" destOrd="0" presId="urn:microsoft.com/office/officeart/2018/5/layout/IconCircleLabelList"/>
    <dgm:cxn modelId="{7C230530-C1E3-46B4-8194-2F0AE32D8639}" type="presParOf" srcId="{8FC198A2-3828-4769-94B7-E366CD19F8ED}" destId="{CF6C9863-C9E2-4F4B-B4C2-107DE9CB8FD7}" srcOrd="2" destOrd="0" presId="urn:microsoft.com/office/officeart/2018/5/layout/IconCircleLabelList"/>
    <dgm:cxn modelId="{410EBDFE-8E7D-4CB1-8BA7-CA3FBA405453}" type="presParOf" srcId="{8FC198A2-3828-4769-94B7-E366CD19F8ED}" destId="{377BC2C5-C0B1-4FB1-A581-0646310EAAB6}" srcOrd="3" destOrd="0" presId="urn:microsoft.com/office/officeart/2018/5/layout/IconCircleLabelList"/>
    <dgm:cxn modelId="{54F8D836-64CA-4717-9490-85C4C4CF78D7}" type="presParOf" srcId="{B4106125-60C7-4428-AC83-FFE311882112}" destId="{58A0EE9B-815C-49E0-A679-AF37C9120AF2}" srcOrd="1" destOrd="0" presId="urn:microsoft.com/office/officeart/2018/5/layout/IconCircleLabelList"/>
    <dgm:cxn modelId="{48D6D18A-5F8E-464F-9CE3-50BF6728E60D}" type="presParOf" srcId="{B4106125-60C7-4428-AC83-FFE311882112}" destId="{2D00E741-D07E-4747-9569-76A4F05395F1}" srcOrd="2" destOrd="0" presId="urn:microsoft.com/office/officeart/2018/5/layout/IconCircleLabelList"/>
    <dgm:cxn modelId="{593E1F19-CE65-4EE0-B743-C3030F1723CC}" type="presParOf" srcId="{2D00E741-D07E-4747-9569-76A4F05395F1}" destId="{4EC1991B-27DC-46F0-BE33-5417ED5F10FD}" srcOrd="0" destOrd="0" presId="urn:microsoft.com/office/officeart/2018/5/layout/IconCircleLabelList"/>
    <dgm:cxn modelId="{9E9918D5-E1D4-45BE-A42B-E567F1536054}" type="presParOf" srcId="{2D00E741-D07E-4747-9569-76A4F05395F1}" destId="{7DE35592-AF63-49FC-9733-6DFBBA10AC13}" srcOrd="1" destOrd="0" presId="urn:microsoft.com/office/officeart/2018/5/layout/IconCircleLabelList"/>
    <dgm:cxn modelId="{36309051-2514-478B-8230-28C7A75A70B5}" type="presParOf" srcId="{2D00E741-D07E-4747-9569-76A4F05395F1}" destId="{B5A89351-FDC0-434A-8FA1-56CA5A62F1C5}" srcOrd="2" destOrd="0" presId="urn:microsoft.com/office/officeart/2018/5/layout/IconCircleLabelList"/>
    <dgm:cxn modelId="{8AF61738-1FAA-4AD0-ADEF-573765D96672}" type="presParOf" srcId="{2D00E741-D07E-4747-9569-76A4F05395F1}" destId="{90BEA10F-B0C4-47F8-AE4A-28E56ACEFE58}" srcOrd="3" destOrd="0" presId="urn:microsoft.com/office/officeart/2018/5/layout/IconCircleLabelList"/>
    <dgm:cxn modelId="{1A5A3FD4-5777-4818-ADEC-F2164D134DF6}" type="presParOf" srcId="{B4106125-60C7-4428-AC83-FFE311882112}" destId="{4F7CA198-E2F3-4F22-A9C5-7F2770D4AD27}" srcOrd="3" destOrd="0" presId="urn:microsoft.com/office/officeart/2018/5/layout/IconCircleLabelList"/>
    <dgm:cxn modelId="{70C7BB66-5F40-4CBB-8214-129AF23C62BC}" type="presParOf" srcId="{B4106125-60C7-4428-AC83-FFE311882112}" destId="{6CE58CD2-A797-42E8-979C-4872AB5A0450}" srcOrd="4" destOrd="0" presId="urn:microsoft.com/office/officeart/2018/5/layout/IconCircleLabelList"/>
    <dgm:cxn modelId="{B2012C9B-34BB-4C00-9D4F-C65C2C6185BE}" type="presParOf" srcId="{6CE58CD2-A797-42E8-979C-4872AB5A0450}" destId="{B24AC180-B14D-4374-B36B-B5D56DFFF56B}" srcOrd="0" destOrd="0" presId="urn:microsoft.com/office/officeart/2018/5/layout/IconCircleLabelList"/>
    <dgm:cxn modelId="{8F4902A8-CB70-4B7B-B7D4-60BBD0A061F0}" type="presParOf" srcId="{6CE58CD2-A797-42E8-979C-4872AB5A0450}" destId="{42CBCDAC-0692-4A1B-9830-B1157F43353E}" srcOrd="1" destOrd="0" presId="urn:microsoft.com/office/officeart/2018/5/layout/IconCircleLabelList"/>
    <dgm:cxn modelId="{5EE6299B-188A-4939-BB63-79C63172186D}" type="presParOf" srcId="{6CE58CD2-A797-42E8-979C-4872AB5A0450}" destId="{E5CA1AB7-C2CE-4648-97D2-B0A2358A3E4B}" srcOrd="2" destOrd="0" presId="urn:microsoft.com/office/officeart/2018/5/layout/IconCircleLabelList"/>
    <dgm:cxn modelId="{D2A4CE17-7F11-45BC-A079-2BF6BE3F8484}" type="presParOf" srcId="{6CE58CD2-A797-42E8-979C-4872AB5A0450}" destId="{2E740F18-98D8-4F9C-B70A-7EC3B3A722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5A9C16-FE00-4069-99BB-951A0C894E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FEDF29-18A1-4AC3-9B1B-191FE027AA44}">
      <dgm:prSet/>
      <dgm:spPr/>
      <dgm:t>
        <a:bodyPr/>
        <a:lstStyle/>
        <a:p>
          <a:r>
            <a:rPr lang="en-US"/>
            <a:t>Definition </a:t>
          </a:r>
        </a:p>
      </dgm:t>
    </dgm:pt>
    <dgm:pt modelId="{1398E327-A1E5-4957-8239-C164058FA4C6}" type="parTrans" cxnId="{89508A76-7BC3-428E-A861-A76C9D04BAE4}">
      <dgm:prSet/>
      <dgm:spPr/>
      <dgm:t>
        <a:bodyPr/>
        <a:lstStyle/>
        <a:p>
          <a:endParaRPr lang="en-US"/>
        </a:p>
      </dgm:t>
    </dgm:pt>
    <dgm:pt modelId="{8613C3A7-E4D6-4C4D-8A6A-C010CC918A55}" type="sibTrans" cxnId="{89508A76-7BC3-428E-A861-A76C9D04BAE4}">
      <dgm:prSet/>
      <dgm:spPr/>
      <dgm:t>
        <a:bodyPr/>
        <a:lstStyle/>
        <a:p>
          <a:endParaRPr lang="en-US"/>
        </a:p>
      </dgm:t>
    </dgm:pt>
    <dgm:pt modelId="{B34BF62A-1EC5-4C46-9B21-506CDE6230A3}">
      <dgm:prSet/>
      <dgm:spPr/>
      <dgm:t>
        <a:bodyPr/>
        <a:lstStyle/>
        <a:p>
          <a:r>
            <a:rPr lang="en-US"/>
            <a:t>Most knownTechniques </a:t>
          </a:r>
        </a:p>
      </dgm:t>
    </dgm:pt>
    <dgm:pt modelId="{EA211266-C8E8-407B-BC45-EB907C26831F}" type="parTrans" cxnId="{F180BE32-655A-4FE0-99EF-938C5FD9FACB}">
      <dgm:prSet/>
      <dgm:spPr/>
      <dgm:t>
        <a:bodyPr/>
        <a:lstStyle/>
        <a:p>
          <a:endParaRPr lang="en-US"/>
        </a:p>
      </dgm:t>
    </dgm:pt>
    <dgm:pt modelId="{42CABB6F-B5D8-49BE-8AD9-C9C41A2D9CEC}" type="sibTrans" cxnId="{F180BE32-655A-4FE0-99EF-938C5FD9FACB}">
      <dgm:prSet/>
      <dgm:spPr/>
      <dgm:t>
        <a:bodyPr/>
        <a:lstStyle/>
        <a:p>
          <a:endParaRPr lang="en-US"/>
        </a:p>
      </dgm:t>
    </dgm:pt>
    <dgm:pt modelId="{E8E78783-1DC8-41A5-9A77-25B646D0CCED}" type="pres">
      <dgm:prSet presAssocID="{2E5A9C16-FE00-4069-99BB-951A0C894E18}" presName="root" presStyleCnt="0">
        <dgm:presLayoutVars>
          <dgm:dir/>
          <dgm:resizeHandles val="exact"/>
        </dgm:presLayoutVars>
      </dgm:prSet>
      <dgm:spPr/>
    </dgm:pt>
    <dgm:pt modelId="{8828647F-4406-482C-8AE4-C2CDB5926F9E}" type="pres">
      <dgm:prSet presAssocID="{05FEDF29-18A1-4AC3-9B1B-191FE027AA44}" presName="compNode" presStyleCnt="0"/>
      <dgm:spPr/>
    </dgm:pt>
    <dgm:pt modelId="{72ADA120-49F8-4D7B-BCE8-CED9A584F735}" type="pres">
      <dgm:prSet presAssocID="{05FEDF29-18A1-4AC3-9B1B-191FE027AA44}" presName="bgRect" presStyleLbl="bgShp" presStyleIdx="0" presStyleCnt="2"/>
      <dgm:spPr/>
    </dgm:pt>
    <dgm:pt modelId="{60DEE608-FA6E-4E9C-A662-86D251DFA6A3}" type="pres">
      <dgm:prSet presAssocID="{05FEDF29-18A1-4AC3-9B1B-191FE027AA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32542E5-E32E-4DE4-89FD-6B221ED413D0}" type="pres">
      <dgm:prSet presAssocID="{05FEDF29-18A1-4AC3-9B1B-191FE027AA44}" presName="spaceRect" presStyleCnt="0"/>
      <dgm:spPr/>
    </dgm:pt>
    <dgm:pt modelId="{3B14BE47-5211-4123-8EEE-D85B251073F3}" type="pres">
      <dgm:prSet presAssocID="{05FEDF29-18A1-4AC3-9B1B-191FE027AA44}" presName="parTx" presStyleLbl="revTx" presStyleIdx="0" presStyleCnt="2">
        <dgm:presLayoutVars>
          <dgm:chMax val="0"/>
          <dgm:chPref val="0"/>
        </dgm:presLayoutVars>
      </dgm:prSet>
      <dgm:spPr/>
    </dgm:pt>
    <dgm:pt modelId="{BF95A79E-54C5-48A1-BDAB-3B7F27E5469E}" type="pres">
      <dgm:prSet presAssocID="{8613C3A7-E4D6-4C4D-8A6A-C010CC918A55}" presName="sibTrans" presStyleCnt="0"/>
      <dgm:spPr/>
    </dgm:pt>
    <dgm:pt modelId="{3F91187A-8841-4837-8E9E-2F447B8CE289}" type="pres">
      <dgm:prSet presAssocID="{B34BF62A-1EC5-4C46-9B21-506CDE6230A3}" presName="compNode" presStyleCnt="0"/>
      <dgm:spPr/>
    </dgm:pt>
    <dgm:pt modelId="{5BE759F8-166D-4C1A-97E4-F000A941929B}" type="pres">
      <dgm:prSet presAssocID="{B34BF62A-1EC5-4C46-9B21-506CDE6230A3}" presName="bgRect" presStyleLbl="bgShp" presStyleIdx="1" presStyleCnt="2"/>
      <dgm:spPr/>
    </dgm:pt>
    <dgm:pt modelId="{DFC1531F-6CC8-452B-9D2D-F88ABA2FBB1A}" type="pres">
      <dgm:prSet presAssocID="{B34BF62A-1EC5-4C46-9B21-506CDE6230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877265B-1686-43D5-BB72-617A16733786}" type="pres">
      <dgm:prSet presAssocID="{B34BF62A-1EC5-4C46-9B21-506CDE6230A3}" presName="spaceRect" presStyleCnt="0"/>
      <dgm:spPr/>
    </dgm:pt>
    <dgm:pt modelId="{08F52666-59E8-4444-BCC3-A76A4CACD06A}" type="pres">
      <dgm:prSet presAssocID="{B34BF62A-1EC5-4C46-9B21-506CDE6230A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083AD32-218A-4385-9B50-A9BFDD7E8C20}" type="presOf" srcId="{05FEDF29-18A1-4AC3-9B1B-191FE027AA44}" destId="{3B14BE47-5211-4123-8EEE-D85B251073F3}" srcOrd="0" destOrd="0" presId="urn:microsoft.com/office/officeart/2018/2/layout/IconVerticalSolidList"/>
    <dgm:cxn modelId="{F180BE32-655A-4FE0-99EF-938C5FD9FACB}" srcId="{2E5A9C16-FE00-4069-99BB-951A0C894E18}" destId="{B34BF62A-1EC5-4C46-9B21-506CDE6230A3}" srcOrd="1" destOrd="0" parTransId="{EA211266-C8E8-407B-BC45-EB907C26831F}" sibTransId="{42CABB6F-B5D8-49BE-8AD9-C9C41A2D9CEC}"/>
    <dgm:cxn modelId="{89508A76-7BC3-428E-A861-A76C9D04BAE4}" srcId="{2E5A9C16-FE00-4069-99BB-951A0C894E18}" destId="{05FEDF29-18A1-4AC3-9B1B-191FE027AA44}" srcOrd="0" destOrd="0" parTransId="{1398E327-A1E5-4957-8239-C164058FA4C6}" sibTransId="{8613C3A7-E4D6-4C4D-8A6A-C010CC918A55}"/>
    <dgm:cxn modelId="{95E07BCC-365F-4220-8F3C-A4B382245C73}" type="presOf" srcId="{B34BF62A-1EC5-4C46-9B21-506CDE6230A3}" destId="{08F52666-59E8-4444-BCC3-A76A4CACD06A}" srcOrd="0" destOrd="0" presId="urn:microsoft.com/office/officeart/2018/2/layout/IconVerticalSolidList"/>
    <dgm:cxn modelId="{E9B72CF0-5B5B-4992-925A-51531A2A99D4}" type="presOf" srcId="{2E5A9C16-FE00-4069-99BB-951A0C894E18}" destId="{E8E78783-1DC8-41A5-9A77-25B646D0CCED}" srcOrd="0" destOrd="0" presId="urn:microsoft.com/office/officeart/2018/2/layout/IconVerticalSolidList"/>
    <dgm:cxn modelId="{B5414388-A959-43EB-9E91-DD7C4CB10428}" type="presParOf" srcId="{E8E78783-1DC8-41A5-9A77-25B646D0CCED}" destId="{8828647F-4406-482C-8AE4-C2CDB5926F9E}" srcOrd="0" destOrd="0" presId="urn:microsoft.com/office/officeart/2018/2/layout/IconVerticalSolidList"/>
    <dgm:cxn modelId="{E1768B45-81F8-4BA9-B827-C7902246BDB3}" type="presParOf" srcId="{8828647F-4406-482C-8AE4-C2CDB5926F9E}" destId="{72ADA120-49F8-4D7B-BCE8-CED9A584F735}" srcOrd="0" destOrd="0" presId="urn:microsoft.com/office/officeart/2018/2/layout/IconVerticalSolidList"/>
    <dgm:cxn modelId="{336A90C6-2D1D-4F35-94CF-8442EF2F0C4D}" type="presParOf" srcId="{8828647F-4406-482C-8AE4-C2CDB5926F9E}" destId="{60DEE608-FA6E-4E9C-A662-86D251DFA6A3}" srcOrd="1" destOrd="0" presId="urn:microsoft.com/office/officeart/2018/2/layout/IconVerticalSolidList"/>
    <dgm:cxn modelId="{1B8520E6-5DB0-4591-BF95-D1B4CABC2FC9}" type="presParOf" srcId="{8828647F-4406-482C-8AE4-C2CDB5926F9E}" destId="{432542E5-E32E-4DE4-89FD-6B221ED413D0}" srcOrd="2" destOrd="0" presId="urn:microsoft.com/office/officeart/2018/2/layout/IconVerticalSolidList"/>
    <dgm:cxn modelId="{10DFBF2A-2C83-45E6-A27F-D3354B9A99DD}" type="presParOf" srcId="{8828647F-4406-482C-8AE4-C2CDB5926F9E}" destId="{3B14BE47-5211-4123-8EEE-D85B251073F3}" srcOrd="3" destOrd="0" presId="urn:microsoft.com/office/officeart/2018/2/layout/IconVerticalSolidList"/>
    <dgm:cxn modelId="{11928ACD-9B59-489C-A566-3F9F31C76B1C}" type="presParOf" srcId="{E8E78783-1DC8-41A5-9A77-25B646D0CCED}" destId="{BF95A79E-54C5-48A1-BDAB-3B7F27E5469E}" srcOrd="1" destOrd="0" presId="urn:microsoft.com/office/officeart/2018/2/layout/IconVerticalSolidList"/>
    <dgm:cxn modelId="{C65A1EEC-2154-4871-848E-E0FB3A3B7437}" type="presParOf" srcId="{E8E78783-1DC8-41A5-9A77-25B646D0CCED}" destId="{3F91187A-8841-4837-8E9E-2F447B8CE289}" srcOrd="2" destOrd="0" presId="urn:microsoft.com/office/officeart/2018/2/layout/IconVerticalSolidList"/>
    <dgm:cxn modelId="{7DD13801-7D35-4F4A-BEEB-E7A32A745578}" type="presParOf" srcId="{3F91187A-8841-4837-8E9E-2F447B8CE289}" destId="{5BE759F8-166D-4C1A-97E4-F000A941929B}" srcOrd="0" destOrd="0" presId="urn:microsoft.com/office/officeart/2018/2/layout/IconVerticalSolidList"/>
    <dgm:cxn modelId="{890C0F2D-637A-4388-9D9D-BC3DE6568F07}" type="presParOf" srcId="{3F91187A-8841-4837-8E9E-2F447B8CE289}" destId="{DFC1531F-6CC8-452B-9D2D-F88ABA2FBB1A}" srcOrd="1" destOrd="0" presId="urn:microsoft.com/office/officeart/2018/2/layout/IconVerticalSolidList"/>
    <dgm:cxn modelId="{AAD267D3-9CEF-4DC5-8767-A0313EEBD3D2}" type="presParOf" srcId="{3F91187A-8841-4837-8E9E-2F447B8CE289}" destId="{A877265B-1686-43D5-BB72-617A16733786}" srcOrd="2" destOrd="0" presId="urn:microsoft.com/office/officeart/2018/2/layout/IconVerticalSolidList"/>
    <dgm:cxn modelId="{7DF9F6A0-64EF-448B-BD52-AAF02DB0EC64}" type="presParOf" srcId="{3F91187A-8841-4837-8E9E-2F447B8CE289}" destId="{08F52666-59E8-4444-BCC3-A76A4CACD0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77D99E-1109-4249-A270-BBA27F55A366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CB63D4-6E95-4B08-B895-8C6BA411BE5D}">
      <dgm:prSet/>
      <dgm:spPr/>
      <dgm:t>
        <a:bodyPr/>
        <a:lstStyle/>
        <a:p>
          <a:r>
            <a:rPr lang="en-US" b="1"/>
            <a:t>Face Matching</a:t>
          </a:r>
          <a:r>
            <a:rPr lang="en-US"/>
            <a:t>: Find the best match for a given face.</a:t>
          </a:r>
        </a:p>
      </dgm:t>
    </dgm:pt>
    <dgm:pt modelId="{DC4DEB29-D659-4B81-98B4-D3693158AB28}" type="parTrans" cxnId="{86AEA767-1052-4026-819E-0F1592BD1999}">
      <dgm:prSet/>
      <dgm:spPr/>
      <dgm:t>
        <a:bodyPr/>
        <a:lstStyle/>
        <a:p>
          <a:endParaRPr lang="en-US"/>
        </a:p>
      </dgm:t>
    </dgm:pt>
    <dgm:pt modelId="{3699F8A1-27B8-4F0E-B233-147D4BAC829B}" type="sibTrans" cxnId="{86AEA767-1052-4026-819E-0F1592BD1999}">
      <dgm:prSet/>
      <dgm:spPr/>
      <dgm:t>
        <a:bodyPr/>
        <a:lstStyle/>
        <a:p>
          <a:endParaRPr lang="en-US"/>
        </a:p>
      </dgm:t>
    </dgm:pt>
    <dgm:pt modelId="{602FBDA3-0BDA-4FB9-A1FB-E0624FDDFE0C}">
      <dgm:prSet/>
      <dgm:spPr/>
      <dgm:t>
        <a:bodyPr/>
        <a:lstStyle/>
        <a:p>
          <a:r>
            <a:rPr lang="en-US" b="1"/>
            <a:t>Face Similarity</a:t>
          </a:r>
          <a:r>
            <a:rPr lang="en-US"/>
            <a:t>: Find faces that are most similar to a given face.</a:t>
          </a:r>
        </a:p>
      </dgm:t>
    </dgm:pt>
    <dgm:pt modelId="{37DB9B4C-73B9-4FF8-9F3C-D99BF5BFA00A}" type="parTrans" cxnId="{41EA3944-972C-411D-A6FC-04964C06B413}">
      <dgm:prSet/>
      <dgm:spPr/>
      <dgm:t>
        <a:bodyPr/>
        <a:lstStyle/>
        <a:p>
          <a:endParaRPr lang="en-US"/>
        </a:p>
      </dgm:t>
    </dgm:pt>
    <dgm:pt modelId="{1E016896-2989-4CCE-A1ED-C86041B016D4}" type="sibTrans" cxnId="{41EA3944-972C-411D-A6FC-04964C06B413}">
      <dgm:prSet/>
      <dgm:spPr/>
      <dgm:t>
        <a:bodyPr/>
        <a:lstStyle/>
        <a:p>
          <a:endParaRPr lang="en-US"/>
        </a:p>
      </dgm:t>
    </dgm:pt>
    <dgm:pt modelId="{9B23F096-B1DA-459A-9B6B-C13B71C34956}">
      <dgm:prSet/>
      <dgm:spPr/>
      <dgm:t>
        <a:bodyPr/>
        <a:lstStyle/>
        <a:p>
          <a:r>
            <a:rPr lang="en-US" b="1"/>
            <a:t>Face Transformation</a:t>
          </a:r>
          <a:r>
            <a:rPr lang="en-US"/>
            <a:t>: Generate new faces that are similar to a given face.</a:t>
          </a:r>
        </a:p>
      </dgm:t>
    </dgm:pt>
    <dgm:pt modelId="{A14DAD38-8238-4C25-A0A6-1BB5AEA22FC9}" type="parTrans" cxnId="{76742ABF-2191-499A-B56B-8435D18F59FB}">
      <dgm:prSet/>
      <dgm:spPr/>
      <dgm:t>
        <a:bodyPr/>
        <a:lstStyle/>
        <a:p>
          <a:endParaRPr lang="en-US"/>
        </a:p>
      </dgm:t>
    </dgm:pt>
    <dgm:pt modelId="{5A82604A-F5EE-4A7A-ACDA-8D7BF770F713}" type="sibTrans" cxnId="{76742ABF-2191-499A-B56B-8435D18F59FB}">
      <dgm:prSet/>
      <dgm:spPr/>
      <dgm:t>
        <a:bodyPr/>
        <a:lstStyle/>
        <a:p>
          <a:endParaRPr lang="en-US"/>
        </a:p>
      </dgm:t>
    </dgm:pt>
    <dgm:pt modelId="{550BC5B7-4760-4704-9863-8D4CD3D1A656}" type="pres">
      <dgm:prSet presAssocID="{8777D99E-1109-4249-A270-BBA27F55A3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6BBF38-650C-4E47-B31E-FC379E46339F}" type="pres">
      <dgm:prSet presAssocID="{CFCB63D4-6E95-4B08-B895-8C6BA411BE5D}" presName="hierRoot1" presStyleCnt="0"/>
      <dgm:spPr/>
    </dgm:pt>
    <dgm:pt modelId="{BE9A8045-C339-4C96-AEE0-718AC2AA6E3C}" type="pres">
      <dgm:prSet presAssocID="{CFCB63D4-6E95-4B08-B895-8C6BA411BE5D}" presName="composite" presStyleCnt="0"/>
      <dgm:spPr/>
    </dgm:pt>
    <dgm:pt modelId="{F760B370-5D9E-40B0-B2F9-6A5BAF64C3C2}" type="pres">
      <dgm:prSet presAssocID="{CFCB63D4-6E95-4B08-B895-8C6BA411BE5D}" presName="background" presStyleLbl="node0" presStyleIdx="0" presStyleCnt="3"/>
      <dgm:spPr/>
    </dgm:pt>
    <dgm:pt modelId="{75479F35-2A0F-4B01-A8C8-518368B6C6ED}" type="pres">
      <dgm:prSet presAssocID="{CFCB63D4-6E95-4B08-B895-8C6BA411BE5D}" presName="text" presStyleLbl="fgAcc0" presStyleIdx="0" presStyleCnt="3">
        <dgm:presLayoutVars>
          <dgm:chPref val="3"/>
        </dgm:presLayoutVars>
      </dgm:prSet>
      <dgm:spPr/>
    </dgm:pt>
    <dgm:pt modelId="{5DD819AF-681F-466B-82C8-03E0BFFC0936}" type="pres">
      <dgm:prSet presAssocID="{CFCB63D4-6E95-4B08-B895-8C6BA411BE5D}" presName="hierChild2" presStyleCnt="0"/>
      <dgm:spPr/>
    </dgm:pt>
    <dgm:pt modelId="{B1A20FAE-545C-472C-B5B2-BCEE721C5A96}" type="pres">
      <dgm:prSet presAssocID="{602FBDA3-0BDA-4FB9-A1FB-E0624FDDFE0C}" presName="hierRoot1" presStyleCnt="0"/>
      <dgm:spPr/>
    </dgm:pt>
    <dgm:pt modelId="{48586781-494D-4227-95FA-54A4FF2991BE}" type="pres">
      <dgm:prSet presAssocID="{602FBDA3-0BDA-4FB9-A1FB-E0624FDDFE0C}" presName="composite" presStyleCnt="0"/>
      <dgm:spPr/>
    </dgm:pt>
    <dgm:pt modelId="{4DA44AAF-CBAC-44A5-91C7-04389A7D4EDB}" type="pres">
      <dgm:prSet presAssocID="{602FBDA3-0BDA-4FB9-A1FB-E0624FDDFE0C}" presName="background" presStyleLbl="node0" presStyleIdx="1" presStyleCnt="3"/>
      <dgm:spPr/>
    </dgm:pt>
    <dgm:pt modelId="{206CA568-CD98-49CD-AB14-E43C70C07BC1}" type="pres">
      <dgm:prSet presAssocID="{602FBDA3-0BDA-4FB9-A1FB-E0624FDDFE0C}" presName="text" presStyleLbl="fgAcc0" presStyleIdx="1" presStyleCnt="3">
        <dgm:presLayoutVars>
          <dgm:chPref val="3"/>
        </dgm:presLayoutVars>
      </dgm:prSet>
      <dgm:spPr/>
    </dgm:pt>
    <dgm:pt modelId="{673D1DA4-92D4-4D09-BC12-91CD2A9817EE}" type="pres">
      <dgm:prSet presAssocID="{602FBDA3-0BDA-4FB9-A1FB-E0624FDDFE0C}" presName="hierChild2" presStyleCnt="0"/>
      <dgm:spPr/>
    </dgm:pt>
    <dgm:pt modelId="{64A9840C-9B0B-4508-86C3-1F1B91F57676}" type="pres">
      <dgm:prSet presAssocID="{9B23F096-B1DA-459A-9B6B-C13B71C34956}" presName="hierRoot1" presStyleCnt="0"/>
      <dgm:spPr/>
    </dgm:pt>
    <dgm:pt modelId="{25C5E3C1-F635-4231-9784-1BFC887FC162}" type="pres">
      <dgm:prSet presAssocID="{9B23F096-B1DA-459A-9B6B-C13B71C34956}" presName="composite" presStyleCnt="0"/>
      <dgm:spPr/>
    </dgm:pt>
    <dgm:pt modelId="{591DC017-714D-45A4-ABB2-9A7411D1BD25}" type="pres">
      <dgm:prSet presAssocID="{9B23F096-B1DA-459A-9B6B-C13B71C34956}" presName="background" presStyleLbl="node0" presStyleIdx="2" presStyleCnt="3"/>
      <dgm:spPr/>
    </dgm:pt>
    <dgm:pt modelId="{43BDC487-74A9-4519-AADB-97A9408A0AE8}" type="pres">
      <dgm:prSet presAssocID="{9B23F096-B1DA-459A-9B6B-C13B71C34956}" presName="text" presStyleLbl="fgAcc0" presStyleIdx="2" presStyleCnt="3">
        <dgm:presLayoutVars>
          <dgm:chPref val="3"/>
        </dgm:presLayoutVars>
      </dgm:prSet>
      <dgm:spPr/>
    </dgm:pt>
    <dgm:pt modelId="{4F57C383-01AD-40BD-8075-5F9DEA7402DB}" type="pres">
      <dgm:prSet presAssocID="{9B23F096-B1DA-459A-9B6B-C13B71C34956}" presName="hierChild2" presStyleCnt="0"/>
      <dgm:spPr/>
    </dgm:pt>
  </dgm:ptLst>
  <dgm:cxnLst>
    <dgm:cxn modelId="{FFAE2020-1F0F-4983-800B-556604D33946}" type="presOf" srcId="{8777D99E-1109-4249-A270-BBA27F55A366}" destId="{550BC5B7-4760-4704-9863-8D4CD3D1A656}" srcOrd="0" destOrd="0" presId="urn:microsoft.com/office/officeart/2005/8/layout/hierarchy1"/>
    <dgm:cxn modelId="{41EA3944-972C-411D-A6FC-04964C06B413}" srcId="{8777D99E-1109-4249-A270-BBA27F55A366}" destId="{602FBDA3-0BDA-4FB9-A1FB-E0624FDDFE0C}" srcOrd="1" destOrd="0" parTransId="{37DB9B4C-73B9-4FF8-9F3C-D99BF5BFA00A}" sibTransId="{1E016896-2989-4CCE-A1ED-C86041B016D4}"/>
    <dgm:cxn modelId="{86AEA767-1052-4026-819E-0F1592BD1999}" srcId="{8777D99E-1109-4249-A270-BBA27F55A366}" destId="{CFCB63D4-6E95-4B08-B895-8C6BA411BE5D}" srcOrd="0" destOrd="0" parTransId="{DC4DEB29-D659-4B81-98B4-D3693158AB28}" sibTransId="{3699F8A1-27B8-4F0E-B233-147D4BAC829B}"/>
    <dgm:cxn modelId="{E0B3B450-FD6E-4902-8706-F88D2083C760}" type="presOf" srcId="{602FBDA3-0BDA-4FB9-A1FB-E0624FDDFE0C}" destId="{206CA568-CD98-49CD-AB14-E43C70C07BC1}" srcOrd="0" destOrd="0" presId="urn:microsoft.com/office/officeart/2005/8/layout/hierarchy1"/>
    <dgm:cxn modelId="{E24ABC86-4EA4-4E71-89CB-ECF429292BAA}" type="presOf" srcId="{9B23F096-B1DA-459A-9B6B-C13B71C34956}" destId="{43BDC487-74A9-4519-AADB-97A9408A0AE8}" srcOrd="0" destOrd="0" presId="urn:microsoft.com/office/officeart/2005/8/layout/hierarchy1"/>
    <dgm:cxn modelId="{0BA18CB9-8C37-4DDE-9C4F-779F46F1460A}" type="presOf" srcId="{CFCB63D4-6E95-4B08-B895-8C6BA411BE5D}" destId="{75479F35-2A0F-4B01-A8C8-518368B6C6ED}" srcOrd="0" destOrd="0" presId="urn:microsoft.com/office/officeart/2005/8/layout/hierarchy1"/>
    <dgm:cxn modelId="{76742ABF-2191-499A-B56B-8435D18F59FB}" srcId="{8777D99E-1109-4249-A270-BBA27F55A366}" destId="{9B23F096-B1DA-459A-9B6B-C13B71C34956}" srcOrd="2" destOrd="0" parTransId="{A14DAD38-8238-4C25-A0A6-1BB5AEA22FC9}" sibTransId="{5A82604A-F5EE-4A7A-ACDA-8D7BF770F713}"/>
    <dgm:cxn modelId="{9A0565E6-E547-424B-9CF2-627DD78BA23F}" type="presParOf" srcId="{550BC5B7-4760-4704-9863-8D4CD3D1A656}" destId="{B46BBF38-650C-4E47-B31E-FC379E46339F}" srcOrd="0" destOrd="0" presId="urn:microsoft.com/office/officeart/2005/8/layout/hierarchy1"/>
    <dgm:cxn modelId="{8043937D-D91E-4DA8-93A5-F567620B40C9}" type="presParOf" srcId="{B46BBF38-650C-4E47-B31E-FC379E46339F}" destId="{BE9A8045-C339-4C96-AEE0-718AC2AA6E3C}" srcOrd="0" destOrd="0" presId="urn:microsoft.com/office/officeart/2005/8/layout/hierarchy1"/>
    <dgm:cxn modelId="{627D326E-AC5F-487E-85FD-CEF0688C5878}" type="presParOf" srcId="{BE9A8045-C339-4C96-AEE0-718AC2AA6E3C}" destId="{F760B370-5D9E-40B0-B2F9-6A5BAF64C3C2}" srcOrd="0" destOrd="0" presId="urn:microsoft.com/office/officeart/2005/8/layout/hierarchy1"/>
    <dgm:cxn modelId="{67F3DE46-24F4-4E31-AEE5-4EC04868909A}" type="presParOf" srcId="{BE9A8045-C339-4C96-AEE0-718AC2AA6E3C}" destId="{75479F35-2A0F-4B01-A8C8-518368B6C6ED}" srcOrd="1" destOrd="0" presId="urn:microsoft.com/office/officeart/2005/8/layout/hierarchy1"/>
    <dgm:cxn modelId="{3E31A5A6-DF1B-4BDE-AE7B-B9A4971858D8}" type="presParOf" srcId="{B46BBF38-650C-4E47-B31E-FC379E46339F}" destId="{5DD819AF-681F-466B-82C8-03E0BFFC0936}" srcOrd="1" destOrd="0" presId="urn:microsoft.com/office/officeart/2005/8/layout/hierarchy1"/>
    <dgm:cxn modelId="{FF076ABA-8882-45D2-8256-678BCAD58077}" type="presParOf" srcId="{550BC5B7-4760-4704-9863-8D4CD3D1A656}" destId="{B1A20FAE-545C-472C-B5B2-BCEE721C5A96}" srcOrd="1" destOrd="0" presId="urn:microsoft.com/office/officeart/2005/8/layout/hierarchy1"/>
    <dgm:cxn modelId="{7F9DE5F1-F8AB-4B5A-8F79-9C3FA2EF2FCA}" type="presParOf" srcId="{B1A20FAE-545C-472C-B5B2-BCEE721C5A96}" destId="{48586781-494D-4227-95FA-54A4FF2991BE}" srcOrd="0" destOrd="0" presId="urn:microsoft.com/office/officeart/2005/8/layout/hierarchy1"/>
    <dgm:cxn modelId="{9F732F9A-5209-4E7C-AE0F-AAD7B2B5A7B3}" type="presParOf" srcId="{48586781-494D-4227-95FA-54A4FF2991BE}" destId="{4DA44AAF-CBAC-44A5-91C7-04389A7D4EDB}" srcOrd="0" destOrd="0" presId="urn:microsoft.com/office/officeart/2005/8/layout/hierarchy1"/>
    <dgm:cxn modelId="{AEAA5422-346E-4493-8B06-3F4C8D36842C}" type="presParOf" srcId="{48586781-494D-4227-95FA-54A4FF2991BE}" destId="{206CA568-CD98-49CD-AB14-E43C70C07BC1}" srcOrd="1" destOrd="0" presId="urn:microsoft.com/office/officeart/2005/8/layout/hierarchy1"/>
    <dgm:cxn modelId="{5E6FBD71-367F-469A-8844-C34C562776BC}" type="presParOf" srcId="{B1A20FAE-545C-472C-B5B2-BCEE721C5A96}" destId="{673D1DA4-92D4-4D09-BC12-91CD2A9817EE}" srcOrd="1" destOrd="0" presId="urn:microsoft.com/office/officeart/2005/8/layout/hierarchy1"/>
    <dgm:cxn modelId="{905031BE-E9A5-4237-9F54-8E0165102390}" type="presParOf" srcId="{550BC5B7-4760-4704-9863-8D4CD3D1A656}" destId="{64A9840C-9B0B-4508-86C3-1F1B91F57676}" srcOrd="2" destOrd="0" presId="urn:microsoft.com/office/officeart/2005/8/layout/hierarchy1"/>
    <dgm:cxn modelId="{9EFE19B3-7BE1-41CB-8605-5BCA293A483D}" type="presParOf" srcId="{64A9840C-9B0B-4508-86C3-1F1B91F57676}" destId="{25C5E3C1-F635-4231-9784-1BFC887FC162}" srcOrd="0" destOrd="0" presId="urn:microsoft.com/office/officeart/2005/8/layout/hierarchy1"/>
    <dgm:cxn modelId="{E7E186A0-D74E-494E-B806-043A3B5DD9CD}" type="presParOf" srcId="{25C5E3C1-F635-4231-9784-1BFC887FC162}" destId="{591DC017-714D-45A4-ABB2-9A7411D1BD25}" srcOrd="0" destOrd="0" presId="urn:microsoft.com/office/officeart/2005/8/layout/hierarchy1"/>
    <dgm:cxn modelId="{9CA1BEDA-9C58-4B7D-B23B-8E565C557D8E}" type="presParOf" srcId="{25C5E3C1-F635-4231-9784-1BFC887FC162}" destId="{43BDC487-74A9-4519-AADB-97A9408A0AE8}" srcOrd="1" destOrd="0" presId="urn:microsoft.com/office/officeart/2005/8/layout/hierarchy1"/>
    <dgm:cxn modelId="{BC3ED9F2-4FE2-4B3B-9FCE-9ABAD7DC419B}" type="presParOf" srcId="{64A9840C-9B0B-4508-86C3-1F1B91F57676}" destId="{4F57C383-01AD-40BD-8075-5F9DEA740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D8321C-591E-47E5-A672-47CAFE3882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9D6DF4C-3C8F-4260-A47A-4B9E975049E4}">
      <dgm:prSet/>
      <dgm:spPr/>
      <dgm:t>
        <a:bodyPr/>
        <a:lstStyle/>
        <a:p>
          <a:r>
            <a:rPr lang="en-US" b="1"/>
            <a:t>Social media</a:t>
          </a:r>
          <a:endParaRPr lang="en-US"/>
        </a:p>
      </dgm:t>
    </dgm:pt>
    <dgm:pt modelId="{AC078ED1-6910-41CA-A27F-BC779B150007}" type="parTrans" cxnId="{ECDD41F5-B408-47C7-A837-281AA57DE399}">
      <dgm:prSet/>
      <dgm:spPr/>
      <dgm:t>
        <a:bodyPr/>
        <a:lstStyle/>
        <a:p>
          <a:endParaRPr lang="en-US"/>
        </a:p>
      </dgm:t>
    </dgm:pt>
    <dgm:pt modelId="{33FA738B-1624-4E5B-935C-560771BE5F79}" type="sibTrans" cxnId="{ECDD41F5-B408-47C7-A837-281AA57DE399}">
      <dgm:prSet/>
      <dgm:spPr/>
      <dgm:t>
        <a:bodyPr/>
        <a:lstStyle/>
        <a:p>
          <a:endParaRPr lang="en-US"/>
        </a:p>
      </dgm:t>
    </dgm:pt>
    <dgm:pt modelId="{DFD986B4-FD5E-4879-9938-3C1AB08527F7}">
      <dgm:prSet/>
      <dgm:spPr/>
      <dgm:t>
        <a:bodyPr/>
        <a:lstStyle/>
        <a:p>
          <a:r>
            <a:rPr lang="en-US" b="1"/>
            <a:t>ID verification</a:t>
          </a:r>
          <a:endParaRPr lang="en-US"/>
        </a:p>
      </dgm:t>
    </dgm:pt>
    <dgm:pt modelId="{F55CA8BD-A6CB-4E0E-8284-18F6BB9DB7C1}" type="parTrans" cxnId="{4A4B9C7F-F52E-4912-8A48-120B64AD37FF}">
      <dgm:prSet/>
      <dgm:spPr/>
      <dgm:t>
        <a:bodyPr/>
        <a:lstStyle/>
        <a:p>
          <a:endParaRPr lang="en-US"/>
        </a:p>
      </dgm:t>
    </dgm:pt>
    <dgm:pt modelId="{C5081A97-54ED-4664-9877-C0B044C63C96}" type="sibTrans" cxnId="{4A4B9C7F-F52E-4912-8A48-120B64AD37FF}">
      <dgm:prSet/>
      <dgm:spPr/>
      <dgm:t>
        <a:bodyPr/>
        <a:lstStyle/>
        <a:p>
          <a:endParaRPr lang="en-US"/>
        </a:p>
      </dgm:t>
    </dgm:pt>
    <dgm:pt modelId="{CCBD3687-5665-4587-B8BC-020E887F2C3F}">
      <dgm:prSet/>
      <dgm:spPr/>
      <dgm:t>
        <a:bodyPr/>
        <a:lstStyle/>
        <a:p>
          <a:r>
            <a:rPr lang="en-US" b="1"/>
            <a:t>Face ID</a:t>
          </a:r>
          <a:endParaRPr lang="en-US"/>
        </a:p>
      </dgm:t>
    </dgm:pt>
    <dgm:pt modelId="{2EB6F53E-5AF8-4AC1-B385-F6BEAAAEFD1D}" type="parTrans" cxnId="{3B491611-ED2E-4197-A2E4-0F1988F9B5A8}">
      <dgm:prSet/>
      <dgm:spPr/>
      <dgm:t>
        <a:bodyPr/>
        <a:lstStyle/>
        <a:p>
          <a:endParaRPr lang="en-US"/>
        </a:p>
      </dgm:t>
    </dgm:pt>
    <dgm:pt modelId="{931AFECB-9A68-4004-8F41-A94C457283EA}" type="sibTrans" cxnId="{3B491611-ED2E-4197-A2E4-0F1988F9B5A8}">
      <dgm:prSet/>
      <dgm:spPr/>
      <dgm:t>
        <a:bodyPr/>
        <a:lstStyle/>
        <a:p>
          <a:endParaRPr lang="en-US"/>
        </a:p>
      </dgm:t>
    </dgm:pt>
    <dgm:pt modelId="{33F6FB9F-4E6D-44C8-94E9-94AF82DB31B6}" type="pres">
      <dgm:prSet presAssocID="{02D8321C-591E-47E5-A672-47CAFE3882AF}" presName="root" presStyleCnt="0">
        <dgm:presLayoutVars>
          <dgm:dir/>
          <dgm:resizeHandles val="exact"/>
        </dgm:presLayoutVars>
      </dgm:prSet>
      <dgm:spPr/>
    </dgm:pt>
    <dgm:pt modelId="{52366505-8824-4388-8911-49FC159F1A5A}" type="pres">
      <dgm:prSet presAssocID="{79D6DF4C-3C8F-4260-A47A-4B9E975049E4}" presName="compNode" presStyleCnt="0"/>
      <dgm:spPr/>
    </dgm:pt>
    <dgm:pt modelId="{E1CFD2A8-357D-48E0-923C-4A1D5E66C961}" type="pres">
      <dgm:prSet presAssocID="{79D6DF4C-3C8F-4260-A47A-4B9E975049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8F6CAD5-489F-4DD8-87E0-41559D0BD106}" type="pres">
      <dgm:prSet presAssocID="{79D6DF4C-3C8F-4260-A47A-4B9E975049E4}" presName="spaceRect" presStyleCnt="0"/>
      <dgm:spPr/>
    </dgm:pt>
    <dgm:pt modelId="{6DD81F72-D94A-446F-ACBC-F69546339847}" type="pres">
      <dgm:prSet presAssocID="{79D6DF4C-3C8F-4260-A47A-4B9E975049E4}" presName="textRect" presStyleLbl="revTx" presStyleIdx="0" presStyleCnt="3">
        <dgm:presLayoutVars>
          <dgm:chMax val="1"/>
          <dgm:chPref val="1"/>
        </dgm:presLayoutVars>
      </dgm:prSet>
      <dgm:spPr/>
    </dgm:pt>
    <dgm:pt modelId="{67CFDBFE-2C92-4EE5-B8AC-3020CBA1B4D2}" type="pres">
      <dgm:prSet presAssocID="{33FA738B-1624-4E5B-935C-560771BE5F79}" presName="sibTrans" presStyleCnt="0"/>
      <dgm:spPr/>
    </dgm:pt>
    <dgm:pt modelId="{62FA49E4-B5F4-4FED-A67C-AD15C60AA0C9}" type="pres">
      <dgm:prSet presAssocID="{DFD986B4-FD5E-4879-9938-3C1AB08527F7}" presName="compNode" presStyleCnt="0"/>
      <dgm:spPr/>
    </dgm:pt>
    <dgm:pt modelId="{EF9AAEA5-1428-4C4D-B84F-69C352CA7C9F}" type="pres">
      <dgm:prSet presAssocID="{DFD986B4-FD5E-4879-9938-3C1AB08527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EEFC1D8-4607-4451-AD19-75EF76672D8E}" type="pres">
      <dgm:prSet presAssocID="{DFD986B4-FD5E-4879-9938-3C1AB08527F7}" presName="spaceRect" presStyleCnt="0"/>
      <dgm:spPr/>
    </dgm:pt>
    <dgm:pt modelId="{A8E01EED-CA13-423D-AED2-C284EACEEF84}" type="pres">
      <dgm:prSet presAssocID="{DFD986B4-FD5E-4879-9938-3C1AB08527F7}" presName="textRect" presStyleLbl="revTx" presStyleIdx="1" presStyleCnt="3">
        <dgm:presLayoutVars>
          <dgm:chMax val="1"/>
          <dgm:chPref val="1"/>
        </dgm:presLayoutVars>
      </dgm:prSet>
      <dgm:spPr/>
    </dgm:pt>
    <dgm:pt modelId="{15131786-0882-413B-AD76-B1A80613C4F5}" type="pres">
      <dgm:prSet presAssocID="{C5081A97-54ED-4664-9877-C0B044C63C96}" presName="sibTrans" presStyleCnt="0"/>
      <dgm:spPr/>
    </dgm:pt>
    <dgm:pt modelId="{B2E5954A-33B2-47C4-ACB7-CECCF4EA45DC}" type="pres">
      <dgm:prSet presAssocID="{CCBD3687-5665-4587-B8BC-020E887F2C3F}" presName="compNode" presStyleCnt="0"/>
      <dgm:spPr/>
    </dgm:pt>
    <dgm:pt modelId="{B3593F9F-214B-44E8-8C73-EC513184C157}" type="pres">
      <dgm:prSet presAssocID="{CCBD3687-5665-4587-B8BC-020E887F2C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AAAF9AA-4B3A-4B87-8954-0DF7051768CA}" type="pres">
      <dgm:prSet presAssocID="{CCBD3687-5665-4587-B8BC-020E887F2C3F}" presName="spaceRect" presStyleCnt="0"/>
      <dgm:spPr/>
    </dgm:pt>
    <dgm:pt modelId="{36C93CEE-11C8-4316-A604-37CAD8B74160}" type="pres">
      <dgm:prSet presAssocID="{CCBD3687-5665-4587-B8BC-020E887F2C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491611-ED2E-4197-A2E4-0F1988F9B5A8}" srcId="{02D8321C-591E-47E5-A672-47CAFE3882AF}" destId="{CCBD3687-5665-4587-B8BC-020E887F2C3F}" srcOrd="2" destOrd="0" parTransId="{2EB6F53E-5AF8-4AC1-B385-F6BEAAAEFD1D}" sibTransId="{931AFECB-9A68-4004-8F41-A94C457283EA}"/>
    <dgm:cxn modelId="{5E337D37-F1DD-418A-93BF-838EF383D885}" type="presOf" srcId="{DFD986B4-FD5E-4879-9938-3C1AB08527F7}" destId="{A8E01EED-CA13-423D-AED2-C284EACEEF84}" srcOrd="0" destOrd="0" presId="urn:microsoft.com/office/officeart/2018/2/layout/IconLabelList"/>
    <dgm:cxn modelId="{306D463E-175D-4BCF-8407-8CDF1A6925AC}" type="presOf" srcId="{79D6DF4C-3C8F-4260-A47A-4B9E975049E4}" destId="{6DD81F72-D94A-446F-ACBC-F69546339847}" srcOrd="0" destOrd="0" presId="urn:microsoft.com/office/officeart/2018/2/layout/IconLabelList"/>
    <dgm:cxn modelId="{4A4B9C7F-F52E-4912-8A48-120B64AD37FF}" srcId="{02D8321C-591E-47E5-A672-47CAFE3882AF}" destId="{DFD986B4-FD5E-4879-9938-3C1AB08527F7}" srcOrd="1" destOrd="0" parTransId="{F55CA8BD-A6CB-4E0E-8284-18F6BB9DB7C1}" sibTransId="{C5081A97-54ED-4664-9877-C0B044C63C96}"/>
    <dgm:cxn modelId="{54E7CDA4-5DD2-46C9-994E-1C53F96DE56C}" type="presOf" srcId="{CCBD3687-5665-4587-B8BC-020E887F2C3F}" destId="{36C93CEE-11C8-4316-A604-37CAD8B74160}" srcOrd="0" destOrd="0" presId="urn:microsoft.com/office/officeart/2018/2/layout/IconLabelList"/>
    <dgm:cxn modelId="{9F90CFAD-85C1-4A54-B7A9-978FC7353EC7}" type="presOf" srcId="{02D8321C-591E-47E5-A672-47CAFE3882AF}" destId="{33F6FB9F-4E6D-44C8-94E9-94AF82DB31B6}" srcOrd="0" destOrd="0" presId="urn:microsoft.com/office/officeart/2018/2/layout/IconLabelList"/>
    <dgm:cxn modelId="{ECDD41F5-B408-47C7-A837-281AA57DE399}" srcId="{02D8321C-591E-47E5-A672-47CAFE3882AF}" destId="{79D6DF4C-3C8F-4260-A47A-4B9E975049E4}" srcOrd="0" destOrd="0" parTransId="{AC078ED1-6910-41CA-A27F-BC779B150007}" sibTransId="{33FA738B-1624-4E5B-935C-560771BE5F79}"/>
    <dgm:cxn modelId="{9D6792F0-6E32-4654-A98F-84B43D6E722A}" type="presParOf" srcId="{33F6FB9F-4E6D-44C8-94E9-94AF82DB31B6}" destId="{52366505-8824-4388-8911-49FC159F1A5A}" srcOrd="0" destOrd="0" presId="urn:microsoft.com/office/officeart/2018/2/layout/IconLabelList"/>
    <dgm:cxn modelId="{E1F2C004-605F-4611-BAF8-1F387B6598DA}" type="presParOf" srcId="{52366505-8824-4388-8911-49FC159F1A5A}" destId="{E1CFD2A8-357D-48E0-923C-4A1D5E66C961}" srcOrd="0" destOrd="0" presId="urn:microsoft.com/office/officeart/2018/2/layout/IconLabelList"/>
    <dgm:cxn modelId="{185C77E9-7E81-4AD6-9AD1-BCE31632C3C9}" type="presParOf" srcId="{52366505-8824-4388-8911-49FC159F1A5A}" destId="{38F6CAD5-489F-4DD8-87E0-41559D0BD106}" srcOrd="1" destOrd="0" presId="urn:microsoft.com/office/officeart/2018/2/layout/IconLabelList"/>
    <dgm:cxn modelId="{1F289F93-B2E3-4FD0-9711-9222ACAF3EEE}" type="presParOf" srcId="{52366505-8824-4388-8911-49FC159F1A5A}" destId="{6DD81F72-D94A-446F-ACBC-F69546339847}" srcOrd="2" destOrd="0" presId="urn:microsoft.com/office/officeart/2018/2/layout/IconLabelList"/>
    <dgm:cxn modelId="{55A2719A-C91F-4D90-B211-3422ECECAF13}" type="presParOf" srcId="{33F6FB9F-4E6D-44C8-94E9-94AF82DB31B6}" destId="{67CFDBFE-2C92-4EE5-B8AC-3020CBA1B4D2}" srcOrd="1" destOrd="0" presId="urn:microsoft.com/office/officeart/2018/2/layout/IconLabelList"/>
    <dgm:cxn modelId="{AC292490-036B-4E38-9260-EC5C0C9FFFE7}" type="presParOf" srcId="{33F6FB9F-4E6D-44C8-94E9-94AF82DB31B6}" destId="{62FA49E4-B5F4-4FED-A67C-AD15C60AA0C9}" srcOrd="2" destOrd="0" presId="urn:microsoft.com/office/officeart/2018/2/layout/IconLabelList"/>
    <dgm:cxn modelId="{325FEFD8-E633-4FB3-ADE2-5815BA5407E1}" type="presParOf" srcId="{62FA49E4-B5F4-4FED-A67C-AD15C60AA0C9}" destId="{EF9AAEA5-1428-4C4D-B84F-69C352CA7C9F}" srcOrd="0" destOrd="0" presId="urn:microsoft.com/office/officeart/2018/2/layout/IconLabelList"/>
    <dgm:cxn modelId="{E6574742-CC68-4025-AA5D-1CD4CBE8639B}" type="presParOf" srcId="{62FA49E4-B5F4-4FED-A67C-AD15C60AA0C9}" destId="{1EEFC1D8-4607-4451-AD19-75EF76672D8E}" srcOrd="1" destOrd="0" presId="urn:microsoft.com/office/officeart/2018/2/layout/IconLabelList"/>
    <dgm:cxn modelId="{18D3BEDF-553B-4E37-A40D-5FD026671DE5}" type="presParOf" srcId="{62FA49E4-B5F4-4FED-A67C-AD15C60AA0C9}" destId="{A8E01EED-CA13-423D-AED2-C284EACEEF84}" srcOrd="2" destOrd="0" presId="urn:microsoft.com/office/officeart/2018/2/layout/IconLabelList"/>
    <dgm:cxn modelId="{0E7A4415-6370-4E80-9963-7AA1A36B956D}" type="presParOf" srcId="{33F6FB9F-4E6D-44C8-94E9-94AF82DB31B6}" destId="{15131786-0882-413B-AD76-B1A80613C4F5}" srcOrd="3" destOrd="0" presId="urn:microsoft.com/office/officeart/2018/2/layout/IconLabelList"/>
    <dgm:cxn modelId="{219B08F4-516C-42DC-A80E-DF67CF04CF68}" type="presParOf" srcId="{33F6FB9F-4E6D-44C8-94E9-94AF82DB31B6}" destId="{B2E5954A-33B2-47C4-ACB7-CECCF4EA45DC}" srcOrd="4" destOrd="0" presId="urn:microsoft.com/office/officeart/2018/2/layout/IconLabelList"/>
    <dgm:cxn modelId="{0AE1CC61-4191-452B-9D36-7CF3E2F4CBE1}" type="presParOf" srcId="{B2E5954A-33B2-47C4-ACB7-CECCF4EA45DC}" destId="{B3593F9F-214B-44E8-8C73-EC513184C157}" srcOrd="0" destOrd="0" presId="urn:microsoft.com/office/officeart/2018/2/layout/IconLabelList"/>
    <dgm:cxn modelId="{BE62AC9B-4D54-403A-A18E-366F71FD8FEF}" type="presParOf" srcId="{B2E5954A-33B2-47C4-ACB7-CECCF4EA45DC}" destId="{3AAAF9AA-4B3A-4B87-8954-0DF7051768CA}" srcOrd="1" destOrd="0" presId="urn:microsoft.com/office/officeart/2018/2/layout/IconLabelList"/>
    <dgm:cxn modelId="{9A014FF0-9C82-4DAB-B821-AF12B265DC7F}" type="presParOf" srcId="{B2E5954A-33B2-47C4-ACB7-CECCF4EA45DC}" destId="{36C93CEE-11C8-4316-A604-37CAD8B74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2E1576-8D3C-4C8C-AB09-9016EFCC34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925220-55D6-4E0C-9F61-D7617928E8FE}">
      <dgm:prSet/>
      <dgm:spPr/>
      <dgm:t>
        <a:bodyPr/>
        <a:lstStyle/>
        <a:p>
          <a:r>
            <a:rPr lang="en-US" b="1"/>
            <a:t>Compared to other biometric systems</a:t>
          </a:r>
          <a:endParaRPr lang="en-US"/>
        </a:p>
      </dgm:t>
    </dgm:pt>
    <dgm:pt modelId="{D0C13B67-3DD5-4A11-98C4-A2C3B16B988E}" type="parTrans" cxnId="{9C2C6A9F-35AD-4638-8FEA-2C30C50C6719}">
      <dgm:prSet/>
      <dgm:spPr/>
      <dgm:t>
        <a:bodyPr/>
        <a:lstStyle/>
        <a:p>
          <a:endParaRPr lang="en-US"/>
        </a:p>
      </dgm:t>
    </dgm:pt>
    <dgm:pt modelId="{6F7CA2F8-0EB1-4318-8CA1-2CBE9AD6AB81}" type="sibTrans" cxnId="{9C2C6A9F-35AD-4638-8FEA-2C30C50C6719}">
      <dgm:prSet/>
      <dgm:spPr/>
      <dgm:t>
        <a:bodyPr/>
        <a:lstStyle/>
        <a:p>
          <a:endParaRPr lang="en-US"/>
        </a:p>
      </dgm:t>
    </dgm:pt>
    <dgm:pt modelId="{E0FF16D5-6E9B-4D14-9DFE-199EEAEA7CC1}">
      <dgm:prSet/>
      <dgm:spPr/>
      <dgm:t>
        <a:bodyPr/>
        <a:lstStyle/>
        <a:p>
          <a:r>
            <a:rPr lang="en-US" b="1"/>
            <a:t>Weaknesses</a:t>
          </a:r>
          <a:endParaRPr lang="en-US"/>
        </a:p>
      </dgm:t>
    </dgm:pt>
    <dgm:pt modelId="{868CF2DF-EE8D-48B1-B086-93A0FDF27078}" type="parTrans" cxnId="{CB00E532-2865-4C04-8E0C-9DABE1A69169}">
      <dgm:prSet/>
      <dgm:spPr/>
      <dgm:t>
        <a:bodyPr/>
        <a:lstStyle/>
        <a:p>
          <a:endParaRPr lang="en-US"/>
        </a:p>
      </dgm:t>
    </dgm:pt>
    <dgm:pt modelId="{005BAFA4-9A5E-417B-AB7A-319E8F7818B3}" type="sibTrans" cxnId="{CB00E532-2865-4C04-8E0C-9DABE1A69169}">
      <dgm:prSet/>
      <dgm:spPr/>
      <dgm:t>
        <a:bodyPr/>
        <a:lstStyle/>
        <a:p>
          <a:endParaRPr lang="en-US"/>
        </a:p>
      </dgm:t>
    </dgm:pt>
    <dgm:pt modelId="{427FFB3B-BDD7-450D-8B4E-AF5907E9C08D}">
      <dgm:prSet/>
      <dgm:spPr/>
      <dgm:t>
        <a:bodyPr/>
        <a:lstStyle/>
        <a:p>
          <a:r>
            <a:rPr lang="en-US" b="1"/>
            <a:t>Ineffectiveness</a:t>
          </a:r>
          <a:endParaRPr lang="en-US"/>
        </a:p>
      </dgm:t>
    </dgm:pt>
    <dgm:pt modelId="{95953E74-FABF-4010-9020-42A5AA68B52F}" type="parTrans" cxnId="{E57D0D2D-044F-4A67-B7CD-98AB81BBFD07}">
      <dgm:prSet/>
      <dgm:spPr/>
      <dgm:t>
        <a:bodyPr/>
        <a:lstStyle/>
        <a:p>
          <a:endParaRPr lang="en-US"/>
        </a:p>
      </dgm:t>
    </dgm:pt>
    <dgm:pt modelId="{E45A9811-38B2-481E-997D-302A2C5273ED}" type="sibTrans" cxnId="{E57D0D2D-044F-4A67-B7CD-98AB81BBFD07}">
      <dgm:prSet/>
      <dgm:spPr/>
      <dgm:t>
        <a:bodyPr/>
        <a:lstStyle/>
        <a:p>
          <a:endParaRPr lang="en-US"/>
        </a:p>
      </dgm:t>
    </dgm:pt>
    <dgm:pt modelId="{AC38A343-21BD-47D6-95B0-31DE0F630692}" type="pres">
      <dgm:prSet presAssocID="{432E1576-8D3C-4C8C-AB09-9016EFCC34BF}" presName="linear" presStyleCnt="0">
        <dgm:presLayoutVars>
          <dgm:animLvl val="lvl"/>
          <dgm:resizeHandles val="exact"/>
        </dgm:presLayoutVars>
      </dgm:prSet>
      <dgm:spPr/>
    </dgm:pt>
    <dgm:pt modelId="{1FFCD26C-1DDF-48FA-8FC3-ADC2D78D7557}" type="pres">
      <dgm:prSet presAssocID="{F9925220-55D6-4E0C-9F61-D7617928E8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3F2975-CF15-4301-867C-0D62F078E1F2}" type="pres">
      <dgm:prSet presAssocID="{6F7CA2F8-0EB1-4318-8CA1-2CBE9AD6AB81}" presName="spacer" presStyleCnt="0"/>
      <dgm:spPr/>
    </dgm:pt>
    <dgm:pt modelId="{C74B1600-1B5D-4816-8AA0-27FD822D8F1D}" type="pres">
      <dgm:prSet presAssocID="{E0FF16D5-6E9B-4D14-9DFE-199EEAEA7C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124CF5-0152-4996-87AA-46FD5E9B9CCF}" type="pres">
      <dgm:prSet presAssocID="{005BAFA4-9A5E-417B-AB7A-319E8F7818B3}" presName="spacer" presStyleCnt="0"/>
      <dgm:spPr/>
    </dgm:pt>
    <dgm:pt modelId="{E2C7BE33-AA71-4770-A3FD-A7CFDB86B8F2}" type="pres">
      <dgm:prSet presAssocID="{427FFB3B-BDD7-450D-8B4E-AF5907E9C08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C7B322B-5775-4DDA-99EA-60A5E2CAD018}" type="presOf" srcId="{E0FF16D5-6E9B-4D14-9DFE-199EEAEA7CC1}" destId="{C74B1600-1B5D-4816-8AA0-27FD822D8F1D}" srcOrd="0" destOrd="0" presId="urn:microsoft.com/office/officeart/2005/8/layout/vList2"/>
    <dgm:cxn modelId="{E57D0D2D-044F-4A67-B7CD-98AB81BBFD07}" srcId="{432E1576-8D3C-4C8C-AB09-9016EFCC34BF}" destId="{427FFB3B-BDD7-450D-8B4E-AF5907E9C08D}" srcOrd="2" destOrd="0" parTransId="{95953E74-FABF-4010-9020-42A5AA68B52F}" sibTransId="{E45A9811-38B2-481E-997D-302A2C5273ED}"/>
    <dgm:cxn modelId="{CB00E532-2865-4C04-8E0C-9DABE1A69169}" srcId="{432E1576-8D3C-4C8C-AB09-9016EFCC34BF}" destId="{E0FF16D5-6E9B-4D14-9DFE-199EEAEA7CC1}" srcOrd="1" destOrd="0" parTransId="{868CF2DF-EE8D-48B1-B086-93A0FDF27078}" sibTransId="{005BAFA4-9A5E-417B-AB7A-319E8F7818B3}"/>
    <dgm:cxn modelId="{B3D9EE35-51F4-4116-8DFA-E396BC3206DC}" type="presOf" srcId="{F9925220-55D6-4E0C-9F61-D7617928E8FE}" destId="{1FFCD26C-1DDF-48FA-8FC3-ADC2D78D7557}" srcOrd="0" destOrd="0" presId="urn:microsoft.com/office/officeart/2005/8/layout/vList2"/>
    <dgm:cxn modelId="{49ACAC46-36CC-45C7-A70C-45797D2DEA84}" type="presOf" srcId="{427FFB3B-BDD7-450D-8B4E-AF5907E9C08D}" destId="{E2C7BE33-AA71-4770-A3FD-A7CFDB86B8F2}" srcOrd="0" destOrd="0" presId="urn:microsoft.com/office/officeart/2005/8/layout/vList2"/>
    <dgm:cxn modelId="{9C2C6A9F-35AD-4638-8FEA-2C30C50C6719}" srcId="{432E1576-8D3C-4C8C-AB09-9016EFCC34BF}" destId="{F9925220-55D6-4E0C-9F61-D7617928E8FE}" srcOrd="0" destOrd="0" parTransId="{D0C13B67-3DD5-4A11-98C4-A2C3B16B988E}" sibTransId="{6F7CA2F8-0EB1-4318-8CA1-2CBE9AD6AB81}"/>
    <dgm:cxn modelId="{FCA04EEB-A36B-4AAD-8FDB-025E4E9CFB9D}" type="presOf" srcId="{432E1576-8D3C-4C8C-AB09-9016EFCC34BF}" destId="{AC38A343-21BD-47D6-95B0-31DE0F630692}" srcOrd="0" destOrd="0" presId="urn:microsoft.com/office/officeart/2005/8/layout/vList2"/>
    <dgm:cxn modelId="{0F772165-6690-4244-BF57-C523A7C7D86B}" type="presParOf" srcId="{AC38A343-21BD-47D6-95B0-31DE0F630692}" destId="{1FFCD26C-1DDF-48FA-8FC3-ADC2D78D7557}" srcOrd="0" destOrd="0" presId="urn:microsoft.com/office/officeart/2005/8/layout/vList2"/>
    <dgm:cxn modelId="{9D6E3AE4-2C07-48C5-8EDF-E89FA16BCD33}" type="presParOf" srcId="{AC38A343-21BD-47D6-95B0-31DE0F630692}" destId="{763F2975-CF15-4301-867C-0D62F078E1F2}" srcOrd="1" destOrd="0" presId="urn:microsoft.com/office/officeart/2005/8/layout/vList2"/>
    <dgm:cxn modelId="{D627E5E1-6F7A-491F-AE14-FC58D1039B67}" type="presParOf" srcId="{AC38A343-21BD-47D6-95B0-31DE0F630692}" destId="{C74B1600-1B5D-4816-8AA0-27FD822D8F1D}" srcOrd="2" destOrd="0" presId="urn:microsoft.com/office/officeart/2005/8/layout/vList2"/>
    <dgm:cxn modelId="{41719C6B-8E58-4FFF-90E2-6D08106805D5}" type="presParOf" srcId="{AC38A343-21BD-47D6-95B0-31DE0F630692}" destId="{BF124CF5-0152-4996-87AA-46FD5E9B9CCF}" srcOrd="3" destOrd="0" presId="urn:microsoft.com/office/officeart/2005/8/layout/vList2"/>
    <dgm:cxn modelId="{20D5497F-A8DE-4E3B-8281-3D8EA309D092}" type="presParOf" srcId="{AC38A343-21BD-47D6-95B0-31DE0F630692}" destId="{E2C7BE33-AA71-4770-A3FD-A7CFDB86B8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753CD7-5B4B-4B87-8512-311A61DF396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CB77BE-147C-4634-8AB7-91A73E8F0A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Privacy violations</a:t>
          </a:r>
          <a:endParaRPr lang="en-US"/>
        </a:p>
      </dgm:t>
    </dgm:pt>
    <dgm:pt modelId="{ACF141EE-B8E3-4236-9083-2B7E67D9AED1}" type="parTrans" cxnId="{DE334A7F-75D7-4CC7-857B-22E78EDC62A7}">
      <dgm:prSet/>
      <dgm:spPr/>
      <dgm:t>
        <a:bodyPr/>
        <a:lstStyle/>
        <a:p>
          <a:endParaRPr lang="en-US"/>
        </a:p>
      </dgm:t>
    </dgm:pt>
    <dgm:pt modelId="{8B0F777C-EFC2-4392-9996-28329C64C357}" type="sibTrans" cxnId="{DE334A7F-75D7-4CC7-857B-22E78EDC62A7}">
      <dgm:prSet/>
      <dgm:spPr/>
      <dgm:t>
        <a:bodyPr/>
        <a:lstStyle/>
        <a:p>
          <a:endParaRPr lang="en-US"/>
        </a:p>
      </dgm:t>
    </dgm:pt>
    <dgm:pt modelId="{84445C5C-FAC6-4F68-B81B-45F66274F6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Imperfect technology in law enforcement</a:t>
          </a:r>
          <a:endParaRPr lang="en-US"/>
        </a:p>
      </dgm:t>
    </dgm:pt>
    <dgm:pt modelId="{407BC988-BAA4-4038-A233-A4480C231CF4}" type="parTrans" cxnId="{9EA81F58-731B-4D5F-92FD-094C7062D58C}">
      <dgm:prSet/>
      <dgm:spPr/>
      <dgm:t>
        <a:bodyPr/>
        <a:lstStyle/>
        <a:p>
          <a:endParaRPr lang="en-US"/>
        </a:p>
      </dgm:t>
    </dgm:pt>
    <dgm:pt modelId="{21631016-E6CD-490A-A85C-D046C4BD162C}" type="sibTrans" cxnId="{9EA81F58-731B-4D5F-92FD-094C7062D58C}">
      <dgm:prSet/>
      <dgm:spPr/>
      <dgm:t>
        <a:bodyPr/>
        <a:lstStyle/>
        <a:p>
          <a:endParaRPr lang="en-US"/>
        </a:p>
      </dgm:t>
    </dgm:pt>
    <dgm:pt modelId="{E841F627-5070-422F-8BCB-9E78872A0E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Data protection</a:t>
          </a:r>
          <a:endParaRPr lang="en-US"/>
        </a:p>
      </dgm:t>
    </dgm:pt>
    <dgm:pt modelId="{7A2BBDE0-0F5E-4FAB-AE96-068E8C9FE7FB}" type="parTrans" cxnId="{307554D6-CE04-453F-BF74-B6D476DD7DD5}">
      <dgm:prSet/>
      <dgm:spPr/>
      <dgm:t>
        <a:bodyPr/>
        <a:lstStyle/>
        <a:p>
          <a:endParaRPr lang="en-US"/>
        </a:p>
      </dgm:t>
    </dgm:pt>
    <dgm:pt modelId="{3AA3BF7D-486E-43F4-A3DD-2FEFD965FCD7}" type="sibTrans" cxnId="{307554D6-CE04-453F-BF74-B6D476DD7DD5}">
      <dgm:prSet/>
      <dgm:spPr/>
      <dgm:t>
        <a:bodyPr/>
        <a:lstStyle/>
        <a:p>
          <a:endParaRPr lang="en-US"/>
        </a:p>
      </dgm:t>
    </dgm:pt>
    <dgm:pt modelId="{F9EE892A-5C2C-4209-9DB5-B4E669549C3A}" type="pres">
      <dgm:prSet presAssocID="{0A753CD7-5B4B-4B87-8512-311A61DF3963}" presName="linear" presStyleCnt="0">
        <dgm:presLayoutVars>
          <dgm:animLvl val="lvl"/>
          <dgm:resizeHandles val="exact"/>
        </dgm:presLayoutVars>
      </dgm:prSet>
      <dgm:spPr/>
    </dgm:pt>
    <dgm:pt modelId="{00671C10-0A65-4F83-A451-62446C0AA8EB}" type="pres">
      <dgm:prSet presAssocID="{FFCB77BE-147C-4634-8AB7-91A73E8F0A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12AA18-1A49-4840-BFE8-653250D04CAA}" type="pres">
      <dgm:prSet presAssocID="{8B0F777C-EFC2-4392-9996-28329C64C357}" presName="spacer" presStyleCnt="0"/>
      <dgm:spPr/>
    </dgm:pt>
    <dgm:pt modelId="{FA176007-EFED-4CD5-A9F1-42F89D64B1CF}" type="pres">
      <dgm:prSet presAssocID="{84445C5C-FAC6-4F68-B81B-45F66274F6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C4D557-8A8C-45C0-89C5-29C42A07E485}" type="pres">
      <dgm:prSet presAssocID="{21631016-E6CD-490A-A85C-D046C4BD162C}" presName="spacer" presStyleCnt="0"/>
      <dgm:spPr/>
    </dgm:pt>
    <dgm:pt modelId="{9277EA2B-37F0-4F30-94BC-94BE7DF8C622}" type="pres">
      <dgm:prSet presAssocID="{E841F627-5070-422F-8BCB-9E78872A0E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2E98274-5AC4-4C50-8BED-48C587D1C231}" type="presOf" srcId="{0A753CD7-5B4B-4B87-8512-311A61DF3963}" destId="{F9EE892A-5C2C-4209-9DB5-B4E669549C3A}" srcOrd="0" destOrd="0" presId="urn:microsoft.com/office/officeart/2005/8/layout/vList2"/>
    <dgm:cxn modelId="{9EA81F58-731B-4D5F-92FD-094C7062D58C}" srcId="{0A753CD7-5B4B-4B87-8512-311A61DF3963}" destId="{84445C5C-FAC6-4F68-B81B-45F66274F676}" srcOrd="1" destOrd="0" parTransId="{407BC988-BAA4-4038-A233-A4480C231CF4}" sibTransId="{21631016-E6CD-490A-A85C-D046C4BD162C}"/>
    <dgm:cxn modelId="{05725759-855B-4F17-94BB-762C4221C582}" type="presOf" srcId="{E841F627-5070-422F-8BCB-9E78872A0EE6}" destId="{9277EA2B-37F0-4F30-94BC-94BE7DF8C622}" srcOrd="0" destOrd="0" presId="urn:microsoft.com/office/officeart/2005/8/layout/vList2"/>
    <dgm:cxn modelId="{DE334A7F-75D7-4CC7-857B-22E78EDC62A7}" srcId="{0A753CD7-5B4B-4B87-8512-311A61DF3963}" destId="{FFCB77BE-147C-4634-8AB7-91A73E8F0AB7}" srcOrd="0" destOrd="0" parTransId="{ACF141EE-B8E3-4236-9083-2B7E67D9AED1}" sibTransId="{8B0F777C-EFC2-4392-9996-28329C64C357}"/>
    <dgm:cxn modelId="{307554D6-CE04-453F-BF74-B6D476DD7DD5}" srcId="{0A753CD7-5B4B-4B87-8512-311A61DF3963}" destId="{E841F627-5070-422F-8BCB-9E78872A0EE6}" srcOrd="2" destOrd="0" parTransId="{7A2BBDE0-0F5E-4FAB-AE96-068E8C9FE7FB}" sibTransId="{3AA3BF7D-486E-43F4-A3DD-2FEFD965FCD7}"/>
    <dgm:cxn modelId="{330A41FA-2C4A-4E20-B9E3-6D0A321EC1A4}" type="presOf" srcId="{FFCB77BE-147C-4634-8AB7-91A73E8F0AB7}" destId="{00671C10-0A65-4F83-A451-62446C0AA8EB}" srcOrd="0" destOrd="0" presId="urn:microsoft.com/office/officeart/2005/8/layout/vList2"/>
    <dgm:cxn modelId="{614B10FD-3D4B-4227-9D3F-9EEA93056483}" type="presOf" srcId="{84445C5C-FAC6-4F68-B81B-45F66274F676}" destId="{FA176007-EFED-4CD5-A9F1-42F89D64B1CF}" srcOrd="0" destOrd="0" presId="urn:microsoft.com/office/officeart/2005/8/layout/vList2"/>
    <dgm:cxn modelId="{B7347CBA-BC34-407A-9F1F-D6267B609AA1}" type="presParOf" srcId="{F9EE892A-5C2C-4209-9DB5-B4E669549C3A}" destId="{00671C10-0A65-4F83-A451-62446C0AA8EB}" srcOrd="0" destOrd="0" presId="urn:microsoft.com/office/officeart/2005/8/layout/vList2"/>
    <dgm:cxn modelId="{FBAFFE44-798B-495E-A6A9-57FB16C051A2}" type="presParOf" srcId="{F9EE892A-5C2C-4209-9DB5-B4E669549C3A}" destId="{C612AA18-1A49-4840-BFE8-653250D04CAA}" srcOrd="1" destOrd="0" presId="urn:microsoft.com/office/officeart/2005/8/layout/vList2"/>
    <dgm:cxn modelId="{DBA7EA45-3975-4EA4-B81B-1DD44A5DC656}" type="presParOf" srcId="{F9EE892A-5C2C-4209-9DB5-B4E669549C3A}" destId="{FA176007-EFED-4CD5-A9F1-42F89D64B1CF}" srcOrd="2" destOrd="0" presId="urn:microsoft.com/office/officeart/2005/8/layout/vList2"/>
    <dgm:cxn modelId="{1E6C774B-BC98-4F74-831C-22372C5DBDE0}" type="presParOf" srcId="{F9EE892A-5C2C-4209-9DB5-B4E669549C3A}" destId="{CBC4D557-8A8C-45C0-89C5-29C42A07E485}" srcOrd="3" destOrd="0" presId="urn:microsoft.com/office/officeart/2005/8/layout/vList2"/>
    <dgm:cxn modelId="{6F405CD5-D0D4-4EB6-88E1-A245312183E0}" type="presParOf" srcId="{F9EE892A-5C2C-4209-9DB5-B4E669549C3A}" destId="{9277EA2B-37F0-4F30-94BC-94BE7DF8C6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8A407-343F-42BE-BD0F-87EC5316B6DF}">
      <dsp:nvSpPr>
        <dsp:cNvPr id="0" name=""/>
        <dsp:cNvSpPr/>
      </dsp:nvSpPr>
      <dsp:spPr>
        <a:xfrm>
          <a:off x="0" y="919831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Face recognition technology is a biometric technology, which is based on the identification of facial features of a person.</a:t>
          </a:r>
        </a:p>
      </dsp:txBody>
      <dsp:txXfrm>
        <a:off x="0" y="919831"/>
        <a:ext cx="3143249" cy="1885950"/>
      </dsp:txXfrm>
    </dsp:sp>
    <dsp:sp modelId="{9870C275-78D7-4C6F-8893-37A2D246AD25}">
      <dsp:nvSpPr>
        <dsp:cNvPr id="0" name=""/>
        <dsp:cNvSpPr/>
      </dsp:nvSpPr>
      <dsp:spPr>
        <a:xfrm>
          <a:off x="3457575" y="919831"/>
          <a:ext cx="3143249" cy="1885950"/>
        </a:xfrm>
        <a:prstGeom prst="rect">
          <a:avLst/>
        </a:prstGeom>
        <a:solidFill>
          <a:schemeClr val="accent2">
            <a:hueOff val="560596"/>
            <a:satOff val="-25182"/>
            <a:lumOff val="33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People collect the face images, and the recognition equipment automatically processes the images. </a:t>
          </a:r>
        </a:p>
      </dsp:txBody>
      <dsp:txXfrm>
        <a:off x="3457575" y="919831"/>
        <a:ext cx="3143249" cy="1885950"/>
      </dsp:txXfrm>
    </dsp:sp>
    <dsp:sp modelId="{8A9A453A-0246-4F65-B807-FA40FFDC87FC}">
      <dsp:nvSpPr>
        <dsp:cNvPr id="0" name=""/>
        <dsp:cNvSpPr/>
      </dsp:nvSpPr>
      <dsp:spPr>
        <a:xfrm>
          <a:off x="6915149" y="919831"/>
          <a:ext cx="3143249" cy="1885950"/>
        </a:xfrm>
        <a:prstGeom prst="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Face recognition has become the future development direction and has many potential application prospects.</a:t>
          </a:r>
        </a:p>
      </dsp:txBody>
      <dsp:txXfrm>
        <a:off x="6915149" y="919831"/>
        <a:ext cx="3143249" cy="1885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2F911-ECA5-4B5B-80AF-D39357F06973}">
      <dsp:nvSpPr>
        <dsp:cNvPr id="0" name=""/>
        <dsp:cNvSpPr/>
      </dsp:nvSpPr>
      <dsp:spPr>
        <a:xfrm>
          <a:off x="2946" y="226351"/>
          <a:ext cx="2337792" cy="32729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Face Detection</a:t>
          </a:r>
          <a:r>
            <a:rPr lang="en-US" sz="2400" kern="1200"/>
            <a:t>.</a:t>
          </a:r>
        </a:p>
      </dsp:txBody>
      <dsp:txXfrm>
        <a:off x="2946" y="1470056"/>
        <a:ext cx="2337792" cy="1963745"/>
      </dsp:txXfrm>
    </dsp:sp>
    <dsp:sp modelId="{4F9D3B71-B6FE-4E15-96AA-BB8FC9C6D5D8}">
      <dsp:nvSpPr>
        <dsp:cNvPr id="0" name=""/>
        <dsp:cNvSpPr/>
      </dsp:nvSpPr>
      <dsp:spPr>
        <a:xfrm>
          <a:off x="680906" y="553642"/>
          <a:ext cx="981872" cy="9818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4698" y="697434"/>
        <a:ext cx="694288" cy="694288"/>
      </dsp:txXfrm>
    </dsp:sp>
    <dsp:sp modelId="{33CC0E48-68C8-4498-BAF4-F6D46A9BBF6A}">
      <dsp:nvSpPr>
        <dsp:cNvPr id="0" name=""/>
        <dsp:cNvSpPr/>
      </dsp:nvSpPr>
      <dsp:spPr>
        <a:xfrm>
          <a:off x="2946" y="3499188"/>
          <a:ext cx="233779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7834C4-7982-42BA-B849-EEEAC0EF9D7A}">
      <dsp:nvSpPr>
        <dsp:cNvPr id="0" name=""/>
        <dsp:cNvSpPr/>
      </dsp:nvSpPr>
      <dsp:spPr>
        <a:xfrm>
          <a:off x="2574518" y="226351"/>
          <a:ext cx="2337792" cy="32729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Face Alignment</a:t>
          </a:r>
          <a:r>
            <a:rPr lang="en-US" sz="2400" kern="1200"/>
            <a:t>.</a:t>
          </a:r>
        </a:p>
      </dsp:txBody>
      <dsp:txXfrm>
        <a:off x="2574518" y="1470056"/>
        <a:ext cx="2337792" cy="1963745"/>
      </dsp:txXfrm>
    </dsp:sp>
    <dsp:sp modelId="{23CF5CEF-6775-465E-BD6A-C01673D92780}">
      <dsp:nvSpPr>
        <dsp:cNvPr id="0" name=""/>
        <dsp:cNvSpPr/>
      </dsp:nvSpPr>
      <dsp:spPr>
        <a:xfrm>
          <a:off x="3252477" y="553642"/>
          <a:ext cx="981872" cy="9818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96269" y="697434"/>
        <a:ext cx="694288" cy="694288"/>
      </dsp:txXfrm>
    </dsp:sp>
    <dsp:sp modelId="{07B290AF-A4CD-4045-B1E7-267C7931D6E9}">
      <dsp:nvSpPr>
        <dsp:cNvPr id="0" name=""/>
        <dsp:cNvSpPr/>
      </dsp:nvSpPr>
      <dsp:spPr>
        <a:xfrm>
          <a:off x="2574518" y="3499188"/>
          <a:ext cx="233779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F2EC07-84AD-49D0-906D-9B7A4C957685}">
      <dsp:nvSpPr>
        <dsp:cNvPr id="0" name=""/>
        <dsp:cNvSpPr/>
      </dsp:nvSpPr>
      <dsp:spPr>
        <a:xfrm>
          <a:off x="5146089" y="226351"/>
          <a:ext cx="2337792" cy="327290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Feature Extraction</a:t>
          </a:r>
          <a:r>
            <a:rPr lang="en-US" sz="2400" kern="1200"/>
            <a:t>.</a:t>
          </a:r>
        </a:p>
      </dsp:txBody>
      <dsp:txXfrm>
        <a:off x="5146089" y="1470056"/>
        <a:ext cx="2337792" cy="1963745"/>
      </dsp:txXfrm>
    </dsp:sp>
    <dsp:sp modelId="{FE191ECE-DB01-4610-A2AC-BE4C5440A78D}">
      <dsp:nvSpPr>
        <dsp:cNvPr id="0" name=""/>
        <dsp:cNvSpPr/>
      </dsp:nvSpPr>
      <dsp:spPr>
        <a:xfrm>
          <a:off x="5824049" y="553642"/>
          <a:ext cx="981872" cy="9818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67841" y="697434"/>
        <a:ext cx="694288" cy="694288"/>
      </dsp:txXfrm>
    </dsp:sp>
    <dsp:sp modelId="{D4AD577B-8F54-45F6-8A24-BC8FE8C6B90C}">
      <dsp:nvSpPr>
        <dsp:cNvPr id="0" name=""/>
        <dsp:cNvSpPr/>
      </dsp:nvSpPr>
      <dsp:spPr>
        <a:xfrm>
          <a:off x="5146089" y="3499188"/>
          <a:ext cx="233779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795C4C-6A12-4527-93BF-13D3E317445C}">
      <dsp:nvSpPr>
        <dsp:cNvPr id="0" name=""/>
        <dsp:cNvSpPr/>
      </dsp:nvSpPr>
      <dsp:spPr>
        <a:xfrm>
          <a:off x="7717661" y="226351"/>
          <a:ext cx="2337792" cy="327290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Face Recognition</a:t>
          </a:r>
          <a:r>
            <a:rPr lang="en-US" sz="2400" kern="1200"/>
            <a:t>. </a:t>
          </a:r>
        </a:p>
      </dsp:txBody>
      <dsp:txXfrm>
        <a:off x="7717661" y="1470056"/>
        <a:ext cx="2337792" cy="1963745"/>
      </dsp:txXfrm>
    </dsp:sp>
    <dsp:sp modelId="{7606B69F-1BF7-4E70-8BBE-F3442E6BEDED}">
      <dsp:nvSpPr>
        <dsp:cNvPr id="0" name=""/>
        <dsp:cNvSpPr/>
      </dsp:nvSpPr>
      <dsp:spPr>
        <a:xfrm>
          <a:off x="8395620" y="553642"/>
          <a:ext cx="981872" cy="9818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39412" y="697434"/>
        <a:ext cx="694288" cy="694288"/>
      </dsp:txXfrm>
    </dsp:sp>
    <dsp:sp modelId="{754B193D-9BC3-4263-8BDF-2BD24D6ACED6}">
      <dsp:nvSpPr>
        <dsp:cNvPr id="0" name=""/>
        <dsp:cNvSpPr/>
      </dsp:nvSpPr>
      <dsp:spPr>
        <a:xfrm>
          <a:off x="7717661" y="3499188"/>
          <a:ext cx="2337792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95AD8-694C-4978-BC9A-6B697A52610B}">
      <dsp:nvSpPr>
        <dsp:cNvPr id="0" name=""/>
        <dsp:cNvSpPr/>
      </dsp:nvSpPr>
      <dsp:spPr>
        <a:xfrm>
          <a:off x="0" y="1546"/>
          <a:ext cx="10058399" cy="783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0AA24-83B0-41B5-A9BC-10CEF954ADDC}">
      <dsp:nvSpPr>
        <dsp:cNvPr id="0" name=""/>
        <dsp:cNvSpPr/>
      </dsp:nvSpPr>
      <dsp:spPr>
        <a:xfrm>
          <a:off x="237065" y="177876"/>
          <a:ext cx="431028" cy="431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FE9D5-912D-43DA-94C0-90DB97429F98}">
      <dsp:nvSpPr>
        <dsp:cNvPr id="0" name=""/>
        <dsp:cNvSpPr/>
      </dsp:nvSpPr>
      <dsp:spPr>
        <a:xfrm>
          <a:off x="905159" y="1546"/>
          <a:ext cx="9153240" cy="783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40" tIns="82940" rIns="82940" bIns="829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Definition </a:t>
          </a:r>
          <a:endParaRPr lang="en-US" sz="2200" kern="1200"/>
        </a:p>
      </dsp:txBody>
      <dsp:txXfrm>
        <a:off x="905159" y="1546"/>
        <a:ext cx="9153240" cy="783688"/>
      </dsp:txXfrm>
    </dsp:sp>
    <dsp:sp modelId="{90B64223-825F-4ABD-8105-B1181DE15727}">
      <dsp:nvSpPr>
        <dsp:cNvPr id="0" name=""/>
        <dsp:cNvSpPr/>
      </dsp:nvSpPr>
      <dsp:spPr>
        <a:xfrm>
          <a:off x="0" y="981156"/>
          <a:ext cx="10058399" cy="7836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D723E-E9F1-4EC7-A2C1-CE0DAF7D0778}">
      <dsp:nvSpPr>
        <dsp:cNvPr id="0" name=""/>
        <dsp:cNvSpPr/>
      </dsp:nvSpPr>
      <dsp:spPr>
        <a:xfrm>
          <a:off x="237065" y="1157486"/>
          <a:ext cx="431028" cy="431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87CB9-F99A-4D37-A0FB-8A1B5114F429}">
      <dsp:nvSpPr>
        <dsp:cNvPr id="0" name=""/>
        <dsp:cNvSpPr/>
      </dsp:nvSpPr>
      <dsp:spPr>
        <a:xfrm>
          <a:off x="905159" y="981156"/>
          <a:ext cx="9153240" cy="783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40" tIns="82940" rIns="82940" bIns="829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Applications </a:t>
          </a:r>
          <a:endParaRPr lang="en-US" sz="2200" kern="1200"/>
        </a:p>
      </dsp:txBody>
      <dsp:txXfrm>
        <a:off x="905159" y="981156"/>
        <a:ext cx="9153240" cy="783688"/>
      </dsp:txXfrm>
    </dsp:sp>
    <dsp:sp modelId="{7D45D883-1E15-4735-9AB9-C5197614541C}">
      <dsp:nvSpPr>
        <dsp:cNvPr id="0" name=""/>
        <dsp:cNvSpPr/>
      </dsp:nvSpPr>
      <dsp:spPr>
        <a:xfrm>
          <a:off x="0" y="1960767"/>
          <a:ext cx="10058399" cy="7836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FAF8E-D28B-4804-9457-FC27798AC534}">
      <dsp:nvSpPr>
        <dsp:cNvPr id="0" name=""/>
        <dsp:cNvSpPr/>
      </dsp:nvSpPr>
      <dsp:spPr>
        <a:xfrm>
          <a:off x="237065" y="2137096"/>
          <a:ext cx="431028" cy="4310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F2736-2B27-48E8-AD48-72EE5D192E60}">
      <dsp:nvSpPr>
        <dsp:cNvPr id="0" name=""/>
        <dsp:cNvSpPr/>
      </dsp:nvSpPr>
      <dsp:spPr>
        <a:xfrm>
          <a:off x="905159" y="1960767"/>
          <a:ext cx="9153240" cy="783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40" tIns="82940" rIns="82940" bIns="829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Difference between face detection and face recognition </a:t>
          </a:r>
          <a:endParaRPr lang="en-US" sz="2200" kern="1200"/>
        </a:p>
      </dsp:txBody>
      <dsp:txXfrm>
        <a:off x="905159" y="1960767"/>
        <a:ext cx="9153240" cy="783688"/>
      </dsp:txXfrm>
    </dsp:sp>
    <dsp:sp modelId="{48CF18D6-CA29-4FC4-8E05-37BE357E9812}">
      <dsp:nvSpPr>
        <dsp:cNvPr id="0" name=""/>
        <dsp:cNvSpPr/>
      </dsp:nvSpPr>
      <dsp:spPr>
        <a:xfrm>
          <a:off x="0" y="2940377"/>
          <a:ext cx="10058399" cy="7836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89CF5-81CE-4D04-AFC8-FF9C58006118}">
      <dsp:nvSpPr>
        <dsp:cNvPr id="0" name=""/>
        <dsp:cNvSpPr/>
      </dsp:nvSpPr>
      <dsp:spPr>
        <a:xfrm>
          <a:off x="237065" y="3116707"/>
          <a:ext cx="431028" cy="4310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8FCED-A262-4DC8-AF30-2F9931AA961D}">
      <dsp:nvSpPr>
        <dsp:cNvPr id="0" name=""/>
        <dsp:cNvSpPr/>
      </dsp:nvSpPr>
      <dsp:spPr>
        <a:xfrm>
          <a:off x="905159" y="2940377"/>
          <a:ext cx="9153240" cy="783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40" tIns="82940" rIns="82940" bIns="829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Face detection task</a:t>
          </a:r>
          <a:endParaRPr lang="en-US" sz="2200" kern="1200"/>
        </a:p>
      </dsp:txBody>
      <dsp:txXfrm>
        <a:off x="905159" y="2940377"/>
        <a:ext cx="9153240" cy="783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7BFAB-6665-47DA-B857-E6D6618299D3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09BB2-CF73-450A-A7F8-FDF91149AA94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BC2C5-C0B1-4FB1-A581-0646310EAAB6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b="1" kern="1200"/>
            <a:t>Definition.</a:t>
          </a:r>
          <a:endParaRPr lang="en-US" sz="3700" kern="1200"/>
        </a:p>
      </dsp:txBody>
      <dsp:txXfrm>
        <a:off x="35606" y="2695306"/>
        <a:ext cx="2981250" cy="720000"/>
      </dsp:txXfrm>
    </dsp:sp>
    <dsp:sp modelId="{4EC1991B-27DC-46F0-BE33-5417ED5F10FD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35592-AF63-49FC-9733-6DFBBA10AC13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EA10F-B0C4-47F8-AE4A-28E56ACEFE5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b="1" kern="1200"/>
            <a:t>Usage </a:t>
          </a:r>
          <a:endParaRPr lang="en-US" sz="3700" kern="1200"/>
        </a:p>
      </dsp:txBody>
      <dsp:txXfrm>
        <a:off x="3538574" y="2695306"/>
        <a:ext cx="2981250" cy="720000"/>
      </dsp:txXfrm>
    </dsp:sp>
    <dsp:sp modelId="{B24AC180-B14D-4374-B36B-B5D56DFFF56B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BCDAC-0692-4A1B-9830-B1157F43353E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40F18-98D8-4F9C-B70A-7EC3B3A72205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b="1" kern="1200"/>
            <a:t>Methods </a:t>
          </a:r>
          <a:endParaRPr lang="en-US" sz="3700" kern="1200"/>
        </a:p>
      </dsp:txBody>
      <dsp:txXfrm>
        <a:off x="7041543" y="2695306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DA120-49F8-4D7B-BCE8-CED9A584F735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EE608-FA6E-4E9C-A662-86D251DFA6A3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4BE47-5211-4123-8EEE-D85B251073F3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Definition </a:t>
          </a:r>
        </a:p>
      </dsp:txBody>
      <dsp:txXfrm>
        <a:off x="1812443" y="849991"/>
        <a:ext cx="4093737" cy="1569215"/>
      </dsp:txXfrm>
    </dsp:sp>
    <dsp:sp modelId="{5BE759F8-166D-4C1A-97E4-F000A941929B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1531F-6CC8-452B-9D2D-F88ABA2FBB1A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52666-59E8-4444-BCC3-A76A4CACD06A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Most knownTechniques </a:t>
          </a:r>
        </a:p>
      </dsp:txBody>
      <dsp:txXfrm>
        <a:off x="1812443" y="2811510"/>
        <a:ext cx="4093737" cy="1569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0B370-5D9E-40B0-B2F9-6A5BAF64C3C2}">
      <dsp:nvSpPr>
        <dsp:cNvPr id="0" name=""/>
        <dsp:cNvSpPr/>
      </dsp:nvSpPr>
      <dsp:spPr>
        <a:xfrm>
          <a:off x="0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79F35-2A0F-4B01-A8C8-518368B6C6ED}">
      <dsp:nvSpPr>
        <dsp:cNvPr id="0" name=""/>
        <dsp:cNvSpPr/>
      </dsp:nvSpPr>
      <dsp:spPr>
        <a:xfrm>
          <a:off x="31432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Face Matching</a:t>
          </a:r>
          <a:r>
            <a:rPr lang="en-US" sz="2100" kern="1200"/>
            <a:t>: Find the best match for a given face.</a:t>
          </a:r>
        </a:p>
      </dsp:txBody>
      <dsp:txXfrm>
        <a:off x="366939" y="1166540"/>
        <a:ext cx="2723696" cy="1691139"/>
      </dsp:txXfrm>
    </dsp:sp>
    <dsp:sp modelId="{4DA44AAF-CBAC-44A5-91C7-04389A7D4EDB}">
      <dsp:nvSpPr>
        <dsp:cNvPr id="0" name=""/>
        <dsp:cNvSpPr/>
      </dsp:nvSpPr>
      <dsp:spPr>
        <a:xfrm>
          <a:off x="3457574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6CA568-CD98-49CD-AB14-E43C70C07BC1}">
      <dsp:nvSpPr>
        <dsp:cNvPr id="0" name=""/>
        <dsp:cNvSpPr/>
      </dsp:nvSpPr>
      <dsp:spPr>
        <a:xfrm>
          <a:off x="3771900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Face Similarity</a:t>
          </a:r>
          <a:r>
            <a:rPr lang="en-US" sz="2100" kern="1200"/>
            <a:t>: Find faces that are most similar to a given face.</a:t>
          </a:r>
        </a:p>
      </dsp:txBody>
      <dsp:txXfrm>
        <a:off x="3824514" y="1166540"/>
        <a:ext cx="2723696" cy="1691139"/>
      </dsp:txXfrm>
    </dsp:sp>
    <dsp:sp modelId="{591DC017-714D-45A4-ABB2-9A7411D1BD25}">
      <dsp:nvSpPr>
        <dsp:cNvPr id="0" name=""/>
        <dsp:cNvSpPr/>
      </dsp:nvSpPr>
      <dsp:spPr>
        <a:xfrm>
          <a:off x="6915149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BDC487-74A9-4519-AADB-97A9408A0AE8}">
      <dsp:nvSpPr>
        <dsp:cNvPr id="0" name=""/>
        <dsp:cNvSpPr/>
      </dsp:nvSpPr>
      <dsp:spPr>
        <a:xfrm>
          <a:off x="722947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Face Transformation</a:t>
          </a:r>
          <a:r>
            <a:rPr lang="en-US" sz="2100" kern="1200"/>
            <a:t>: Generate new faces that are similar to a given face.</a:t>
          </a:r>
        </a:p>
      </dsp:txBody>
      <dsp:txXfrm>
        <a:off x="7282089" y="1166540"/>
        <a:ext cx="2723696" cy="1691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FD2A8-357D-48E0-923C-4A1D5E66C961}">
      <dsp:nvSpPr>
        <dsp:cNvPr id="0" name=""/>
        <dsp:cNvSpPr/>
      </dsp:nvSpPr>
      <dsp:spPr>
        <a:xfrm>
          <a:off x="807428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81F72-D94A-446F-ACBC-F69546339847}">
      <dsp:nvSpPr>
        <dsp:cNvPr id="0" name=""/>
        <dsp:cNvSpPr/>
      </dsp:nvSpPr>
      <dsp:spPr>
        <a:xfrm>
          <a:off x="55681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Social media</a:t>
          </a:r>
          <a:endParaRPr lang="en-US" sz="3100" kern="1200"/>
        </a:p>
      </dsp:txBody>
      <dsp:txXfrm>
        <a:off x="55681" y="1881404"/>
        <a:ext cx="2733626" cy="720000"/>
      </dsp:txXfrm>
    </dsp:sp>
    <dsp:sp modelId="{EF9AAEA5-1428-4C4D-B84F-69C352CA7C9F}">
      <dsp:nvSpPr>
        <dsp:cNvPr id="0" name=""/>
        <dsp:cNvSpPr/>
      </dsp:nvSpPr>
      <dsp:spPr>
        <a:xfrm>
          <a:off x="4019440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01EED-CA13-423D-AED2-C284EACEEF84}">
      <dsp:nvSpPr>
        <dsp:cNvPr id="0" name=""/>
        <dsp:cNvSpPr/>
      </dsp:nvSpPr>
      <dsp:spPr>
        <a:xfrm>
          <a:off x="3267692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ID verification</a:t>
          </a:r>
          <a:endParaRPr lang="en-US" sz="3100" kern="1200"/>
        </a:p>
      </dsp:txBody>
      <dsp:txXfrm>
        <a:off x="3267692" y="1881404"/>
        <a:ext cx="2733626" cy="720000"/>
      </dsp:txXfrm>
    </dsp:sp>
    <dsp:sp modelId="{B3593F9F-214B-44E8-8C73-EC513184C157}">
      <dsp:nvSpPr>
        <dsp:cNvPr id="0" name=""/>
        <dsp:cNvSpPr/>
      </dsp:nvSpPr>
      <dsp:spPr>
        <a:xfrm>
          <a:off x="7231451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93CEE-11C8-4316-A604-37CAD8B74160}">
      <dsp:nvSpPr>
        <dsp:cNvPr id="0" name=""/>
        <dsp:cNvSpPr/>
      </dsp:nvSpPr>
      <dsp:spPr>
        <a:xfrm>
          <a:off x="6479703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Face ID</a:t>
          </a:r>
          <a:endParaRPr lang="en-US" sz="3100" kern="1200"/>
        </a:p>
      </dsp:txBody>
      <dsp:txXfrm>
        <a:off x="6479703" y="1881404"/>
        <a:ext cx="2733626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CD26C-1DDF-48FA-8FC3-ADC2D78D7557}">
      <dsp:nvSpPr>
        <dsp:cNvPr id="0" name=""/>
        <dsp:cNvSpPr/>
      </dsp:nvSpPr>
      <dsp:spPr>
        <a:xfrm>
          <a:off x="0" y="331654"/>
          <a:ext cx="1005839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Compared to other biometric systems</a:t>
          </a:r>
          <a:endParaRPr lang="en-US" sz="4100" kern="1200"/>
        </a:p>
      </dsp:txBody>
      <dsp:txXfrm>
        <a:off x="48005" y="379659"/>
        <a:ext cx="9962389" cy="887374"/>
      </dsp:txXfrm>
    </dsp:sp>
    <dsp:sp modelId="{C74B1600-1B5D-4816-8AA0-27FD822D8F1D}">
      <dsp:nvSpPr>
        <dsp:cNvPr id="0" name=""/>
        <dsp:cNvSpPr/>
      </dsp:nvSpPr>
      <dsp:spPr>
        <a:xfrm>
          <a:off x="0" y="1433119"/>
          <a:ext cx="1005839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Weaknesses</a:t>
          </a:r>
          <a:endParaRPr lang="en-US" sz="4100" kern="1200"/>
        </a:p>
      </dsp:txBody>
      <dsp:txXfrm>
        <a:off x="48005" y="1481124"/>
        <a:ext cx="9962389" cy="887374"/>
      </dsp:txXfrm>
    </dsp:sp>
    <dsp:sp modelId="{E2C7BE33-AA71-4770-A3FD-A7CFDB86B8F2}">
      <dsp:nvSpPr>
        <dsp:cNvPr id="0" name=""/>
        <dsp:cNvSpPr/>
      </dsp:nvSpPr>
      <dsp:spPr>
        <a:xfrm>
          <a:off x="0" y="2534584"/>
          <a:ext cx="10058399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Ineffectiveness</a:t>
          </a:r>
          <a:endParaRPr lang="en-US" sz="4100" kern="1200"/>
        </a:p>
      </dsp:txBody>
      <dsp:txXfrm>
        <a:off x="48005" y="2582589"/>
        <a:ext cx="9962389" cy="8873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1C10-0A65-4F83-A451-62446C0AA8EB}">
      <dsp:nvSpPr>
        <dsp:cNvPr id="0" name=""/>
        <dsp:cNvSpPr/>
      </dsp:nvSpPr>
      <dsp:spPr>
        <a:xfrm>
          <a:off x="0" y="410041"/>
          <a:ext cx="5906181" cy="14068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b="1" kern="1200"/>
            <a:t>Privacy violations</a:t>
          </a:r>
          <a:endParaRPr lang="en-US" sz="3300" kern="1200"/>
        </a:p>
      </dsp:txBody>
      <dsp:txXfrm>
        <a:off x="68677" y="478718"/>
        <a:ext cx="5768827" cy="1269497"/>
      </dsp:txXfrm>
    </dsp:sp>
    <dsp:sp modelId="{FA176007-EFED-4CD5-A9F1-42F89D64B1CF}">
      <dsp:nvSpPr>
        <dsp:cNvPr id="0" name=""/>
        <dsp:cNvSpPr/>
      </dsp:nvSpPr>
      <dsp:spPr>
        <a:xfrm>
          <a:off x="0" y="1911933"/>
          <a:ext cx="5906181" cy="1406851"/>
        </a:xfrm>
        <a:prstGeom prst="round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b="1" kern="1200"/>
            <a:t>Imperfect technology in law enforcement</a:t>
          </a:r>
          <a:endParaRPr lang="en-US" sz="3300" kern="1200"/>
        </a:p>
      </dsp:txBody>
      <dsp:txXfrm>
        <a:off x="68677" y="1980610"/>
        <a:ext cx="5768827" cy="1269497"/>
      </dsp:txXfrm>
    </dsp:sp>
    <dsp:sp modelId="{9277EA2B-37F0-4F30-94BC-94BE7DF8C622}">
      <dsp:nvSpPr>
        <dsp:cNvPr id="0" name=""/>
        <dsp:cNvSpPr/>
      </dsp:nvSpPr>
      <dsp:spPr>
        <a:xfrm>
          <a:off x="0" y="3413824"/>
          <a:ext cx="5906181" cy="1406851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b="1" kern="1200"/>
            <a:t>Data protection</a:t>
          </a:r>
          <a:endParaRPr lang="en-US" sz="3300" kern="1200"/>
        </a:p>
      </dsp:txBody>
      <dsp:txXfrm>
        <a:off x="68677" y="3482501"/>
        <a:ext cx="5768827" cy="1269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5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72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206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5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9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6E3-6B76-4F2D-97CC-E8B92535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720C-0417-4857-96DB-ABBD0B12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4CDB-185C-4254-8ED4-E5C2086E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D368-6DBC-45CB-80C8-97060A1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FE74-6212-4D92-9932-D66EF892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6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747" r:id="rId8"/>
    <p:sldLayoutId id="2147483748" r:id="rId9"/>
    <p:sldLayoutId id="2147483749" r:id="rId10"/>
    <p:sldLayoutId id="2147483739" r:id="rId11"/>
    <p:sldLayoutId id="2147483745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361653-1899-40D5-AFDF-07D88AD01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58F0425-DCEB-462D-A06F-7DFDD2FDF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883" y="805445"/>
            <a:ext cx="3616369" cy="5244498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Picture 6" descr="A picture containing text, room, gambling house&#10;&#10;Description automatically generated">
            <a:extLst>
              <a:ext uri="{FF2B5EF4-FFF2-40B4-BE49-F238E27FC236}">
                <a16:creationId xmlns:a16="http://schemas.microsoft.com/office/drawing/2014/main" id="{158974B3-A424-4CCD-BB2E-8458211D2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" r="3132" b="2"/>
          <a:stretch/>
        </p:blipFill>
        <p:spPr>
          <a:xfrm>
            <a:off x="1158219" y="1806679"/>
            <a:ext cx="2957993" cy="3242029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DA70624B-2458-4127-BF8B-A209062ED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001" y="255102"/>
            <a:ext cx="6705400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BAE5E18-89E5-4B66-A4ED-71860A61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2592" y="393365"/>
            <a:ext cx="6364719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874" y="892120"/>
            <a:ext cx="544725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cap="none" spc="0"/>
              <a:t>Face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873" y="2679192"/>
            <a:ext cx="5447251" cy="329184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Ammar Yasser Helmey Alnagar 201801360</a:t>
            </a:r>
          </a:p>
          <a:p>
            <a:pPr marL="4572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Ibrahim Mamdouh Ibrahim 201801174</a:t>
            </a:r>
          </a:p>
          <a:p>
            <a:pPr marL="4572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Sheriff Magdy Barakat 201801308</a:t>
            </a:r>
          </a:p>
          <a:p>
            <a:pPr marL="4572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Hend Hany Mohamed Ahmed 201801890</a:t>
            </a:r>
          </a:p>
          <a:p>
            <a:pPr marL="4572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Mohamed Ahmed Mohamed amin 201801391</a:t>
            </a:r>
          </a:p>
          <a:p>
            <a:pPr marL="4572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Alaa Harby Ahmed Shawer 201801235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>
              <a:solidFill>
                <a:schemeClr val="tx1"/>
              </a:solidFill>
            </a:endParaRP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>
              <a:solidFill>
                <a:schemeClr val="tx1"/>
              </a:solidFill>
            </a:endParaRP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>
              <a:solidFill>
                <a:schemeClr val="tx1"/>
              </a:solidFill>
            </a:endParaRP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8F111-3ACB-40F8-A24F-DA181727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marL="571500" indent="-571500" algn="ctr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Applications of face recognition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F9F141-8808-45F2-BF7C-C4D36CE6F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205471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4B33-0A25-426F-A87D-BDA6998C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b="1"/>
              <a:t>Advantages and disadvantages</a:t>
            </a:r>
            <a:endParaRPr lang="en-US"/>
          </a:p>
          <a:p>
            <a:pPr marL="571500" indent="-571500">
              <a:buFont typeface="Arial"/>
              <a:buChar char="•"/>
            </a:pPr>
            <a:endParaRPr lang="en-US" b="1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C79971B-26CC-4BD8-83D1-986DE2A7A3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9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6F1BA-7BF0-4C1F-B608-093DADB5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marL="571500" indent="-571500" algn="ctr">
              <a:buFont typeface="Arial"/>
              <a:buChar char="•"/>
            </a:pPr>
            <a:r>
              <a:rPr lang="en-US" sz="3700" b="1"/>
              <a:t>Controversies</a:t>
            </a:r>
          </a:p>
          <a:p>
            <a:pPr marL="571500" indent="-571500" algn="ctr">
              <a:buFont typeface="Arial"/>
              <a:buChar char="•"/>
            </a:pPr>
            <a:endParaRPr lang="en-US" sz="3700" b="1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8AD910-7D64-4A1F-8C70-B647669B0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12507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7C97F-4C54-4C46-8FF0-CF600378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Table of contents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0607-69CC-4426-AA8E-9995F8F8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rgbClr val="262626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rgbClr val="262626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rgbClr val="262626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rgbClr val="262626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rgbClr val="262626"/>
              </a:buClr>
            </a:pPr>
            <a:r>
              <a:rPr lang="en-US" sz="1800" dirty="0">
                <a:solidFill>
                  <a:schemeClr val="bg1"/>
                </a:solidFill>
              </a:rPr>
              <a:t>Abstract</a:t>
            </a:r>
          </a:p>
          <a:p>
            <a:pPr>
              <a:spcBef>
                <a:spcPct val="0"/>
              </a:spcBef>
              <a:buClr>
                <a:srgbClr val="262626"/>
              </a:buClr>
            </a:pP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The Process of Automatic Face Recognition consists of</a:t>
            </a:r>
          </a:p>
          <a:p>
            <a:pPr>
              <a:spcBef>
                <a:spcPct val="0"/>
              </a:spcBef>
              <a:buClr>
                <a:srgbClr val="262626"/>
              </a:buClr>
            </a:pPr>
            <a:r>
              <a:rPr lang="en-US" sz="1800" dirty="0">
                <a:solidFill>
                  <a:schemeClr val="bg1"/>
                </a:solidFill>
              </a:rPr>
              <a:t>Figure of the process</a:t>
            </a:r>
          </a:p>
          <a:p>
            <a:pPr>
              <a:spcBef>
                <a:spcPct val="0"/>
              </a:spcBef>
              <a:buClr>
                <a:srgbClr val="262626"/>
              </a:buClr>
            </a:pP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Face detection </a:t>
            </a:r>
          </a:p>
          <a:p>
            <a:pPr>
              <a:spcBef>
                <a:spcPct val="0"/>
              </a:spcBef>
              <a:buClr>
                <a:srgbClr val="262626"/>
              </a:buClr>
            </a:pPr>
            <a:r>
              <a:rPr lang="en-US" sz="1800" dirty="0">
                <a:solidFill>
                  <a:schemeClr val="bg1"/>
                </a:solidFill>
              </a:rPr>
              <a:t>Face alignment </a:t>
            </a:r>
          </a:p>
          <a:p>
            <a:pPr>
              <a:spcBef>
                <a:spcPct val="0"/>
              </a:spcBef>
              <a:buClr>
                <a:srgbClr val="262626"/>
              </a:buClr>
            </a:pPr>
            <a:r>
              <a:rPr lang="en-US" sz="1800" dirty="0">
                <a:solidFill>
                  <a:schemeClr val="bg1"/>
                </a:solidFill>
              </a:rPr>
              <a:t>Feature extraction </a:t>
            </a:r>
          </a:p>
          <a:p>
            <a:pPr>
              <a:spcBef>
                <a:spcPct val="0"/>
              </a:spcBef>
              <a:buClr>
                <a:srgbClr val="262626"/>
              </a:buClr>
            </a:pPr>
            <a:r>
              <a:rPr lang="en-US" sz="1800" dirty="0">
                <a:solidFill>
                  <a:schemeClr val="bg1"/>
                </a:solidFill>
              </a:rPr>
              <a:t>Face recognition tasks </a:t>
            </a:r>
          </a:p>
          <a:p>
            <a:pPr>
              <a:spcBef>
                <a:spcPct val="0"/>
              </a:spcBef>
              <a:buClr>
                <a:srgbClr val="262626"/>
              </a:buClr>
            </a:pPr>
            <a:r>
              <a:rPr lang="en-US" sz="1800" dirty="0">
                <a:solidFill>
                  <a:schemeClr val="bg1"/>
                </a:solidFill>
              </a:rPr>
              <a:t>Applications of face recognition </a:t>
            </a:r>
          </a:p>
          <a:p>
            <a:pPr>
              <a:spcBef>
                <a:spcPct val="0"/>
              </a:spcBef>
              <a:buClr>
                <a:srgbClr val="262626"/>
              </a:buClr>
            </a:pPr>
            <a:r>
              <a:rPr lang="en-US" sz="1800" dirty="0">
                <a:solidFill>
                  <a:schemeClr val="bg1"/>
                </a:solidFill>
              </a:rPr>
              <a:t>Advantages and disadvantages </a:t>
            </a:r>
          </a:p>
          <a:p>
            <a:pPr>
              <a:spcBef>
                <a:spcPct val="0"/>
              </a:spcBef>
              <a:buClr>
                <a:srgbClr val="262626"/>
              </a:buClr>
            </a:pPr>
            <a:r>
              <a:rPr lang="en-US" sz="1800" dirty="0">
                <a:solidFill>
                  <a:schemeClr val="bg1"/>
                </a:solidFill>
              </a:rPr>
              <a:t>Controversies</a:t>
            </a:r>
          </a:p>
          <a:p>
            <a:pPr>
              <a:spcBef>
                <a:spcPct val="0"/>
              </a:spcBef>
              <a:buClr>
                <a:srgbClr val="262626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>
                <a:srgbClr val="262626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>
                <a:srgbClr val="262626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>
                <a:srgbClr val="262626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>
                <a:srgbClr val="262626"/>
              </a:buClr>
            </a:pPr>
            <a:endParaRPr lang="en-US" sz="1800" dirty="0">
              <a:solidFill>
                <a:schemeClr val="bg1"/>
              </a:solidFill>
            </a:endParaRPr>
          </a:p>
          <a:p>
            <a:pPr>
              <a:buClr>
                <a:srgbClr val="262626"/>
              </a:buClr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1B263-B1DE-4BE5-9C6F-ED7407C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Abstract:-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82DDEC1-360E-4013-A73D-DB0F05FB0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06739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84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7802-F411-4ACD-8611-97C2A249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The Process of Automatic Face Recognition consists of :-</a:t>
            </a:r>
          </a:p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5DFAF-F67D-4B09-B924-DF4596E0A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89500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09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85098-C972-4843-AFBE-DB672A9B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000"/>
              <a:t>A figure representing  the process flow :-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54F21A-D7C8-4611-BAEA-AC854E68E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3B762A1-F8EE-43A4-9218-F35D8E2EA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72" y="1233003"/>
            <a:ext cx="7582933" cy="49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9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354D9-D108-45DE-A5AB-55A0A5D8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marL="571500" indent="-571500" algn="ctr">
              <a:buFont typeface="Arial"/>
              <a:buChar char="•"/>
            </a:pPr>
            <a:r>
              <a:rPr lang="en-US" b="1"/>
              <a:t>Face detection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116C83-73AB-4584-B309-7DD81B9AB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73003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59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3BCEE-D5C5-43B3-8616-BABE1E19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marL="571500" indent="-571500" algn="ctr">
              <a:buFont typeface="Arial"/>
              <a:buChar char="•"/>
            </a:pPr>
            <a:r>
              <a:rPr lang="en-US" b="1">
                <a:ea typeface="+mj-lt"/>
                <a:cs typeface="+mj-lt"/>
              </a:rPr>
              <a:t>Face Alignment</a:t>
            </a:r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9877825-609A-408A-9110-C474968F8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13000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104BA-64C2-46BF-9EFF-8D39444F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marL="571500" indent="-571500" algn="ctr">
              <a:buFont typeface="Arial"/>
              <a:buChar char="•"/>
            </a:pPr>
            <a:r>
              <a:rPr lang="en-US" b="1">
                <a:ea typeface="+mj-lt"/>
                <a:cs typeface="+mj-lt"/>
              </a:rPr>
              <a:t>Feature Extraction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3FB228-B3E5-49C3-9A71-72A171184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62091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9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45222-084D-4E56-93A9-0A85D893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marL="571500" indent="-571500" algn="ctr">
              <a:buFont typeface="Arial"/>
              <a:buChar char="•"/>
            </a:pPr>
            <a:r>
              <a:rPr lang="en-US" b="1"/>
              <a:t>Face Recognition Tasks</a:t>
            </a:r>
            <a:endParaRPr lang="en-US"/>
          </a:p>
          <a:p>
            <a:pPr marL="571500" indent="-571500" algn="ctr">
              <a:buFont typeface="Arial"/>
              <a:buChar char="•"/>
            </a:pP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48FF4F-DAE1-4AB9-9728-DBFF11EE9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08308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SavonVTI</vt:lpstr>
      <vt:lpstr>Face recognition</vt:lpstr>
      <vt:lpstr>Table of contents :-</vt:lpstr>
      <vt:lpstr>Abstract:-</vt:lpstr>
      <vt:lpstr>The Process of Automatic Face Recognition consists of :- </vt:lpstr>
      <vt:lpstr>A figure representing  the process flow :-</vt:lpstr>
      <vt:lpstr>Face detection</vt:lpstr>
      <vt:lpstr>Face Alignment</vt:lpstr>
      <vt:lpstr>Feature Extraction</vt:lpstr>
      <vt:lpstr>Face Recognition Tasks </vt:lpstr>
      <vt:lpstr>Applications of face recognition </vt:lpstr>
      <vt:lpstr>Advantages and disadvantages </vt:lpstr>
      <vt:lpstr>Controversies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184</cp:revision>
  <dcterms:created xsi:type="dcterms:W3CDTF">2019-10-16T03:03:10Z</dcterms:created>
  <dcterms:modified xsi:type="dcterms:W3CDTF">2021-12-25T23:45:36Z</dcterms:modified>
</cp:coreProperties>
</file>