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7" r:id="rId5"/>
    <p:sldId id="266" r:id="rId6"/>
    <p:sldId id="265" r:id="rId7"/>
    <p:sldId id="286" r:id="rId8"/>
    <p:sldId id="273" r:id="rId9"/>
    <p:sldId id="283" r:id="rId10"/>
    <p:sldId id="288" r:id="rId11"/>
    <p:sldId id="290" r:id="rId12"/>
    <p:sldId id="291" r:id="rId13"/>
    <p:sldId id="294" r:id="rId14"/>
    <p:sldId id="295" r:id="rId15"/>
    <p:sldId id="296" r:id="rId16"/>
    <p:sldId id="292" r:id="rId17"/>
    <p:sldId id="293" r:id="rId18"/>
    <p:sldId id="258" r:id="rId19"/>
    <p:sldId id="259" r:id="rId2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E49"/>
    <a:srgbClr val="786758"/>
    <a:srgbClr val="694342"/>
    <a:srgbClr val="987B7C"/>
    <a:srgbClr val="684C49"/>
    <a:srgbClr val="402928"/>
    <a:srgbClr val="3E2725"/>
    <a:srgbClr val="D3C7BD"/>
    <a:srgbClr val="755856"/>
    <a:srgbClr val="AA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528B1D-4E0C-B24B-BBD2-6DA9DA800A74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19EC8DD-6BA4-844F-9468-E89986126D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947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EC8DD-6BA4-844F-9468-E89986126D3D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931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BDADB3-D3B1-284E-9D63-C644674D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A467E53-17C0-5441-91BC-7B115321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BC3A097-9C41-3F42-9B26-EB44BF72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1FC1F00-A384-F84B-8D3C-A84F5426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EF41EF-C539-034F-9BB6-6E3E6FC6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145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5FB93C-BFED-FC48-B4DD-9F04C7D2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67329B2-81F0-1346-96C3-E1B638F5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2A4EC70-6CA9-C540-A7FE-663B5F4E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79B07A9-A8BF-954A-8729-7945D385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52F5F21-33C7-6F42-83EE-96616A10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347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AD4C7E8-DB09-8D4E-80DD-4B233D1C5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48BF48B-66E9-8B4F-8CF9-4D887C63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2C93889-E6B5-4948-B1F0-D6403CB7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A56729B-B4E8-1C47-A3F4-0818D202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C01A75A-7DE2-9847-8006-C717D6D6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92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149B0B-EDD7-7546-A959-B8FE3E84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B5F61A-3107-074F-8B34-1E45AC25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856C391-9263-6B41-BA79-C0CA4FC8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D3FDF1-3234-C342-82F2-5B622776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DEEA7EB-A7A6-6142-92AE-F1AE9372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36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E0AA724-D4FF-8B49-BB9D-3F79A89A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836C2EB-41BE-4D40-AC7F-6E6ADCD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A1D49A-35B1-E149-99F4-319219FD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3990CBC-33EE-414B-A569-507732DC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B874354-1B0C-6141-8EC3-097102C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89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0CCBAC-8409-A449-AC92-5F026BE2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BB6F7E5-4A96-8D40-A521-6D614CC94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C949315-C642-7948-895E-1C4E0D74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1124F35-E8F5-DD4B-990B-D684147C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613BF5C-0270-EA49-8828-4120FF5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F0B2B6-6A70-7C47-97D1-675549CD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022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E5926C-E8CB-8740-90F1-48F3A70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5F1150A-5144-AC4B-BD80-FCC63F56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E1B0BFA-AB32-7D43-B0EF-49F5C978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20F8A62-E3B3-D340-82C7-A1C58421F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CABFE34-9847-7649-BBC0-549B29C2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BEDC603-417D-6D41-91BA-C895396C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3F26283-C755-0540-8F95-9727EEE1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A1CDF92-AFC4-CE45-AC74-7775520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428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89557B-F780-474A-9180-6E948E4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3CC9103-D521-D34C-9C5C-390705DF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90A8488-3ED7-3C4B-BA64-EC00D9ED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DA08D36-C145-0F44-B011-4CA348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54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7B76A8A-6442-CD42-B03D-88F06A59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4A4573C-3D36-354C-A5E2-2635225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3902528-A229-B045-B92F-73CD5BDD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43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9B3FB3-9CA6-3D40-913A-F235D9F5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F7CDB33-DACF-7A4E-A16D-EA6C9956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752B199-F045-1D4B-B07B-79BDE8A8D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64C2D9D-7341-B04E-B934-36C4412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129C592-719A-5C46-AD07-BB8C8D0B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4DA5809-83DD-1B49-9C35-80083031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79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53FFCC-0480-CD40-9D1D-F8074AC8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E0939588-7AE8-FB4E-9A58-30F18592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6012D26-E24F-334B-A35F-4CB1B0ED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5A42C3B-D53C-794A-93E5-326EC569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9A39C2-BBDC-4B4E-857A-ABC0D30A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29363CF-B915-8E47-87B4-3AFD5C28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38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0D60180-BCDD-A84D-BD4A-1D09E25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17F2EEF-7A61-1547-9662-7D652F3A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3297212-1CD3-734F-8F8E-2DAB391B2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CD0D-2EC8-6046-B3E5-F447906137F8}" type="datetimeFigureOut">
              <a:rPr lang="ar-SA" smtClean="0"/>
              <a:t>9 رمضان،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EA2BC31-0075-2E4F-893D-417D23363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19B5B99-1C40-0244-BDE4-77061229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5563-5381-5F48-9592-524D3EA9B63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70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yadh-tours.com/riyadh-seasonal-dates-market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ingdomdates.com.sa/" TargetMode="External"/><Relationship Id="rId4" Type="http://schemas.openxmlformats.org/officeDocument/2006/relationships/hyperlink" Target="https://www.riyadhdatesfactory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96C70801-1982-024F-AD2E-188FD5E1B058}"/>
              </a:ext>
            </a:extLst>
          </p:cNvPr>
          <p:cNvGrpSpPr/>
          <p:nvPr/>
        </p:nvGrpSpPr>
        <p:grpSpPr>
          <a:xfrm>
            <a:off x="512618" y="464128"/>
            <a:ext cx="11277597" cy="6075217"/>
            <a:chOff x="512618" y="464128"/>
            <a:chExt cx="11277597" cy="6075217"/>
          </a:xfrm>
          <a:blipFill>
            <a:blip r:embed="rId3"/>
            <a:stretch>
              <a:fillRect/>
            </a:stretch>
          </a:blipFill>
        </p:grpSpPr>
        <p:sp>
          <p:nvSpPr>
            <p:cNvPr id="5" name="مستطيل مستدير الزوايا 4">
              <a:extLst>
                <a:ext uri="{FF2B5EF4-FFF2-40B4-BE49-F238E27FC236}">
                  <a16:creationId xmlns:a16="http://schemas.microsoft.com/office/drawing/2014/main" id="{77FE8865-E707-C843-8DF3-922309973DA0}"/>
                </a:ext>
              </a:extLst>
            </p:cNvPr>
            <p:cNvSpPr/>
            <p:nvPr/>
          </p:nvSpPr>
          <p:spPr>
            <a:xfrm>
              <a:off x="512618" y="1385454"/>
              <a:ext cx="748145" cy="3948545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6" name="مستطيل مستدير الزوايا 5">
              <a:extLst>
                <a:ext uri="{FF2B5EF4-FFF2-40B4-BE49-F238E27FC236}">
                  <a16:creationId xmlns:a16="http://schemas.microsoft.com/office/drawing/2014/main" id="{5F509B52-E393-B947-9AB1-387980B9095D}"/>
                </a:ext>
              </a:extLst>
            </p:cNvPr>
            <p:cNvSpPr/>
            <p:nvPr/>
          </p:nvSpPr>
          <p:spPr>
            <a:xfrm>
              <a:off x="1260763" y="824346"/>
              <a:ext cx="942109" cy="5070763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7" name="مستطيل مستدير الزوايا 6">
              <a:extLst>
                <a:ext uri="{FF2B5EF4-FFF2-40B4-BE49-F238E27FC236}">
                  <a16:creationId xmlns:a16="http://schemas.microsoft.com/office/drawing/2014/main" id="{9C273807-128C-B24D-8DE2-84DDB69BAB45}"/>
                </a:ext>
              </a:extLst>
            </p:cNvPr>
            <p:cNvSpPr/>
            <p:nvPr/>
          </p:nvSpPr>
          <p:spPr>
            <a:xfrm>
              <a:off x="2202872" y="464128"/>
              <a:ext cx="942109" cy="5860472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8" name="مستطيل مستدير الزوايا 7">
              <a:extLst>
                <a:ext uri="{FF2B5EF4-FFF2-40B4-BE49-F238E27FC236}">
                  <a16:creationId xmlns:a16="http://schemas.microsoft.com/office/drawing/2014/main" id="{6B6A68A8-D50E-F746-BF7B-E2861490E832}"/>
                </a:ext>
              </a:extLst>
            </p:cNvPr>
            <p:cNvSpPr/>
            <p:nvPr/>
          </p:nvSpPr>
          <p:spPr>
            <a:xfrm>
              <a:off x="3144981" y="858982"/>
              <a:ext cx="942109" cy="5070763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9" name="مستطيل مستدير الزوايا 8">
              <a:extLst>
                <a:ext uri="{FF2B5EF4-FFF2-40B4-BE49-F238E27FC236}">
                  <a16:creationId xmlns:a16="http://schemas.microsoft.com/office/drawing/2014/main" id="{DB062A1A-093C-EE47-A2A2-E55A37F3EC00}"/>
                </a:ext>
              </a:extLst>
            </p:cNvPr>
            <p:cNvSpPr/>
            <p:nvPr/>
          </p:nvSpPr>
          <p:spPr>
            <a:xfrm>
              <a:off x="4087090" y="1510145"/>
              <a:ext cx="748145" cy="3948545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0" name="مستطيل مستدير الزوايا 9">
              <a:extLst>
                <a:ext uri="{FF2B5EF4-FFF2-40B4-BE49-F238E27FC236}">
                  <a16:creationId xmlns:a16="http://schemas.microsoft.com/office/drawing/2014/main" id="{E9E4CE99-D7B3-EA4F-870E-3E228C614161}"/>
                </a:ext>
              </a:extLst>
            </p:cNvPr>
            <p:cNvSpPr/>
            <p:nvPr/>
          </p:nvSpPr>
          <p:spPr>
            <a:xfrm>
              <a:off x="4835235" y="1510145"/>
              <a:ext cx="748145" cy="4038599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1" name="مستطيل مستدير الزوايا 10">
              <a:extLst>
                <a:ext uri="{FF2B5EF4-FFF2-40B4-BE49-F238E27FC236}">
                  <a16:creationId xmlns:a16="http://schemas.microsoft.com/office/drawing/2014/main" id="{1B170FBA-559D-CE44-A87D-02E9CE79C0A4}"/>
                </a:ext>
              </a:extLst>
            </p:cNvPr>
            <p:cNvSpPr/>
            <p:nvPr/>
          </p:nvSpPr>
          <p:spPr>
            <a:xfrm>
              <a:off x="5583380" y="923443"/>
              <a:ext cx="942109" cy="5186411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2" name="مستطيل مستدير الزوايا 11">
              <a:extLst>
                <a:ext uri="{FF2B5EF4-FFF2-40B4-BE49-F238E27FC236}">
                  <a16:creationId xmlns:a16="http://schemas.microsoft.com/office/drawing/2014/main" id="{552E815E-EA5E-7746-BEC3-EFA5FDFBF125}"/>
                </a:ext>
              </a:extLst>
            </p:cNvPr>
            <p:cNvSpPr/>
            <p:nvPr/>
          </p:nvSpPr>
          <p:spPr>
            <a:xfrm>
              <a:off x="6525489" y="545214"/>
              <a:ext cx="942109" cy="5994131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3" name="مستطيل مستدير الزوايا 12">
              <a:extLst>
                <a:ext uri="{FF2B5EF4-FFF2-40B4-BE49-F238E27FC236}">
                  <a16:creationId xmlns:a16="http://schemas.microsoft.com/office/drawing/2014/main" id="{8A04C251-C505-AA42-A0BF-849B2F3B7784}"/>
                </a:ext>
              </a:extLst>
            </p:cNvPr>
            <p:cNvSpPr/>
            <p:nvPr/>
          </p:nvSpPr>
          <p:spPr>
            <a:xfrm>
              <a:off x="7467598" y="958079"/>
              <a:ext cx="942109" cy="5186411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4" name="مستطيل مستدير الزوايا 13">
              <a:extLst>
                <a:ext uri="{FF2B5EF4-FFF2-40B4-BE49-F238E27FC236}">
                  <a16:creationId xmlns:a16="http://schemas.microsoft.com/office/drawing/2014/main" id="{EAFE4A24-8E70-9647-9612-41BCA79E9748}"/>
                </a:ext>
              </a:extLst>
            </p:cNvPr>
            <p:cNvSpPr/>
            <p:nvPr/>
          </p:nvSpPr>
          <p:spPr>
            <a:xfrm>
              <a:off x="8409707" y="1634836"/>
              <a:ext cx="748145" cy="4038599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8" name="مستطيل مستدير الزوايا 17">
              <a:extLst>
                <a:ext uri="{FF2B5EF4-FFF2-40B4-BE49-F238E27FC236}">
                  <a16:creationId xmlns:a16="http://schemas.microsoft.com/office/drawing/2014/main" id="{57F0CAFE-80CE-314A-85FB-B8BD52BD9DC9}"/>
                </a:ext>
              </a:extLst>
            </p:cNvPr>
            <p:cNvSpPr/>
            <p:nvPr/>
          </p:nvSpPr>
          <p:spPr>
            <a:xfrm>
              <a:off x="9157852" y="464128"/>
              <a:ext cx="942109" cy="5994131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19" name="مستطيل مستدير الزوايا 18">
              <a:extLst>
                <a:ext uri="{FF2B5EF4-FFF2-40B4-BE49-F238E27FC236}">
                  <a16:creationId xmlns:a16="http://schemas.microsoft.com/office/drawing/2014/main" id="{FFD80BC2-A50D-9746-AFC2-0DF7FB6FBDE7}"/>
                </a:ext>
              </a:extLst>
            </p:cNvPr>
            <p:cNvSpPr/>
            <p:nvPr/>
          </p:nvSpPr>
          <p:spPr>
            <a:xfrm>
              <a:off x="10099961" y="876993"/>
              <a:ext cx="942109" cy="5186411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  <p:sp>
          <p:nvSpPr>
            <p:cNvPr id="20" name="مستطيل مستدير الزوايا 19">
              <a:extLst>
                <a:ext uri="{FF2B5EF4-FFF2-40B4-BE49-F238E27FC236}">
                  <a16:creationId xmlns:a16="http://schemas.microsoft.com/office/drawing/2014/main" id="{58F17F15-35AF-3A49-9562-F1FF57CE25FC}"/>
                </a:ext>
              </a:extLst>
            </p:cNvPr>
            <p:cNvSpPr/>
            <p:nvPr/>
          </p:nvSpPr>
          <p:spPr>
            <a:xfrm>
              <a:off x="11042070" y="1553750"/>
              <a:ext cx="748145" cy="4038599"/>
            </a:xfrm>
            <a:prstGeom prst="roundRect">
              <a:avLst>
                <a:gd name="adj" fmla="val 490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/>
            </a:p>
          </p:txBody>
        </p:sp>
      </p:grp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446FB1D2-D82D-BB41-B01D-2D17681863BC}"/>
              </a:ext>
            </a:extLst>
          </p:cNvPr>
          <p:cNvSpPr txBox="1"/>
          <p:nvPr/>
        </p:nvSpPr>
        <p:spPr>
          <a:xfrm>
            <a:off x="8343896" y="1841702"/>
            <a:ext cx="3124202" cy="23788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pl-PL" sz="2000" b="1" dirty="0" err="1">
                <a:latin typeface="Zapfino" panose="03030300040707070C03" pitchFamily="66" charset="0"/>
              </a:rPr>
              <a:t>Dates</a:t>
            </a:r>
            <a:r>
              <a:rPr lang="pl-PL" sz="2000" dirty="0">
                <a:latin typeface="Zapfino" panose="03030300040707070C03" pitchFamily="66" charset="0"/>
              </a:rPr>
              <a:t> (</a:t>
            </a:r>
            <a:r>
              <a:rPr lang="pl-PL" sz="2000" dirty="0" err="1">
                <a:latin typeface="Zapfino" panose="03030300040707070C03" pitchFamily="66" charset="0"/>
              </a:rPr>
              <a:t>Tamer</a:t>
            </a:r>
            <a:r>
              <a:rPr lang="pl-PL" sz="2000" dirty="0">
                <a:latin typeface="Zapfino" panose="03030300040707070C03" pitchFamily="66" charset="0"/>
              </a:rPr>
              <a:t>)</a:t>
            </a:r>
            <a:r>
              <a:rPr lang="pl-PL" sz="2000" b="1" dirty="0">
                <a:latin typeface="Zapfino" panose="03030300040707070C03" pitchFamily="66" charset="0"/>
              </a:rPr>
              <a:t> Project</a:t>
            </a:r>
            <a:endParaRPr lang="pl-PL" sz="2000" b="0" dirty="0">
              <a:effectLst/>
              <a:latin typeface="Zapfino" panose="03030300040707070C03" pitchFamily="66" charset="0"/>
            </a:endParaRPr>
          </a:p>
          <a:p>
            <a:br>
              <a:rPr lang="pl-PL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836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>
            <a:hlinkClick r:id="rId2" action="ppaction://hlinksldjump"/>
            <a:extLst>
              <a:ext uri="{FF2B5EF4-FFF2-40B4-BE49-F238E27FC236}">
                <a16:creationId xmlns:a16="http://schemas.microsoft.com/office/drawing/2014/main" id="{E27B8C84-C778-B54C-94CA-BFC33909C0DF}"/>
              </a:ext>
            </a:extLst>
          </p:cNvPr>
          <p:cNvSpPr/>
          <p:nvPr/>
        </p:nvSpPr>
        <p:spPr>
          <a:xfrm>
            <a:off x="6735963" y="1439333"/>
            <a:ext cx="5456037" cy="5418667"/>
          </a:xfrm>
          <a:custGeom>
            <a:avLst/>
            <a:gdLst>
              <a:gd name="connsiteX0" fmla="*/ 3723961 w 5456037"/>
              <a:gd name="connsiteY0" fmla="*/ 0 h 5418667"/>
              <a:gd name="connsiteX1" fmla="*/ 5456037 w 5456037"/>
              <a:gd name="connsiteY1" fmla="*/ 1083734 h 5418667"/>
              <a:gd name="connsiteX2" fmla="*/ 5456037 w 5456037"/>
              <a:gd name="connsiteY2" fmla="*/ 4334934 h 5418667"/>
              <a:gd name="connsiteX3" fmla="*/ 3723961 w 5456037"/>
              <a:gd name="connsiteY3" fmla="*/ 5418667 h 5418667"/>
              <a:gd name="connsiteX4" fmla="*/ 1861981 w 5456037"/>
              <a:gd name="connsiteY4" fmla="*/ 0 h 5418667"/>
              <a:gd name="connsiteX5" fmla="*/ 3594057 w 5456037"/>
              <a:gd name="connsiteY5" fmla="*/ 1083734 h 5418667"/>
              <a:gd name="connsiteX6" fmla="*/ 3594057 w 5456037"/>
              <a:gd name="connsiteY6" fmla="*/ 4334934 h 5418667"/>
              <a:gd name="connsiteX7" fmla="*/ 1861981 w 5456037"/>
              <a:gd name="connsiteY7" fmla="*/ 5418667 h 5418667"/>
              <a:gd name="connsiteX8" fmla="*/ 0 w 5456037"/>
              <a:gd name="connsiteY8" fmla="*/ 0 h 5418667"/>
              <a:gd name="connsiteX9" fmla="*/ 1732075 w 5456037"/>
              <a:gd name="connsiteY9" fmla="*/ 1083734 h 5418667"/>
              <a:gd name="connsiteX10" fmla="*/ 1732075 w 5456037"/>
              <a:gd name="connsiteY10" fmla="*/ 4334934 h 5418667"/>
              <a:gd name="connsiteX11" fmla="*/ 0 w 5456037"/>
              <a:gd name="connsiteY11" fmla="*/ 5418667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037" h="5418667">
                <a:moveTo>
                  <a:pt x="3723961" y="0"/>
                </a:moveTo>
                <a:lnTo>
                  <a:pt x="5456037" y="1083734"/>
                </a:lnTo>
                <a:lnTo>
                  <a:pt x="5456037" y="4334934"/>
                </a:lnTo>
                <a:lnTo>
                  <a:pt x="3723961" y="5418667"/>
                </a:lnTo>
                <a:close/>
                <a:moveTo>
                  <a:pt x="1861981" y="0"/>
                </a:moveTo>
                <a:lnTo>
                  <a:pt x="3594057" y="1083734"/>
                </a:lnTo>
                <a:lnTo>
                  <a:pt x="3594057" y="4334934"/>
                </a:lnTo>
                <a:lnTo>
                  <a:pt x="1861981" y="5418667"/>
                </a:lnTo>
                <a:close/>
                <a:moveTo>
                  <a:pt x="0" y="0"/>
                </a:moveTo>
                <a:lnTo>
                  <a:pt x="1732075" y="1083734"/>
                </a:lnTo>
                <a:lnTo>
                  <a:pt x="1732075" y="4334934"/>
                </a:lnTo>
                <a:lnTo>
                  <a:pt x="0" y="5418667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50" tIns="1083733" rIns="287734" bIns="1083733" numCol="1" spcCol="1270" anchor="t" anchorCtr="0">
            <a:noAutofit/>
          </a:bodyPr>
          <a:lstStyle/>
          <a:p>
            <a:pPr marL="0" lvl="0" indent="0" algn="r" defTabSz="2000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4500" kern="1200"/>
          </a:p>
          <a:p>
            <a:pPr marL="285750" lvl="1" indent="-285750" algn="r" defTabSz="1555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SA" sz="3500" kern="1200"/>
          </a:p>
          <a:p>
            <a:pPr marL="285750" lvl="1" indent="-285750" algn="r" defTabSz="1555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SA" sz="3500" kern="120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75F5024-9E62-2040-975D-380CB78D5EDD}"/>
              </a:ext>
            </a:extLst>
          </p:cNvPr>
          <p:cNvSpPr txBox="1"/>
          <p:nvPr/>
        </p:nvSpPr>
        <p:spPr>
          <a:xfrm>
            <a:off x="360044" y="1839002"/>
            <a:ext cx="5735956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Customer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Segments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 </a:t>
            </a:r>
          </a:p>
          <a:p>
            <a:pPr algn="l" rtl="0" fontAlgn="base"/>
            <a:r>
              <a:rPr lang="pl-PL" sz="2000" dirty="0">
                <a:latin typeface="Goudy Old Style" panose="02020502050305020303" pitchFamily="18" charset="0"/>
              </a:rPr>
              <a:t>The </a:t>
            </a:r>
            <a:r>
              <a:rPr lang="pl-PL" sz="2000" dirty="0" err="1">
                <a:latin typeface="Goudy Old Style" panose="02020502050305020303" pitchFamily="18" charset="0"/>
              </a:rPr>
              <a:t>young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inexperienced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consumers</a:t>
            </a:r>
            <a:r>
              <a:rPr lang="pl-PL" sz="2000" dirty="0">
                <a:latin typeface="Goudy Old Style" panose="02020502050305020303" pitchFamily="18" charset="0"/>
              </a:rPr>
              <a:t> “ the </a:t>
            </a:r>
            <a:r>
              <a:rPr lang="pl-PL" sz="2000" dirty="0" err="1">
                <a:latin typeface="Goudy Old Style" panose="02020502050305020303" pitchFamily="18" charset="0"/>
              </a:rPr>
              <a:t>elder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consumer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are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way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experienced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since</a:t>
            </a:r>
            <a:r>
              <a:rPr lang="pl-PL" sz="2000" dirty="0">
                <a:latin typeface="Goudy Old Style" panose="02020502050305020303" pitchFamily="18" charset="0"/>
              </a:rPr>
              <a:t> most of </a:t>
            </a:r>
            <a:r>
              <a:rPr lang="pl-PL" sz="2000" dirty="0" err="1">
                <a:latin typeface="Goudy Old Style" panose="02020502050305020303" pitchFamily="18" charset="0"/>
              </a:rPr>
              <a:t>them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grew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up</a:t>
            </a:r>
            <a:r>
              <a:rPr lang="pl-PL" sz="2000" dirty="0">
                <a:latin typeface="Goudy Old Style" panose="02020502050305020303" pitchFamily="18" charset="0"/>
              </a:rPr>
              <a:t> in </a:t>
            </a:r>
            <a:r>
              <a:rPr lang="pl-PL" sz="2000" dirty="0" err="1">
                <a:latin typeface="Goudy Old Style" panose="02020502050305020303" pitchFamily="18" charset="0"/>
              </a:rPr>
              <a:t>farms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or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raised</a:t>
            </a:r>
            <a:r>
              <a:rPr lang="pl-PL" sz="2000" dirty="0">
                <a:latin typeface="Goudy Old Style" panose="02020502050305020303" pitchFamily="18" charset="0"/>
              </a:rPr>
              <a:t> by </a:t>
            </a:r>
            <a:r>
              <a:rPr lang="pl-PL" sz="2000" dirty="0" err="1">
                <a:latin typeface="Goudy Old Style" panose="02020502050305020303" pitchFamily="18" charset="0"/>
              </a:rPr>
              <a:t>farmers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0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Cost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Structure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Creating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Blockchain</a:t>
            </a:r>
            <a:r>
              <a:rPr lang="pl-PL" sz="2000" dirty="0">
                <a:latin typeface="Goudy Old Style" panose="02020502050305020303" pitchFamily="18" charset="0"/>
              </a:rPr>
              <a:t> network.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Salaries</a:t>
            </a:r>
            <a:r>
              <a:rPr lang="pl-PL" sz="2000" dirty="0">
                <a:latin typeface="Goudy Old Style" panose="02020502050305020303" pitchFamily="18" charset="0"/>
              </a:rPr>
              <a:t> ( </a:t>
            </a:r>
            <a:r>
              <a:rPr lang="pl-PL" sz="2000" dirty="0" err="1">
                <a:latin typeface="Goudy Old Style" panose="02020502050305020303" pitchFamily="18" charset="0"/>
              </a:rPr>
              <a:t>developers</a:t>
            </a:r>
            <a:r>
              <a:rPr lang="pl-PL" sz="2000" dirty="0">
                <a:latin typeface="Goudy Old Style" panose="02020502050305020303" pitchFamily="18" charset="0"/>
              </a:rPr>
              <a:t>, on </a:t>
            </a:r>
            <a:r>
              <a:rPr lang="pl-PL" sz="2000" dirty="0" err="1">
                <a:latin typeface="Goudy Old Style" panose="02020502050305020303" pitchFamily="18" charset="0"/>
              </a:rPr>
              <a:t>foot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workers</a:t>
            </a:r>
            <a:r>
              <a:rPr lang="pl-PL" sz="2000" dirty="0">
                <a:latin typeface="Goudy Old Style" panose="02020502050305020303" pitchFamily="18" charset="0"/>
              </a:rPr>
              <a:t>).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Rents</a:t>
            </a:r>
            <a:r>
              <a:rPr lang="pl-PL" sz="2000" dirty="0">
                <a:latin typeface="Goudy Old Style" panose="02020502050305020303" pitchFamily="18" charset="0"/>
              </a:rPr>
              <a:t>, Utilities and </a:t>
            </a:r>
            <a:r>
              <a:rPr lang="pl-PL" sz="2000" dirty="0" err="1">
                <a:latin typeface="Goudy Old Style" panose="02020502050305020303" pitchFamily="18" charset="0"/>
              </a:rPr>
              <a:t>transportation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pl-PL" sz="20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Revenue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2400" dirty="0" err="1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Streams</a:t>
            </a:r>
            <a:r>
              <a:rPr lang="pl-PL" sz="2400" dirty="0">
                <a:solidFill>
                  <a:srgbClr val="614E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Collecting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subscription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fee</a:t>
            </a:r>
            <a:r>
              <a:rPr lang="pl-PL" sz="2000" dirty="0">
                <a:latin typeface="Goudy Old Style" panose="02020502050305020303" pitchFamily="18" charset="0"/>
              </a:rPr>
              <a:t> from </a:t>
            </a:r>
            <a:r>
              <a:rPr lang="pl-PL" sz="2000" dirty="0" err="1">
                <a:latin typeface="Goudy Old Style" panose="02020502050305020303" pitchFamily="18" charset="0"/>
              </a:rPr>
              <a:t>farmers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use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blockchain</a:t>
            </a:r>
            <a:r>
              <a:rPr lang="pl-PL" sz="2000" dirty="0">
                <a:latin typeface="Goudy Old Style" panose="02020502050305020303" pitchFamily="18" charset="0"/>
              </a:rPr>
              <a:t> network.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>
                <a:latin typeface="Goudy Old Style" panose="02020502050305020303" pitchFamily="18" charset="0"/>
              </a:rPr>
              <a:t>Take </a:t>
            </a:r>
            <a:r>
              <a:rPr lang="pl-PL" sz="2000" dirty="0" err="1">
                <a:latin typeface="Goudy Old Style" panose="02020502050305020303" pitchFamily="18" charset="0"/>
              </a:rPr>
              <a:t>sales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percentage</a:t>
            </a:r>
            <a:r>
              <a:rPr lang="pl-PL" sz="2000" dirty="0">
                <a:latin typeface="Goudy Old Style" panose="02020502050305020303" pitchFamily="18" charset="0"/>
              </a:rPr>
              <a:t> from </a:t>
            </a:r>
            <a:r>
              <a:rPr lang="pl-PL" sz="2000" dirty="0" err="1">
                <a:latin typeface="Goudy Old Style" panose="02020502050305020303" pitchFamily="18" charset="0"/>
              </a:rPr>
              <a:t>merchants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defTabSz="914400" rtl="0" eaLnBrk="1" latinLnBrk="0" hangingPunct="1">
              <a:buFont typeface="Arial" panose="020B0604020202020204" pitchFamily="34" charset="0"/>
              <a:buChar char="•"/>
            </a:pPr>
            <a:endParaRPr lang="ar-SA" sz="2000" dirty="0">
              <a:latin typeface="Goudy Old Style" panose="02020502050305020303" pitchFamily="18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DE61E3E0-CE7F-5D4B-A6DE-10439A7C7675}"/>
              </a:ext>
            </a:extLst>
          </p:cNvPr>
          <p:cNvSpPr/>
          <p:nvPr/>
        </p:nvSpPr>
        <p:spPr>
          <a:xfrm>
            <a:off x="1737183" y="645617"/>
            <a:ext cx="3286477" cy="18312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Aft>
                <a:spcPts val="600"/>
              </a:spcAft>
            </a:pPr>
            <a:r>
              <a:rPr lang="pl-PL" sz="36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Business Model </a:t>
            </a:r>
          </a:p>
          <a:p>
            <a:pPr>
              <a:spcAft>
                <a:spcPts val="600"/>
              </a:spcAft>
            </a:pPr>
            <a:br>
              <a:rPr lang="pl-PL" sz="3600" dirty="0"/>
            </a:br>
            <a:endParaRPr lang="ar-SA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04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7D666D08-842A-3241-AF38-57E7292E1387}"/>
              </a:ext>
            </a:extLst>
          </p:cNvPr>
          <p:cNvSpPr/>
          <p:nvPr/>
        </p:nvSpPr>
        <p:spPr>
          <a:xfrm>
            <a:off x="279750" y="1714334"/>
            <a:ext cx="11622690" cy="4768155"/>
          </a:xfrm>
          <a:prstGeom prst="rect">
            <a:avLst/>
          </a:prstGeom>
          <a:solidFill>
            <a:srgbClr val="D3C7BD">
              <a:alpha val="0"/>
            </a:srgbClr>
          </a:solidFill>
          <a:ln w="57150">
            <a:solidFill>
              <a:srgbClr val="402928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885137"/>
                      <a:gd name="connsiteY0" fmla="*/ 0 h 4768155"/>
                      <a:gd name="connsiteX1" fmla="*/ 356554 w 11885137"/>
                      <a:gd name="connsiteY1" fmla="*/ 0 h 4768155"/>
                      <a:gd name="connsiteX2" fmla="*/ 950811 w 11885137"/>
                      <a:gd name="connsiteY2" fmla="*/ 0 h 4768155"/>
                      <a:gd name="connsiteX3" fmla="*/ 1545068 w 11885137"/>
                      <a:gd name="connsiteY3" fmla="*/ 0 h 4768155"/>
                      <a:gd name="connsiteX4" fmla="*/ 1782771 w 11885137"/>
                      <a:gd name="connsiteY4" fmla="*/ 0 h 4768155"/>
                      <a:gd name="connsiteX5" fmla="*/ 2495879 w 11885137"/>
                      <a:gd name="connsiteY5" fmla="*/ 0 h 4768155"/>
                      <a:gd name="connsiteX6" fmla="*/ 2733582 w 11885137"/>
                      <a:gd name="connsiteY6" fmla="*/ 0 h 4768155"/>
                      <a:gd name="connsiteX7" fmla="*/ 3327838 w 11885137"/>
                      <a:gd name="connsiteY7" fmla="*/ 0 h 4768155"/>
                      <a:gd name="connsiteX8" fmla="*/ 4159798 w 11885137"/>
                      <a:gd name="connsiteY8" fmla="*/ 0 h 4768155"/>
                      <a:gd name="connsiteX9" fmla="*/ 4991758 w 11885137"/>
                      <a:gd name="connsiteY9" fmla="*/ 0 h 4768155"/>
                      <a:gd name="connsiteX10" fmla="*/ 5704866 w 11885137"/>
                      <a:gd name="connsiteY10" fmla="*/ 0 h 4768155"/>
                      <a:gd name="connsiteX11" fmla="*/ 6180271 w 11885137"/>
                      <a:gd name="connsiteY11" fmla="*/ 0 h 4768155"/>
                      <a:gd name="connsiteX12" fmla="*/ 6417974 w 11885137"/>
                      <a:gd name="connsiteY12" fmla="*/ 0 h 4768155"/>
                      <a:gd name="connsiteX13" fmla="*/ 6893379 w 11885137"/>
                      <a:gd name="connsiteY13" fmla="*/ 0 h 4768155"/>
                      <a:gd name="connsiteX14" fmla="*/ 7606488 w 11885137"/>
                      <a:gd name="connsiteY14" fmla="*/ 0 h 4768155"/>
                      <a:gd name="connsiteX15" fmla="*/ 8438447 w 11885137"/>
                      <a:gd name="connsiteY15" fmla="*/ 0 h 4768155"/>
                      <a:gd name="connsiteX16" fmla="*/ 8676150 w 11885137"/>
                      <a:gd name="connsiteY16" fmla="*/ 0 h 4768155"/>
                      <a:gd name="connsiteX17" fmla="*/ 8913853 w 11885137"/>
                      <a:gd name="connsiteY17" fmla="*/ 0 h 4768155"/>
                      <a:gd name="connsiteX18" fmla="*/ 9745812 w 11885137"/>
                      <a:gd name="connsiteY18" fmla="*/ 0 h 4768155"/>
                      <a:gd name="connsiteX19" fmla="*/ 9983515 w 11885137"/>
                      <a:gd name="connsiteY19" fmla="*/ 0 h 4768155"/>
                      <a:gd name="connsiteX20" fmla="*/ 10577772 w 11885137"/>
                      <a:gd name="connsiteY20" fmla="*/ 0 h 4768155"/>
                      <a:gd name="connsiteX21" fmla="*/ 10934326 w 11885137"/>
                      <a:gd name="connsiteY21" fmla="*/ 0 h 4768155"/>
                      <a:gd name="connsiteX22" fmla="*/ 11290880 w 11885137"/>
                      <a:gd name="connsiteY22" fmla="*/ 0 h 4768155"/>
                      <a:gd name="connsiteX23" fmla="*/ 11885137 w 11885137"/>
                      <a:gd name="connsiteY23" fmla="*/ 0 h 4768155"/>
                      <a:gd name="connsiteX24" fmla="*/ 11885137 w 11885137"/>
                      <a:gd name="connsiteY24" fmla="*/ 500656 h 4768155"/>
                      <a:gd name="connsiteX25" fmla="*/ 11885137 w 11885137"/>
                      <a:gd name="connsiteY25" fmla="*/ 953631 h 4768155"/>
                      <a:gd name="connsiteX26" fmla="*/ 11885137 w 11885137"/>
                      <a:gd name="connsiteY26" fmla="*/ 1549650 h 4768155"/>
                      <a:gd name="connsiteX27" fmla="*/ 11885137 w 11885137"/>
                      <a:gd name="connsiteY27" fmla="*/ 2097988 h 4768155"/>
                      <a:gd name="connsiteX28" fmla="*/ 11885137 w 11885137"/>
                      <a:gd name="connsiteY28" fmla="*/ 2646326 h 4768155"/>
                      <a:gd name="connsiteX29" fmla="*/ 11885137 w 11885137"/>
                      <a:gd name="connsiteY29" fmla="*/ 3194664 h 4768155"/>
                      <a:gd name="connsiteX30" fmla="*/ 11885137 w 11885137"/>
                      <a:gd name="connsiteY30" fmla="*/ 3647639 h 4768155"/>
                      <a:gd name="connsiteX31" fmla="*/ 11885137 w 11885137"/>
                      <a:gd name="connsiteY31" fmla="*/ 4768155 h 4768155"/>
                      <a:gd name="connsiteX32" fmla="*/ 11053177 w 11885137"/>
                      <a:gd name="connsiteY32" fmla="*/ 4768155 h 4768155"/>
                      <a:gd name="connsiteX33" fmla="*/ 10458921 w 11885137"/>
                      <a:gd name="connsiteY33" fmla="*/ 4768155 h 4768155"/>
                      <a:gd name="connsiteX34" fmla="*/ 9626961 w 11885137"/>
                      <a:gd name="connsiteY34" fmla="*/ 4768155 h 4768155"/>
                      <a:gd name="connsiteX35" fmla="*/ 8795001 w 11885137"/>
                      <a:gd name="connsiteY35" fmla="*/ 4768155 h 4768155"/>
                      <a:gd name="connsiteX36" fmla="*/ 8438447 w 11885137"/>
                      <a:gd name="connsiteY36" fmla="*/ 4768155 h 4768155"/>
                      <a:gd name="connsiteX37" fmla="*/ 7963042 w 11885137"/>
                      <a:gd name="connsiteY37" fmla="*/ 4768155 h 4768155"/>
                      <a:gd name="connsiteX38" fmla="*/ 7368785 w 11885137"/>
                      <a:gd name="connsiteY38" fmla="*/ 4768155 h 4768155"/>
                      <a:gd name="connsiteX39" fmla="*/ 6774528 w 11885137"/>
                      <a:gd name="connsiteY39" fmla="*/ 4768155 h 4768155"/>
                      <a:gd name="connsiteX40" fmla="*/ 6061420 w 11885137"/>
                      <a:gd name="connsiteY40" fmla="*/ 4768155 h 4768155"/>
                      <a:gd name="connsiteX41" fmla="*/ 5704866 w 11885137"/>
                      <a:gd name="connsiteY41" fmla="*/ 4768155 h 4768155"/>
                      <a:gd name="connsiteX42" fmla="*/ 5348312 w 11885137"/>
                      <a:gd name="connsiteY42" fmla="*/ 4768155 h 4768155"/>
                      <a:gd name="connsiteX43" fmla="*/ 4516352 w 11885137"/>
                      <a:gd name="connsiteY43" fmla="*/ 4768155 h 4768155"/>
                      <a:gd name="connsiteX44" fmla="*/ 3684392 w 11885137"/>
                      <a:gd name="connsiteY44" fmla="*/ 4768155 h 4768155"/>
                      <a:gd name="connsiteX45" fmla="*/ 3090136 w 11885137"/>
                      <a:gd name="connsiteY45" fmla="*/ 4768155 h 4768155"/>
                      <a:gd name="connsiteX46" fmla="*/ 2852433 w 11885137"/>
                      <a:gd name="connsiteY46" fmla="*/ 4768155 h 4768155"/>
                      <a:gd name="connsiteX47" fmla="*/ 2614730 w 11885137"/>
                      <a:gd name="connsiteY47" fmla="*/ 4768155 h 4768155"/>
                      <a:gd name="connsiteX48" fmla="*/ 1782771 w 11885137"/>
                      <a:gd name="connsiteY48" fmla="*/ 4768155 h 4768155"/>
                      <a:gd name="connsiteX49" fmla="*/ 1307365 w 11885137"/>
                      <a:gd name="connsiteY49" fmla="*/ 4768155 h 4768155"/>
                      <a:gd name="connsiteX50" fmla="*/ 0 w 11885137"/>
                      <a:gd name="connsiteY50" fmla="*/ 4768155 h 4768155"/>
                      <a:gd name="connsiteX51" fmla="*/ 0 w 11885137"/>
                      <a:gd name="connsiteY51" fmla="*/ 4172136 h 4768155"/>
                      <a:gd name="connsiteX52" fmla="*/ 0 w 11885137"/>
                      <a:gd name="connsiteY52" fmla="*/ 3719161 h 4768155"/>
                      <a:gd name="connsiteX53" fmla="*/ 0 w 11885137"/>
                      <a:gd name="connsiteY53" fmla="*/ 3266186 h 4768155"/>
                      <a:gd name="connsiteX54" fmla="*/ 0 w 11885137"/>
                      <a:gd name="connsiteY54" fmla="*/ 2813211 h 4768155"/>
                      <a:gd name="connsiteX55" fmla="*/ 0 w 11885137"/>
                      <a:gd name="connsiteY55" fmla="*/ 2360237 h 4768155"/>
                      <a:gd name="connsiteX56" fmla="*/ 0 w 11885137"/>
                      <a:gd name="connsiteY56" fmla="*/ 1907262 h 4768155"/>
                      <a:gd name="connsiteX57" fmla="*/ 0 w 11885137"/>
                      <a:gd name="connsiteY57" fmla="*/ 1358924 h 4768155"/>
                      <a:gd name="connsiteX58" fmla="*/ 0 w 11885137"/>
                      <a:gd name="connsiteY58" fmla="*/ 905949 h 4768155"/>
                      <a:gd name="connsiteX59" fmla="*/ 0 w 11885137"/>
                      <a:gd name="connsiteY59" fmla="*/ 0 h 4768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885137" h="4768155" fill="none" extrusionOk="0">
                        <a:moveTo>
                          <a:pt x="0" y="0"/>
                        </a:moveTo>
                        <a:cubicBezTo>
                          <a:pt x="111141" y="-36213"/>
                          <a:pt x="179937" y="25347"/>
                          <a:pt x="356554" y="0"/>
                        </a:cubicBezTo>
                        <a:cubicBezTo>
                          <a:pt x="533171" y="-25347"/>
                          <a:pt x="767701" y="10800"/>
                          <a:pt x="950811" y="0"/>
                        </a:cubicBezTo>
                        <a:cubicBezTo>
                          <a:pt x="1133921" y="-10800"/>
                          <a:pt x="1386124" y="40088"/>
                          <a:pt x="1545068" y="0"/>
                        </a:cubicBezTo>
                        <a:cubicBezTo>
                          <a:pt x="1704012" y="-40088"/>
                          <a:pt x="1672630" y="9154"/>
                          <a:pt x="1782771" y="0"/>
                        </a:cubicBezTo>
                        <a:cubicBezTo>
                          <a:pt x="1892912" y="-9154"/>
                          <a:pt x="2350929" y="74206"/>
                          <a:pt x="2495879" y="0"/>
                        </a:cubicBezTo>
                        <a:cubicBezTo>
                          <a:pt x="2640829" y="-74206"/>
                          <a:pt x="2633725" y="18888"/>
                          <a:pt x="2733582" y="0"/>
                        </a:cubicBezTo>
                        <a:cubicBezTo>
                          <a:pt x="2833439" y="-18888"/>
                          <a:pt x="3116490" y="48833"/>
                          <a:pt x="3327838" y="0"/>
                        </a:cubicBezTo>
                        <a:cubicBezTo>
                          <a:pt x="3539186" y="-48833"/>
                          <a:pt x="3918942" y="4332"/>
                          <a:pt x="4159798" y="0"/>
                        </a:cubicBezTo>
                        <a:cubicBezTo>
                          <a:pt x="4400654" y="-4332"/>
                          <a:pt x="4628665" y="46715"/>
                          <a:pt x="4991758" y="0"/>
                        </a:cubicBezTo>
                        <a:cubicBezTo>
                          <a:pt x="5354851" y="-46715"/>
                          <a:pt x="5471505" y="19460"/>
                          <a:pt x="5704866" y="0"/>
                        </a:cubicBezTo>
                        <a:cubicBezTo>
                          <a:pt x="5938227" y="-19460"/>
                          <a:pt x="5948982" y="11576"/>
                          <a:pt x="6180271" y="0"/>
                        </a:cubicBezTo>
                        <a:cubicBezTo>
                          <a:pt x="6411561" y="-11576"/>
                          <a:pt x="6331947" y="18531"/>
                          <a:pt x="6417974" y="0"/>
                        </a:cubicBezTo>
                        <a:cubicBezTo>
                          <a:pt x="6504001" y="-18531"/>
                          <a:pt x="6775884" y="11518"/>
                          <a:pt x="6893379" y="0"/>
                        </a:cubicBezTo>
                        <a:cubicBezTo>
                          <a:pt x="7010874" y="-11518"/>
                          <a:pt x="7318074" y="62090"/>
                          <a:pt x="7606488" y="0"/>
                        </a:cubicBezTo>
                        <a:cubicBezTo>
                          <a:pt x="7894902" y="-62090"/>
                          <a:pt x="8071171" y="62154"/>
                          <a:pt x="8438447" y="0"/>
                        </a:cubicBezTo>
                        <a:cubicBezTo>
                          <a:pt x="8805723" y="-62154"/>
                          <a:pt x="8562479" y="335"/>
                          <a:pt x="8676150" y="0"/>
                        </a:cubicBezTo>
                        <a:cubicBezTo>
                          <a:pt x="8789821" y="-335"/>
                          <a:pt x="8830661" y="11907"/>
                          <a:pt x="8913853" y="0"/>
                        </a:cubicBezTo>
                        <a:cubicBezTo>
                          <a:pt x="8997045" y="-11907"/>
                          <a:pt x="9458966" y="27506"/>
                          <a:pt x="9745812" y="0"/>
                        </a:cubicBezTo>
                        <a:cubicBezTo>
                          <a:pt x="10032658" y="-27506"/>
                          <a:pt x="9907616" y="22342"/>
                          <a:pt x="9983515" y="0"/>
                        </a:cubicBezTo>
                        <a:cubicBezTo>
                          <a:pt x="10059414" y="-22342"/>
                          <a:pt x="10379132" y="34398"/>
                          <a:pt x="10577772" y="0"/>
                        </a:cubicBezTo>
                        <a:cubicBezTo>
                          <a:pt x="10776412" y="-34398"/>
                          <a:pt x="10773680" y="37293"/>
                          <a:pt x="10934326" y="0"/>
                        </a:cubicBezTo>
                        <a:cubicBezTo>
                          <a:pt x="11094972" y="-37293"/>
                          <a:pt x="11128424" y="32408"/>
                          <a:pt x="11290880" y="0"/>
                        </a:cubicBezTo>
                        <a:cubicBezTo>
                          <a:pt x="11453336" y="-32408"/>
                          <a:pt x="11752265" y="42881"/>
                          <a:pt x="11885137" y="0"/>
                        </a:cubicBezTo>
                        <a:cubicBezTo>
                          <a:pt x="11911005" y="137152"/>
                          <a:pt x="11862015" y="269468"/>
                          <a:pt x="11885137" y="500656"/>
                        </a:cubicBezTo>
                        <a:cubicBezTo>
                          <a:pt x="11908259" y="731844"/>
                          <a:pt x="11853851" y="758283"/>
                          <a:pt x="11885137" y="953631"/>
                        </a:cubicBezTo>
                        <a:cubicBezTo>
                          <a:pt x="11916423" y="1148980"/>
                          <a:pt x="11859922" y="1417722"/>
                          <a:pt x="11885137" y="1549650"/>
                        </a:cubicBezTo>
                        <a:cubicBezTo>
                          <a:pt x="11910352" y="1681578"/>
                          <a:pt x="11849378" y="1937842"/>
                          <a:pt x="11885137" y="2097988"/>
                        </a:cubicBezTo>
                        <a:cubicBezTo>
                          <a:pt x="11920896" y="2258134"/>
                          <a:pt x="11877038" y="2467488"/>
                          <a:pt x="11885137" y="2646326"/>
                        </a:cubicBezTo>
                        <a:cubicBezTo>
                          <a:pt x="11893236" y="2825164"/>
                          <a:pt x="11855451" y="3022476"/>
                          <a:pt x="11885137" y="3194664"/>
                        </a:cubicBezTo>
                        <a:cubicBezTo>
                          <a:pt x="11914823" y="3366852"/>
                          <a:pt x="11856857" y="3554342"/>
                          <a:pt x="11885137" y="3647639"/>
                        </a:cubicBezTo>
                        <a:cubicBezTo>
                          <a:pt x="11913417" y="3740936"/>
                          <a:pt x="11851560" y="4335275"/>
                          <a:pt x="11885137" y="4768155"/>
                        </a:cubicBezTo>
                        <a:cubicBezTo>
                          <a:pt x="11482350" y="4848442"/>
                          <a:pt x="11326815" y="4740178"/>
                          <a:pt x="11053177" y="4768155"/>
                        </a:cubicBezTo>
                        <a:cubicBezTo>
                          <a:pt x="10779539" y="4796132"/>
                          <a:pt x="10631505" y="4697614"/>
                          <a:pt x="10458921" y="4768155"/>
                        </a:cubicBezTo>
                        <a:cubicBezTo>
                          <a:pt x="10286337" y="4838696"/>
                          <a:pt x="9948078" y="4741667"/>
                          <a:pt x="9626961" y="4768155"/>
                        </a:cubicBezTo>
                        <a:cubicBezTo>
                          <a:pt x="9305844" y="4794643"/>
                          <a:pt x="9088336" y="4718121"/>
                          <a:pt x="8795001" y="4768155"/>
                        </a:cubicBezTo>
                        <a:cubicBezTo>
                          <a:pt x="8501666" y="4818189"/>
                          <a:pt x="8577982" y="4764587"/>
                          <a:pt x="8438447" y="4768155"/>
                        </a:cubicBezTo>
                        <a:cubicBezTo>
                          <a:pt x="8298912" y="4771723"/>
                          <a:pt x="8098279" y="4715493"/>
                          <a:pt x="7963042" y="4768155"/>
                        </a:cubicBezTo>
                        <a:cubicBezTo>
                          <a:pt x="7827806" y="4820817"/>
                          <a:pt x="7488713" y="4704140"/>
                          <a:pt x="7368785" y="4768155"/>
                        </a:cubicBezTo>
                        <a:cubicBezTo>
                          <a:pt x="7248857" y="4832170"/>
                          <a:pt x="6941330" y="4746810"/>
                          <a:pt x="6774528" y="4768155"/>
                        </a:cubicBezTo>
                        <a:cubicBezTo>
                          <a:pt x="6607726" y="4789500"/>
                          <a:pt x="6224637" y="4697305"/>
                          <a:pt x="6061420" y="4768155"/>
                        </a:cubicBezTo>
                        <a:cubicBezTo>
                          <a:pt x="5898203" y="4839005"/>
                          <a:pt x="5836478" y="4726674"/>
                          <a:pt x="5704866" y="4768155"/>
                        </a:cubicBezTo>
                        <a:cubicBezTo>
                          <a:pt x="5573254" y="4809636"/>
                          <a:pt x="5434341" y="4745145"/>
                          <a:pt x="5348312" y="4768155"/>
                        </a:cubicBezTo>
                        <a:cubicBezTo>
                          <a:pt x="5262283" y="4791165"/>
                          <a:pt x="4757623" y="4736457"/>
                          <a:pt x="4516352" y="4768155"/>
                        </a:cubicBezTo>
                        <a:cubicBezTo>
                          <a:pt x="4275081" y="4799853"/>
                          <a:pt x="3877509" y="4676648"/>
                          <a:pt x="3684392" y="4768155"/>
                        </a:cubicBezTo>
                        <a:cubicBezTo>
                          <a:pt x="3491275" y="4859662"/>
                          <a:pt x="3354413" y="4753222"/>
                          <a:pt x="3090136" y="4768155"/>
                        </a:cubicBezTo>
                        <a:cubicBezTo>
                          <a:pt x="2825859" y="4783088"/>
                          <a:pt x="2925699" y="4744502"/>
                          <a:pt x="2852433" y="4768155"/>
                        </a:cubicBezTo>
                        <a:cubicBezTo>
                          <a:pt x="2779167" y="4791808"/>
                          <a:pt x="2726544" y="4764136"/>
                          <a:pt x="2614730" y="4768155"/>
                        </a:cubicBezTo>
                        <a:cubicBezTo>
                          <a:pt x="2502916" y="4772174"/>
                          <a:pt x="2113965" y="4761897"/>
                          <a:pt x="1782771" y="4768155"/>
                        </a:cubicBezTo>
                        <a:cubicBezTo>
                          <a:pt x="1451577" y="4774413"/>
                          <a:pt x="1537398" y="4764911"/>
                          <a:pt x="1307365" y="4768155"/>
                        </a:cubicBezTo>
                        <a:cubicBezTo>
                          <a:pt x="1077332" y="4771399"/>
                          <a:pt x="520739" y="4675609"/>
                          <a:pt x="0" y="4768155"/>
                        </a:cubicBezTo>
                        <a:cubicBezTo>
                          <a:pt x="-301" y="4643107"/>
                          <a:pt x="57129" y="4421913"/>
                          <a:pt x="0" y="4172136"/>
                        </a:cubicBezTo>
                        <a:cubicBezTo>
                          <a:pt x="-57129" y="3922359"/>
                          <a:pt x="3183" y="3853853"/>
                          <a:pt x="0" y="3719161"/>
                        </a:cubicBezTo>
                        <a:cubicBezTo>
                          <a:pt x="-3183" y="3584470"/>
                          <a:pt x="21671" y="3489841"/>
                          <a:pt x="0" y="3266186"/>
                        </a:cubicBezTo>
                        <a:cubicBezTo>
                          <a:pt x="-21671" y="3042532"/>
                          <a:pt x="43656" y="3013578"/>
                          <a:pt x="0" y="2813211"/>
                        </a:cubicBezTo>
                        <a:cubicBezTo>
                          <a:pt x="-43656" y="2612845"/>
                          <a:pt x="2146" y="2585651"/>
                          <a:pt x="0" y="2360237"/>
                        </a:cubicBezTo>
                        <a:cubicBezTo>
                          <a:pt x="-2146" y="2134823"/>
                          <a:pt x="38668" y="2087989"/>
                          <a:pt x="0" y="1907262"/>
                        </a:cubicBezTo>
                        <a:cubicBezTo>
                          <a:pt x="-38668" y="1726535"/>
                          <a:pt x="31033" y="1529951"/>
                          <a:pt x="0" y="1358924"/>
                        </a:cubicBezTo>
                        <a:cubicBezTo>
                          <a:pt x="-31033" y="1187897"/>
                          <a:pt x="15934" y="1011699"/>
                          <a:pt x="0" y="905949"/>
                        </a:cubicBezTo>
                        <a:cubicBezTo>
                          <a:pt x="-15934" y="800200"/>
                          <a:pt x="96108" y="341580"/>
                          <a:pt x="0" y="0"/>
                        </a:cubicBezTo>
                        <a:close/>
                      </a:path>
                      <a:path w="11885137" h="4768155" stroke="0" extrusionOk="0">
                        <a:moveTo>
                          <a:pt x="0" y="0"/>
                        </a:moveTo>
                        <a:cubicBezTo>
                          <a:pt x="182096" y="-1671"/>
                          <a:pt x="246207" y="22603"/>
                          <a:pt x="475405" y="0"/>
                        </a:cubicBezTo>
                        <a:cubicBezTo>
                          <a:pt x="704603" y="-22603"/>
                          <a:pt x="623168" y="3252"/>
                          <a:pt x="713108" y="0"/>
                        </a:cubicBezTo>
                        <a:cubicBezTo>
                          <a:pt x="803048" y="-3252"/>
                          <a:pt x="1364740" y="64445"/>
                          <a:pt x="1545068" y="0"/>
                        </a:cubicBezTo>
                        <a:cubicBezTo>
                          <a:pt x="1725396" y="-64445"/>
                          <a:pt x="1827687" y="21725"/>
                          <a:pt x="2020473" y="0"/>
                        </a:cubicBezTo>
                        <a:cubicBezTo>
                          <a:pt x="2213260" y="-21725"/>
                          <a:pt x="2313825" y="18705"/>
                          <a:pt x="2495879" y="0"/>
                        </a:cubicBezTo>
                        <a:cubicBezTo>
                          <a:pt x="2677933" y="-18705"/>
                          <a:pt x="2957841" y="91140"/>
                          <a:pt x="3327838" y="0"/>
                        </a:cubicBezTo>
                        <a:cubicBezTo>
                          <a:pt x="3697835" y="-91140"/>
                          <a:pt x="3536786" y="15897"/>
                          <a:pt x="3684392" y="0"/>
                        </a:cubicBezTo>
                        <a:cubicBezTo>
                          <a:pt x="3831998" y="-15897"/>
                          <a:pt x="4143257" y="39701"/>
                          <a:pt x="4516352" y="0"/>
                        </a:cubicBezTo>
                        <a:cubicBezTo>
                          <a:pt x="4889447" y="-39701"/>
                          <a:pt x="5143847" y="77154"/>
                          <a:pt x="5348312" y="0"/>
                        </a:cubicBezTo>
                        <a:cubicBezTo>
                          <a:pt x="5552777" y="-77154"/>
                          <a:pt x="5723655" y="62451"/>
                          <a:pt x="5942569" y="0"/>
                        </a:cubicBezTo>
                        <a:cubicBezTo>
                          <a:pt x="6161483" y="-62451"/>
                          <a:pt x="6458629" y="88641"/>
                          <a:pt x="6774528" y="0"/>
                        </a:cubicBezTo>
                        <a:cubicBezTo>
                          <a:pt x="7090427" y="-88641"/>
                          <a:pt x="7020089" y="39600"/>
                          <a:pt x="7249934" y="0"/>
                        </a:cubicBezTo>
                        <a:cubicBezTo>
                          <a:pt x="7479779" y="-39600"/>
                          <a:pt x="7492683" y="19530"/>
                          <a:pt x="7725339" y="0"/>
                        </a:cubicBezTo>
                        <a:cubicBezTo>
                          <a:pt x="7957995" y="-19530"/>
                          <a:pt x="8146912" y="76946"/>
                          <a:pt x="8438447" y="0"/>
                        </a:cubicBezTo>
                        <a:cubicBezTo>
                          <a:pt x="8729982" y="-76946"/>
                          <a:pt x="8701509" y="52132"/>
                          <a:pt x="8913853" y="0"/>
                        </a:cubicBezTo>
                        <a:cubicBezTo>
                          <a:pt x="9126197" y="-52132"/>
                          <a:pt x="9417062" y="54203"/>
                          <a:pt x="9745812" y="0"/>
                        </a:cubicBezTo>
                        <a:cubicBezTo>
                          <a:pt x="10074562" y="-54203"/>
                          <a:pt x="10365519" y="16053"/>
                          <a:pt x="10577772" y="0"/>
                        </a:cubicBezTo>
                        <a:cubicBezTo>
                          <a:pt x="10790025" y="-16053"/>
                          <a:pt x="10927227" y="68457"/>
                          <a:pt x="11172029" y="0"/>
                        </a:cubicBezTo>
                        <a:cubicBezTo>
                          <a:pt x="11416831" y="-68457"/>
                          <a:pt x="11630454" y="11691"/>
                          <a:pt x="11885137" y="0"/>
                        </a:cubicBezTo>
                        <a:cubicBezTo>
                          <a:pt x="11929477" y="192502"/>
                          <a:pt x="11877294" y="351880"/>
                          <a:pt x="11885137" y="452975"/>
                        </a:cubicBezTo>
                        <a:cubicBezTo>
                          <a:pt x="11892980" y="554070"/>
                          <a:pt x="11857671" y="711286"/>
                          <a:pt x="11885137" y="953631"/>
                        </a:cubicBezTo>
                        <a:cubicBezTo>
                          <a:pt x="11912603" y="1195976"/>
                          <a:pt x="11841803" y="1321650"/>
                          <a:pt x="11885137" y="1597332"/>
                        </a:cubicBezTo>
                        <a:cubicBezTo>
                          <a:pt x="11928471" y="1873014"/>
                          <a:pt x="11867090" y="1903720"/>
                          <a:pt x="11885137" y="2145670"/>
                        </a:cubicBezTo>
                        <a:cubicBezTo>
                          <a:pt x="11903184" y="2387620"/>
                          <a:pt x="11863812" y="2540368"/>
                          <a:pt x="11885137" y="2646326"/>
                        </a:cubicBezTo>
                        <a:cubicBezTo>
                          <a:pt x="11906462" y="2752284"/>
                          <a:pt x="11817683" y="3153315"/>
                          <a:pt x="11885137" y="3290027"/>
                        </a:cubicBezTo>
                        <a:cubicBezTo>
                          <a:pt x="11952591" y="3426739"/>
                          <a:pt x="11863827" y="3617207"/>
                          <a:pt x="11885137" y="3886046"/>
                        </a:cubicBezTo>
                        <a:cubicBezTo>
                          <a:pt x="11906447" y="4154885"/>
                          <a:pt x="11830220" y="4328313"/>
                          <a:pt x="11885137" y="4768155"/>
                        </a:cubicBezTo>
                        <a:cubicBezTo>
                          <a:pt x="11652336" y="4835167"/>
                          <a:pt x="11457831" y="4753545"/>
                          <a:pt x="11053177" y="4768155"/>
                        </a:cubicBezTo>
                        <a:cubicBezTo>
                          <a:pt x="10648523" y="4782765"/>
                          <a:pt x="10519892" y="4750072"/>
                          <a:pt x="10340069" y="4768155"/>
                        </a:cubicBezTo>
                        <a:cubicBezTo>
                          <a:pt x="10160246" y="4786238"/>
                          <a:pt x="10071585" y="4750325"/>
                          <a:pt x="9983515" y="4768155"/>
                        </a:cubicBezTo>
                        <a:cubicBezTo>
                          <a:pt x="9895445" y="4785985"/>
                          <a:pt x="9492082" y="4708618"/>
                          <a:pt x="9270407" y="4768155"/>
                        </a:cubicBezTo>
                        <a:cubicBezTo>
                          <a:pt x="9048732" y="4827692"/>
                          <a:pt x="9149887" y="4752091"/>
                          <a:pt x="9032704" y="4768155"/>
                        </a:cubicBezTo>
                        <a:cubicBezTo>
                          <a:pt x="8915521" y="4784219"/>
                          <a:pt x="8505001" y="4741914"/>
                          <a:pt x="8319596" y="4768155"/>
                        </a:cubicBezTo>
                        <a:cubicBezTo>
                          <a:pt x="8134191" y="4794396"/>
                          <a:pt x="8068570" y="4759001"/>
                          <a:pt x="7963042" y="4768155"/>
                        </a:cubicBezTo>
                        <a:cubicBezTo>
                          <a:pt x="7857514" y="4777309"/>
                          <a:pt x="7790859" y="4747761"/>
                          <a:pt x="7725339" y="4768155"/>
                        </a:cubicBezTo>
                        <a:cubicBezTo>
                          <a:pt x="7659819" y="4788549"/>
                          <a:pt x="7527791" y="4739496"/>
                          <a:pt x="7368785" y="4768155"/>
                        </a:cubicBezTo>
                        <a:cubicBezTo>
                          <a:pt x="7209779" y="4796814"/>
                          <a:pt x="6986691" y="4754468"/>
                          <a:pt x="6655677" y="4768155"/>
                        </a:cubicBezTo>
                        <a:cubicBezTo>
                          <a:pt x="6324663" y="4781842"/>
                          <a:pt x="6452176" y="4743511"/>
                          <a:pt x="6299123" y="4768155"/>
                        </a:cubicBezTo>
                        <a:cubicBezTo>
                          <a:pt x="6146070" y="4792799"/>
                          <a:pt x="6130881" y="4751187"/>
                          <a:pt x="6061420" y="4768155"/>
                        </a:cubicBezTo>
                        <a:cubicBezTo>
                          <a:pt x="5991959" y="4785123"/>
                          <a:pt x="5865159" y="4753788"/>
                          <a:pt x="5704866" y="4768155"/>
                        </a:cubicBezTo>
                        <a:cubicBezTo>
                          <a:pt x="5544573" y="4782522"/>
                          <a:pt x="5333971" y="4714485"/>
                          <a:pt x="5229460" y="4768155"/>
                        </a:cubicBezTo>
                        <a:cubicBezTo>
                          <a:pt x="5124949" y="4821825"/>
                          <a:pt x="4796765" y="4706867"/>
                          <a:pt x="4635203" y="4768155"/>
                        </a:cubicBezTo>
                        <a:cubicBezTo>
                          <a:pt x="4473641" y="4829443"/>
                          <a:pt x="4456888" y="4762564"/>
                          <a:pt x="4278649" y="4768155"/>
                        </a:cubicBezTo>
                        <a:cubicBezTo>
                          <a:pt x="4100410" y="4773746"/>
                          <a:pt x="3816920" y="4751351"/>
                          <a:pt x="3446690" y="4768155"/>
                        </a:cubicBezTo>
                        <a:cubicBezTo>
                          <a:pt x="3076460" y="4784959"/>
                          <a:pt x="3079751" y="4752273"/>
                          <a:pt x="2852433" y="4768155"/>
                        </a:cubicBezTo>
                        <a:cubicBezTo>
                          <a:pt x="2625115" y="4784037"/>
                          <a:pt x="2431435" y="4693296"/>
                          <a:pt x="2020473" y="4768155"/>
                        </a:cubicBezTo>
                        <a:cubicBezTo>
                          <a:pt x="1609511" y="4843014"/>
                          <a:pt x="1509370" y="4711147"/>
                          <a:pt x="1307365" y="4768155"/>
                        </a:cubicBezTo>
                        <a:cubicBezTo>
                          <a:pt x="1105360" y="4825163"/>
                          <a:pt x="1048502" y="4751473"/>
                          <a:pt x="831960" y="4768155"/>
                        </a:cubicBezTo>
                        <a:cubicBezTo>
                          <a:pt x="615418" y="4784837"/>
                          <a:pt x="343768" y="4732185"/>
                          <a:pt x="0" y="4768155"/>
                        </a:cubicBezTo>
                        <a:cubicBezTo>
                          <a:pt x="-891" y="4521639"/>
                          <a:pt x="40816" y="4462031"/>
                          <a:pt x="0" y="4267499"/>
                        </a:cubicBezTo>
                        <a:cubicBezTo>
                          <a:pt x="-40816" y="4072967"/>
                          <a:pt x="70606" y="3849913"/>
                          <a:pt x="0" y="3671479"/>
                        </a:cubicBezTo>
                        <a:cubicBezTo>
                          <a:pt x="-70606" y="3493045"/>
                          <a:pt x="69401" y="3250711"/>
                          <a:pt x="0" y="2980097"/>
                        </a:cubicBezTo>
                        <a:cubicBezTo>
                          <a:pt x="-69401" y="2709483"/>
                          <a:pt x="46118" y="2494241"/>
                          <a:pt x="0" y="2288714"/>
                        </a:cubicBezTo>
                        <a:cubicBezTo>
                          <a:pt x="-46118" y="2083187"/>
                          <a:pt x="68685" y="1953652"/>
                          <a:pt x="0" y="1645013"/>
                        </a:cubicBezTo>
                        <a:cubicBezTo>
                          <a:pt x="-68685" y="1336374"/>
                          <a:pt x="59499" y="1137961"/>
                          <a:pt x="0" y="1001313"/>
                        </a:cubicBezTo>
                        <a:cubicBezTo>
                          <a:pt x="-59499" y="864665"/>
                          <a:pt x="22314" y="4900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solidFill>
                <a:srgbClr val="684C49"/>
              </a:solidFill>
            </a:endParaRPr>
          </a:p>
        </p:txBody>
      </p:sp>
      <p:sp>
        <p:nvSpPr>
          <p:cNvPr id="10" name="شكل حر 9">
            <a:extLst>
              <a:ext uri="{FF2B5EF4-FFF2-40B4-BE49-F238E27FC236}">
                <a16:creationId xmlns:a16="http://schemas.microsoft.com/office/drawing/2014/main" id="{E2B4F14C-2115-E44F-9FDD-E92E117D5CD6}"/>
              </a:ext>
            </a:extLst>
          </p:cNvPr>
          <p:cNvSpPr/>
          <p:nvPr/>
        </p:nvSpPr>
        <p:spPr>
          <a:xfrm>
            <a:off x="8083159" y="1912454"/>
            <a:ext cx="3691747" cy="4524315"/>
          </a:xfrm>
          <a:custGeom>
            <a:avLst/>
            <a:gdLst>
              <a:gd name="connsiteX0" fmla="*/ 2995002 w 4591876"/>
              <a:gd name="connsiteY0" fmla="*/ 2182200 h 5089345"/>
              <a:gd name="connsiteX1" fmla="*/ 3236758 w 4591876"/>
              <a:gd name="connsiteY1" fmla="*/ 2182200 h 5089345"/>
              <a:gd name="connsiteX2" fmla="*/ 3289300 w 4591876"/>
              <a:gd name="connsiteY2" fmla="*/ 2480227 h 5089345"/>
              <a:gd name="connsiteX3" fmla="*/ 3741153 w 4591876"/>
              <a:gd name="connsiteY3" fmla="*/ 2644688 h 5089345"/>
              <a:gd name="connsiteX4" fmla="*/ 3972970 w 4591876"/>
              <a:gd name="connsiteY4" fmla="*/ 2450160 h 5089345"/>
              <a:gd name="connsiteX5" fmla="*/ 4158165 w 4591876"/>
              <a:gd name="connsiteY5" fmla="*/ 2605557 h 5089345"/>
              <a:gd name="connsiteX6" fmla="*/ 4006847 w 4591876"/>
              <a:gd name="connsiteY6" fmla="*/ 2867632 h 5089345"/>
              <a:gd name="connsiteX7" fmla="*/ 4247273 w 4591876"/>
              <a:gd name="connsiteY7" fmla="*/ 3284062 h 5089345"/>
              <a:gd name="connsiteX8" fmla="*/ 4549896 w 4591876"/>
              <a:gd name="connsiteY8" fmla="*/ 3284054 h 5089345"/>
              <a:gd name="connsiteX9" fmla="*/ 4591876 w 4591876"/>
              <a:gd name="connsiteY9" fmla="*/ 3522136 h 5089345"/>
              <a:gd name="connsiteX10" fmla="*/ 4307501 w 4591876"/>
              <a:gd name="connsiteY10" fmla="*/ 3625632 h 5089345"/>
              <a:gd name="connsiteX11" fmla="*/ 4224002 w 4591876"/>
              <a:gd name="connsiteY11" fmla="*/ 4099178 h 5089345"/>
              <a:gd name="connsiteX12" fmla="*/ 4455829 w 4591876"/>
              <a:gd name="connsiteY12" fmla="*/ 4293695 h 5089345"/>
              <a:gd name="connsiteX13" fmla="*/ 4334952 w 4591876"/>
              <a:gd name="connsiteY13" fmla="*/ 4503061 h 5089345"/>
              <a:gd name="connsiteX14" fmla="*/ 4050582 w 4591876"/>
              <a:gd name="connsiteY14" fmla="*/ 4399550 h 5089345"/>
              <a:gd name="connsiteX15" fmla="*/ 3682228 w 4591876"/>
              <a:gd name="connsiteY15" fmla="*/ 4708635 h 5089345"/>
              <a:gd name="connsiteX16" fmla="*/ 3734786 w 4591876"/>
              <a:gd name="connsiteY16" fmla="*/ 5006660 h 5089345"/>
              <a:gd name="connsiteX17" fmla="*/ 3507610 w 4591876"/>
              <a:gd name="connsiteY17" fmla="*/ 5089345 h 5089345"/>
              <a:gd name="connsiteX18" fmla="*/ 3356306 w 4591876"/>
              <a:gd name="connsiteY18" fmla="*/ 4827262 h 5089345"/>
              <a:gd name="connsiteX19" fmla="*/ 2875454 w 4591876"/>
              <a:gd name="connsiteY19" fmla="*/ 4827262 h 5089345"/>
              <a:gd name="connsiteX20" fmla="*/ 2724150 w 4591876"/>
              <a:gd name="connsiteY20" fmla="*/ 5089345 h 5089345"/>
              <a:gd name="connsiteX21" fmla="*/ 2496974 w 4591876"/>
              <a:gd name="connsiteY21" fmla="*/ 5006660 h 5089345"/>
              <a:gd name="connsiteX22" fmla="*/ 2549532 w 4591876"/>
              <a:gd name="connsiteY22" fmla="*/ 4708636 h 5089345"/>
              <a:gd name="connsiteX23" fmla="*/ 2181178 w 4591876"/>
              <a:gd name="connsiteY23" fmla="*/ 4399551 h 5089345"/>
              <a:gd name="connsiteX24" fmla="*/ 1896808 w 4591876"/>
              <a:gd name="connsiteY24" fmla="*/ 4503061 h 5089345"/>
              <a:gd name="connsiteX25" fmla="*/ 1775931 w 4591876"/>
              <a:gd name="connsiteY25" fmla="*/ 4293695 h 5089345"/>
              <a:gd name="connsiteX26" fmla="*/ 2007758 w 4591876"/>
              <a:gd name="connsiteY26" fmla="*/ 4099179 h 5089345"/>
              <a:gd name="connsiteX27" fmla="*/ 1924259 w 4591876"/>
              <a:gd name="connsiteY27" fmla="*/ 3625633 h 5089345"/>
              <a:gd name="connsiteX28" fmla="*/ 1639884 w 4591876"/>
              <a:gd name="connsiteY28" fmla="*/ 3522136 h 5089345"/>
              <a:gd name="connsiteX29" fmla="*/ 1681864 w 4591876"/>
              <a:gd name="connsiteY29" fmla="*/ 3284054 h 5089345"/>
              <a:gd name="connsiteX30" fmla="*/ 1984487 w 4591876"/>
              <a:gd name="connsiteY30" fmla="*/ 3284062 h 5089345"/>
              <a:gd name="connsiteX31" fmla="*/ 2224913 w 4591876"/>
              <a:gd name="connsiteY31" fmla="*/ 2867632 h 5089345"/>
              <a:gd name="connsiteX32" fmla="*/ 2073595 w 4591876"/>
              <a:gd name="connsiteY32" fmla="*/ 2605557 h 5089345"/>
              <a:gd name="connsiteX33" fmla="*/ 2258790 w 4591876"/>
              <a:gd name="connsiteY33" fmla="*/ 2450160 h 5089345"/>
              <a:gd name="connsiteX34" fmla="*/ 2490607 w 4591876"/>
              <a:gd name="connsiteY34" fmla="*/ 2644688 h 5089345"/>
              <a:gd name="connsiteX35" fmla="*/ 2942460 w 4591876"/>
              <a:gd name="connsiteY35" fmla="*/ 2480227 h 5089345"/>
              <a:gd name="connsiteX36" fmla="*/ 857842 w 4591876"/>
              <a:gd name="connsiteY36" fmla="*/ 1490341 h 5089345"/>
              <a:gd name="connsiteX37" fmla="*/ 1093172 w 4591876"/>
              <a:gd name="connsiteY37" fmla="*/ 1490341 h 5089345"/>
              <a:gd name="connsiteX38" fmla="*/ 1169597 w 4591876"/>
              <a:gd name="connsiteY38" fmla="*/ 1815461 h 5089345"/>
              <a:gd name="connsiteX39" fmla="*/ 1513574 w 4591876"/>
              <a:gd name="connsiteY39" fmla="*/ 2014056 h 5089345"/>
              <a:gd name="connsiteX40" fmla="*/ 1833348 w 4591876"/>
              <a:gd name="connsiteY40" fmla="*/ 1917682 h 5089345"/>
              <a:gd name="connsiteX41" fmla="*/ 1951014 w 4591876"/>
              <a:gd name="connsiteY41" fmla="*/ 2121484 h 5089345"/>
              <a:gd name="connsiteX42" fmla="*/ 1707664 w 4591876"/>
              <a:gd name="connsiteY42" fmla="*/ 2350230 h 5089345"/>
              <a:gd name="connsiteX43" fmla="*/ 1707664 w 4591876"/>
              <a:gd name="connsiteY43" fmla="*/ 2747420 h 5089345"/>
              <a:gd name="connsiteX44" fmla="*/ 1951014 w 4591876"/>
              <a:gd name="connsiteY44" fmla="*/ 2976166 h 5089345"/>
              <a:gd name="connsiteX45" fmla="*/ 1833348 w 4591876"/>
              <a:gd name="connsiteY45" fmla="*/ 3179968 h 5089345"/>
              <a:gd name="connsiteX46" fmla="*/ 1513574 w 4591876"/>
              <a:gd name="connsiteY46" fmla="*/ 3083594 h 5089345"/>
              <a:gd name="connsiteX47" fmla="*/ 1169597 w 4591876"/>
              <a:gd name="connsiteY47" fmla="*/ 3282189 h 5089345"/>
              <a:gd name="connsiteX48" fmla="*/ 1093172 w 4591876"/>
              <a:gd name="connsiteY48" fmla="*/ 3607309 h 5089345"/>
              <a:gd name="connsiteX49" fmla="*/ 857842 w 4591876"/>
              <a:gd name="connsiteY49" fmla="*/ 3607309 h 5089345"/>
              <a:gd name="connsiteX50" fmla="*/ 781417 w 4591876"/>
              <a:gd name="connsiteY50" fmla="*/ 3282189 h 5089345"/>
              <a:gd name="connsiteX51" fmla="*/ 437440 w 4591876"/>
              <a:gd name="connsiteY51" fmla="*/ 3083594 h 5089345"/>
              <a:gd name="connsiteX52" fmla="*/ 117666 w 4591876"/>
              <a:gd name="connsiteY52" fmla="*/ 3179968 h 5089345"/>
              <a:gd name="connsiteX53" fmla="*/ 0 w 4591876"/>
              <a:gd name="connsiteY53" fmla="*/ 2976166 h 5089345"/>
              <a:gd name="connsiteX54" fmla="*/ 243350 w 4591876"/>
              <a:gd name="connsiteY54" fmla="*/ 2747420 h 5089345"/>
              <a:gd name="connsiteX55" fmla="*/ 243350 w 4591876"/>
              <a:gd name="connsiteY55" fmla="*/ 2350230 h 5089345"/>
              <a:gd name="connsiteX56" fmla="*/ 0 w 4591876"/>
              <a:gd name="connsiteY56" fmla="*/ 2121484 h 5089345"/>
              <a:gd name="connsiteX57" fmla="*/ 117666 w 4591876"/>
              <a:gd name="connsiteY57" fmla="*/ 1917682 h 5089345"/>
              <a:gd name="connsiteX58" fmla="*/ 437440 w 4591876"/>
              <a:gd name="connsiteY58" fmla="*/ 2014056 h 5089345"/>
              <a:gd name="connsiteX59" fmla="*/ 781417 w 4591876"/>
              <a:gd name="connsiteY59" fmla="*/ 1815461 h 5089345"/>
              <a:gd name="connsiteX60" fmla="*/ 2010551 w 4591876"/>
              <a:gd name="connsiteY60" fmla="*/ 0 h 5089345"/>
              <a:gd name="connsiteX61" fmla="*/ 2165329 w 4591876"/>
              <a:gd name="connsiteY61" fmla="*/ 288316 h 5089345"/>
              <a:gd name="connsiteX62" fmla="*/ 2541234 w 4591876"/>
              <a:gd name="connsiteY62" fmla="*/ 389039 h 5089345"/>
              <a:gd name="connsiteX63" fmla="*/ 2819432 w 4591876"/>
              <a:gd name="connsiteY63" fmla="*/ 216738 h 5089345"/>
              <a:gd name="connsiteX64" fmla="*/ 2982474 w 4591876"/>
              <a:gd name="connsiteY64" fmla="*/ 379780 h 5089345"/>
              <a:gd name="connsiteX65" fmla="*/ 2810173 w 4591876"/>
              <a:gd name="connsiteY65" fmla="*/ 657978 h 5089345"/>
              <a:gd name="connsiteX66" fmla="*/ 2910896 w 4591876"/>
              <a:gd name="connsiteY66" fmla="*/ 1033883 h 5089345"/>
              <a:gd name="connsiteX67" fmla="*/ 3199212 w 4591876"/>
              <a:gd name="connsiteY67" fmla="*/ 1188660 h 5089345"/>
              <a:gd name="connsiteX68" fmla="*/ 3139535 w 4591876"/>
              <a:gd name="connsiteY68" fmla="*/ 1411379 h 5089345"/>
              <a:gd name="connsiteX69" fmla="*/ 2812457 w 4591876"/>
              <a:gd name="connsiteY69" fmla="*/ 1401261 h 5089345"/>
              <a:gd name="connsiteX70" fmla="*/ 2537277 w 4591876"/>
              <a:gd name="connsiteY70" fmla="*/ 1676444 h 5089345"/>
              <a:gd name="connsiteX71" fmla="*/ 2547393 w 4591876"/>
              <a:gd name="connsiteY71" fmla="*/ 2003520 h 5089345"/>
              <a:gd name="connsiteX72" fmla="*/ 2324675 w 4591876"/>
              <a:gd name="connsiteY72" fmla="*/ 2063197 h 5089345"/>
              <a:gd name="connsiteX73" fmla="*/ 2169898 w 4591876"/>
              <a:gd name="connsiteY73" fmla="*/ 1774881 h 5089345"/>
              <a:gd name="connsiteX74" fmla="*/ 1793993 w 4591876"/>
              <a:gd name="connsiteY74" fmla="*/ 1674158 h 5089345"/>
              <a:gd name="connsiteX75" fmla="*/ 1515795 w 4591876"/>
              <a:gd name="connsiteY75" fmla="*/ 1846459 h 5089345"/>
              <a:gd name="connsiteX76" fmla="*/ 1352753 w 4591876"/>
              <a:gd name="connsiteY76" fmla="*/ 1683417 h 5089345"/>
              <a:gd name="connsiteX77" fmla="*/ 1525054 w 4591876"/>
              <a:gd name="connsiteY77" fmla="*/ 1405219 h 5089345"/>
              <a:gd name="connsiteX78" fmla="*/ 1424331 w 4591876"/>
              <a:gd name="connsiteY78" fmla="*/ 1029314 h 5089345"/>
              <a:gd name="connsiteX79" fmla="*/ 1136015 w 4591876"/>
              <a:gd name="connsiteY79" fmla="*/ 874536 h 5089345"/>
              <a:gd name="connsiteX80" fmla="*/ 1195692 w 4591876"/>
              <a:gd name="connsiteY80" fmla="*/ 651818 h 5089345"/>
              <a:gd name="connsiteX81" fmla="*/ 1522770 w 4591876"/>
              <a:gd name="connsiteY81" fmla="*/ 661935 h 5089345"/>
              <a:gd name="connsiteX82" fmla="*/ 1797950 w 4591876"/>
              <a:gd name="connsiteY82" fmla="*/ 386754 h 5089345"/>
              <a:gd name="connsiteX83" fmla="*/ 1787834 w 4591876"/>
              <a:gd name="connsiteY83" fmla="*/ 59677 h 508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591876" h="5089345">
                <a:moveTo>
                  <a:pt x="2995002" y="2182200"/>
                </a:moveTo>
                <a:lnTo>
                  <a:pt x="3236758" y="2182200"/>
                </a:lnTo>
                <a:lnTo>
                  <a:pt x="3289300" y="2480227"/>
                </a:lnTo>
                <a:cubicBezTo>
                  <a:pt x="3449525" y="2503786"/>
                  <a:pt x="3603270" y="2559745"/>
                  <a:pt x="3741153" y="2644688"/>
                </a:cubicBezTo>
                <a:lnTo>
                  <a:pt x="3972970" y="2450160"/>
                </a:lnTo>
                <a:lnTo>
                  <a:pt x="4158165" y="2605557"/>
                </a:lnTo>
                <a:lnTo>
                  <a:pt x="4006847" y="2867632"/>
                </a:lnTo>
                <a:cubicBezTo>
                  <a:pt x="4114443" y="2988670"/>
                  <a:pt x="4196249" y="3130362"/>
                  <a:pt x="4247273" y="3284062"/>
                </a:cubicBezTo>
                <a:lnTo>
                  <a:pt x="4549896" y="3284054"/>
                </a:lnTo>
                <a:lnTo>
                  <a:pt x="4591876" y="3522136"/>
                </a:lnTo>
                <a:lnTo>
                  <a:pt x="4307501" y="3625632"/>
                </a:lnTo>
                <a:cubicBezTo>
                  <a:pt x="4312123" y="3787514"/>
                  <a:pt x="4283712" y="3948640"/>
                  <a:pt x="4224002" y="4099178"/>
                </a:cubicBezTo>
                <a:lnTo>
                  <a:pt x="4455829" y="4293695"/>
                </a:lnTo>
                <a:lnTo>
                  <a:pt x="4334952" y="4503061"/>
                </a:lnTo>
                <a:lnTo>
                  <a:pt x="4050582" y="4399550"/>
                </a:lnTo>
                <a:cubicBezTo>
                  <a:pt x="3950067" y="4526529"/>
                  <a:pt x="3824733" y="4631697"/>
                  <a:pt x="3682228" y="4708635"/>
                </a:cubicBezTo>
                <a:lnTo>
                  <a:pt x="3734786" y="5006660"/>
                </a:lnTo>
                <a:lnTo>
                  <a:pt x="3507610" y="5089345"/>
                </a:lnTo>
                <a:lnTo>
                  <a:pt x="3356306" y="4827262"/>
                </a:lnTo>
                <a:cubicBezTo>
                  <a:pt x="3197686" y="4859924"/>
                  <a:pt x="3034074" y="4859924"/>
                  <a:pt x="2875454" y="4827262"/>
                </a:cubicBezTo>
                <a:lnTo>
                  <a:pt x="2724150" y="5089345"/>
                </a:lnTo>
                <a:lnTo>
                  <a:pt x="2496974" y="5006660"/>
                </a:lnTo>
                <a:lnTo>
                  <a:pt x="2549532" y="4708636"/>
                </a:lnTo>
                <a:cubicBezTo>
                  <a:pt x="2407027" y="4631698"/>
                  <a:pt x="2281694" y="4526530"/>
                  <a:pt x="2181178" y="4399551"/>
                </a:cubicBezTo>
                <a:lnTo>
                  <a:pt x="1896808" y="4503061"/>
                </a:lnTo>
                <a:lnTo>
                  <a:pt x="1775931" y="4293695"/>
                </a:lnTo>
                <a:lnTo>
                  <a:pt x="2007758" y="4099179"/>
                </a:lnTo>
                <a:cubicBezTo>
                  <a:pt x="1948048" y="3948641"/>
                  <a:pt x="1919637" y="3787514"/>
                  <a:pt x="1924259" y="3625633"/>
                </a:cubicBezTo>
                <a:lnTo>
                  <a:pt x="1639884" y="3522136"/>
                </a:lnTo>
                <a:lnTo>
                  <a:pt x="1681864" y="3284054"/>
                </a:lnTo>
                <a:lnTo>
                  <a:pt x="1984487" y="3284062"/>
                </a:lnTo>
                <a:cubicBezTo>
                  <a:pt x="2035511" y="3130362"/>
                  <a:pt x="2117317" y="2988670"/>
                  <a:pt x="2224913" y="2867632"/>
                </a:cubicBezTo>
                <a:lnTo>
                  <a:pt x="2073595" y="2605557"/>
                </a:lnTo>
                <a:lnTo>
                  <a:pt x="2258790" y="2450160"/>
                </a:lnTo>
                <a:lnTo>
                  <a:pt x="2490607" y="2644688"/>
                </a:lnTo>
                <a:cubicBezTo>
                  <a:pt x="2628490" y="2559745"/>
                  <a:pt x="2782235" y="2503786"/>
                  <a:pt x="2942460" y="2480227"/>
                </a:cubicBezTo>
                <a:close/>
                <a:moveTo>
                  <a:pt x="857842" y="1490341"/>
                </a:moveTo>
                <a:lnTo>
                  <a:pt x="1093172" y="1490341"/>
                </a:lnTo>
                <a:lnTo>
                  <a:pt x="1169597" y="1815461"/>
                </a:lnTo>
                <a:cubicBezTo>
                  <a:pt x="1299859" y="1849936"/>
                  <a:pt x="1418587" y="1918484"/>
                  <a:pt x="1513574" y="2014056"/>
                </a:cubicBezTo>
                <a:lnTo>
                  <a:pt x="1833348" y="1917682"/>
                </a:lnTo>
                <a:lnTo>
                  <a:pt x="1951014" y="2121484"/>
                </a:lnTo>
                <a:lnTo>
                  <a:pt x="1707664" y="2350230"/>
                </a:lnTo>
                <a:cubicBezTo>
                  <a:pt x="1742939" y="2480277"/>
                  <a:pt x="1742939" y="2617373"/>
                  <a:pt x="1707664" y="2747420"/>
                </a:cubicBezTo>
                <a:lnTo>
                  <a:pt x="1951014" y="2976166"/>
                </a:lnTo>
                <a:lnTo>
                  <a:pt x="1833348" y="3179968"/>
                </a:lnTo>
                <a:lnTo>
                  <a:pt x="1513574" y="3083594"/>
                </a:lnTo>
                <a:cubicBezTo>
                  <a:pt x="1418587" y="3179167"/>
                  <a:pt x="1299859" y="3247715"/>
                  <a:pt x="1169597" y="3282189"/>
                </a:cubicBezTo>
                <a:lnTo>
                  <a:pt x="1093172" y="3607309"/>
                </a:lnTo>
                <a:lnTo>
                  <a:pt x="857842" y="3607309"/>
                </a:lnTo>
                <a:lnTo>
                  <a:pt x="781417" y="3282189"/>
                </a:lnTo>
                <a:cubicBezTo>
                  <a:pt x="651155" y="3247714"/>
                  <a:pt x="532427" y="3179166"/>
                  <a:pt x="437440" y="3083594"/>
                </a:cubicBezTo>
                <a:lnTo>
                  <a:pt x="117666" y="3179968"/>
                </a:lnTo>
                <a:lnTo>
                  <a:pt x="0" y="2976166"/>
                </a:lnTo>
                <a:lnTo>
                  <a:pt x="243350" y="2747420"/>
                </a:lnTo>
                <a:cubicBezTo>
                  <a:pt x="208075" y="2617373"/>
                  <a:pt x="208075" y="2480277"/>
                  <a:pt x="243350" y="2350230"/>
                </a:cubicBezTo>
                <a:lnTo>
                  <a:pt x="0" y="2121484"/>
                </a:lnTo>
                <a:lnTo>
                  <a:pt x="117666" y="1917682"/>
                </a:lnTo>
                <a:lnTo>
                  <a:pt x="437440" y="2014056"/>
                </a:lnTo>
                <a:cubicBezTo>
                  <a:pt x="532427" y="1918483"/>
                  <a:pt x="651155" y="1849935"/>
                  <a:pt x="781417" y="1815461"/>
                </a:cubicBezTo>
                <a:close/>
                <a:moveTo>
                  <a:pt x="2010551" y="0"/>
                </a:moveTo>
                <a:lnTo>
                  <a:pt x="2165329" y="288316"/>
                </a:lnTo>
                <a:cubicBezTo>
                  <a:pt x="2297351" y="287909"/>
                  <a:pt x="2427101" y="322676"/>
                  <a:pt x="2541234" y="389039"/>
                </a:cubicBezTo>
                <a:lnTo>
                  <a:pt x="2819432" y="216738"/>
                </a:lnTo>
                <a:lnTo>
                  <a:pt x="2982474" y="379780"/>
                </a:lnTo>
                <a:lnTo>
                  <a:pt x="2810173" y="657978"/>
                </a:lnTo>
                <a:cubicBezTo>
                  <a:pt x="2876536" y="772111"/>
                  <a:pt x="2911301" y="901860"/>
                  <a:pt x="2910896" y="1033883"/>
                </a:cubicBezTo>
                <a:lnTo>
                  <a:pt x="3199212" y="1188660"/>
                </a:lnTo>
                <a:lnTo>
                  <a:pt x="3139535" y="1411379"/>
                </a:lnTo>
                <a:lnTo>
                  <a:pt x="2812457" y="1401261"/>
                </a:lnTo>
                <a:cubicBezTo>
                  <a:pt x="2746797" y="1515800"/>
                  <a:pt x="2651815" y="1610783"/>
                  <a:pt x="2537277" y="1676444"/>
                </a:cubicBezTo>
                <a:lnTo>
                  <a:pt x="2547393" y="2003520"/>
                </a:lnTo>
                <a:lnTo>
                  <a:pt x="2324675" y="2063197"/>
                </a:lnTo>
                <a:lnTo>
                  <a:pt x="2169898" y="1774881"/>
                </a:lnTo>
                <a:cubicBezTo>
                  <a:pt x="2037876" y="1775288"/>
                  <a:pt x="1908126" y="1740521"/>
                  <a:pt x="1793993" y="1674158"/>
                </a:cubicBezTo>
                <a:lnTo>
                  <a:pt x="1515795" y="1846459"/>
                </a:lnTo>
                <a:lnTo>
                  <a:pt x="1352753" y="1683417"/>
                </a:lnTo>
                <a:lnTo>
                  <a:pt x="1525054" y="1405219"/>
                </a:lnTo>
                <a:cubicBezTo>
                  <a:pt x="1458691" y="1291086"/>
                  <a:pt x="1423925" y="1161336"/>
                  <a:pt x="1424331" y="1029314"/>
                </a:cubicBezTo>
                <a:lnTo>
                  <a:pt x="1136015" y="874536"/>
                </a:lnTo>
                <a:lnTo>
                  <a:pt x="1195692" y="651818"/>
                </a:lnTo>
                <a:lnTo>
                  <a:pt x="1522770" y="661935"/>
                </a:lnTo>
                <a:cubicBezTo>
                  <a:pt x="1588430" y="547397"/>
                  <a:pt x="1683412" y="452414"/>
                  <a:pt x="1797950" y="386754"/>
                </a:cubicBezTo>
                <a:lnTo>
                  <a:pt x="1787834" y="5967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6466" tIns="599764" rIns="596466" bIns="599764" numCol="1" spcCol="1270" anchor="ctr" anchorCtr="0">
            <a:noAutofit/>
          </a:bodyPr>
          <a:lstStyle/>
          <a:p>
            <a:pPr marL="0" lvl="0" indent="0" algn="ctr" defTabSz="17780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4000" kern="120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490A1E8-5AA0-5749-BF41-4127CF56B9C7}"/>
              </a:ext>
            </a:extLst>
          </p:cNvPr>
          <p:cNvSpPr txBox="1"/>
          <p:nvPr/>
        </p:nvSpPr>
        <p:spPr>
          <a:xfrm>
            <a:off x="0" y="757845"/>
            <a:ext cx="62701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pl-PL" sz="3600" dirty="0" err="1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Benefits</a:t>
            </a:r>
            <a:r>
              <a:rPr lang="pl-PL" sz="3600" dirty="0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of </a:t>
            </a:r>
            <a:r>
              <a:rPr lang="pl-PL" sz="3600" dirty="0" err="1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Presented</a:t>
            </a:r>
            <a:r>
              <a:rPr lang="pl-PL" sz="3600" dirty="0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Solution </a:t>
            </a:r>
          </a:p>
          <a:p>
            <a:br>
              <a:rPr lang="pl-PL" dirty="0"/>
            </a:br>
            <a:endParaRPr lang="ar-SA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936E1AE7-08C2-884F-A4C8-2D80E35391D1}"/>
              </a:ext>
            </a:extLst>
          </p:cNvPr>
          <p:cNvSpPr txBox="1"/>
          <p:nvPr/>
        </p:nvSpPr>
        <p:spPr>
          <a:xfrm>
            <a:off x="417094" y="1958174"/>
            <a:ext cx="831668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dirty="0" err="1">
                <a:solidFill>
                  <a:srgbClr val="684C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Preventing</a:t>
            </a:r>
            <a:r>
              <a:rPr lang="pl-PL" sz="2400" dirty="0">
                <a:solidFill>
                  <a:srgbClr val="684C49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Fraud (How)?</a:t>
            </a:r>
          </a:p>
          <a:p>
            <a:pPr algn="l" rtl="0"/>
            <a:endParaRPr lang="pl-PL" sz="2400" dirty="0">
              <a:solidFill>
                <a:srgbClr val="3E2826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l" rtl="0" fontAlgn="base"/>
            <a:r>
              <a:rPr lang="pl-PL" sz="2400" dirty="0">
                <a:latin typeface="Goudy Old Style" panose="02020502050305020303" pitchFamily="18" charset="0"/>
              </a:rPr>
              <a:t>The </a:t>
            </a:r>
            <a:r>
              <a:rPr lang="pl-PL" sz="2400" dirty="0" err="1">
                <a:latin typeface="Goudy Old Style" panose="02020502050305020303" pitchFamily="18" charset="0"/>
              </a:rPr>
              <a:t>merchant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can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keep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until</a:t>
            </a:r>
            <a:r>
              <a:rPr lang="pl-PL" sz="2400" dirty="0">
                <a:latin typeface="Goudy Old Style" panose="02020502050305020303" pitchFamily="18" charset="0"/>
              </a:rPr>
              <a:t> he </a:t>
            </a:r>
            <a:r>
              <a:rPr lang="pl-PL" sz="2400" dirty="0" err="1">
                <a:latin typeface="Goudy Old Style" panose="02020502050305020303" pitchFamily="18" charset="0"/>
              </a:rPr>
              <a:t>is</a:t>
            </a:r>
            <a:r>
              <a:rPr lang="pl-PL" sz="2400" dirty="0">
                <a:latin typeface="Goudy Old Style" panose="02020502050305020303" pitchFamily="18" charset="0"/>
              </a:rPr>
              <a:t> out of </a:t>
            </a:r>
            <a:r>
              <a:rPr lang="pl-PL" sz="2400" dirty="0" err="1">
                <a:latin typeface="Goudy Old Style" panose="02020502050305020303" pitchFamily="18" charset="0"/>
              </a:rPr>
              <a:t>stock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since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validity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goes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up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months</a:t>
            </a:r>
            <a:r>
              <a:rPr lang="pl-PL" sz="2400" dirty="0">
                <a:latin typeface="Goudy Old Style" panose="02020502050305020303" pitchFamily="18" charset="0"/>
              </a:rPr>
              <a:t>. </a:t>
            </a:r>
          </a:p>
          <a:p>
            <a:pPr algn="l" rtl="0" fontAlgn="base"/>
            <a:br>
              <a:rPr lang="pl-PL" sz="2400" dirty="0">
                <a:latin typeface="Goudy Old Style" panose="02020502050305020303" pitchFamily="18" charset="0"/>
              </a:rPr>
            </a:br>
            <a:r>
              <a:rPr lang="pl-PL" sz="2400" dirty="0" err="1">
                <a:latin typeface="Goudy Old Style" panose="02020502050305020303" pitchFamily="18" charset="0"/>
              </a:rPr>
              <a:t>Connecting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consumer</a:t>
            </a:r>
            <a:r>
              <a:rPr lang="pl-PL" sz="2400" dirty="0">
                <a:latin typeface="Goudy Old Style" panose="02020502050305020303" pitchFamily="18" charset="0"/>
              </a:rPr>
              <a:t> with the farmer </a:t>
            </a:r>
            <a:r>
              <a:rPr lang="pl-PL" sz="2400" dirty="0" err="1">
                <a:latin typeface="Goudy Old Style" panose="02020502050305020303" pitchFamily="18" charset="0"/>
              </a:rPr>
              <a:t>metadata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rest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him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regarding</a:t>
            </a:r>
            <a:r>
              <a:rPr lang="pl-PL" sz="2400" dirty="0">
                <a:latin typeface="Goudy Old Style" panose="02020502050305020303" pitchFamily="18" charset="0"/>
              </a:rPr>
              <a:t> the DOP. </a:t>
            </a:r>
          </a:p>
          <a:p>
            <a:pPr algn="l" rtl="0" fontAlgn="base"/>
            <a:br>
              <a:rPr lang="pl-PL" sz="2400" dirty="0">
                <a:latin typeface="Goudy Old Style" panose="02020502050305020303" pitchFamily="18" charset="0"/>
              </a:rPr>
            </a:br>
            <a:r>
              <a:rPr lang="pl-PL" sz="2400" dirty="0">
                <a:latin typeface="Goudy Old Style" panose="02020502050305020303" pitchFamily="18" charset="0"/>
              </a:rPr>
              <a:t>Farmer </a:t>
            </a:r>
            <a:r>
              <a:rPr lang="pl-PL" sz="2400" dirty="0" err="1">
                <a:latin typeface="Goudy Old Style" panose="02020502050305020303" pitchFamily="18" charset="0"/>
              </a:rPr>
              <a:t>will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give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right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information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because</a:t>
            </a:r>
            <a:r>
              <a:rPr lang="pl-PL" sz="2400" dirty="0">
                <a:latin typeface="Goudy Old Style" panose="02020502050305020303" pitchFamily="18" charset="0"/>
              </a:rPr>
              <a:t> he </a:t>
            </a:r>
            <a:r>
              <a:rPr lang="pl-PL" sz="2400" dirty="0" err="1">
                <a:latin typeface="Goudy Old Style" panose="02020502050305020303" pitchFamily="18" charset="0"/>
              </a:rPr>
              <a:t>wants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sell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his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harvest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every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season</a:t>
            </a:r>
            <a:r>
              <a:rPr lang="pl-PL" sz="2400" dirty="0">
                <a:latin typeface="Goudy Old Style" panose="02020502050305020303" pitchFamily="18" charset="0"/>
              </a:rPr>
              <a:t> and  </a:t>
            </a:r>
            <a:r>
              <a:rPr lang="pl-PL" sz="2400" dirty="0" err="1">
                <a:latin typeface="Goudy Old Style" panose="02020502050305020303" pitchFamily="18" charset="0"/>
              </a:rPr>
              <a:t>its</a:t>
            </a:r>
            <a:r>
              <a:rPr lang="pl-PL" sz="2400" dirty="0">
                <a:latin typeface="Goudy Old Style" panose="02020502050305020303" pitchFamily="18" charset="0"/>
              </a:rPr>
              <a:t> not in </a:t>
            </a:r>
            <a:r>
              <a:rPr lang="pl-PL" sz="2400" dirty="0" err="1">
                <a:latin typeface="Goudy Old Style" panose="02020502050305020303" pitchFamily="18" charset="0"/>
              </a:rPr>
              <a:t>his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best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interest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give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false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information</a:t>
            </a:r>
            <a:r>
              <a:rPr lang="pl-PL" sz="2400" dirty="0">
                <a:latin typeface="Goudy Old Style" panose="02020502050305020303" pitchFamily="18" charset="0"/>
              </a:rPr>
              <a:t>.  </a:t>
            </a:r>
          </a:p>
          <a:p>
            <a:pPr marL="0" algn="l" defTabSz="914400" rtl="0" eaLnBrk="1" latinLnBrk="0" hangingPunct="1"/>
            <a:endParaRPr lang="ar-SA" sz="24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43B6E00E-981B-0F4D-836A-2B11C5AF8AC3}"/>
              </a:ext>
            </a:extLst>
          </p:cNvPr>
          <p:cNvGrpSpPr/>
          <p:nvPr/>
        </p:nvGrpSpPr>
        <p:grpSpPr>
          <a:xfrm>
            <a:off x="5512857" y="1347952"/>
            <a:ext cx="6605906" cy="5154724"/>
            <a:chOff x="2548903" y="853309"/>
            <a:chExt cx="6750285" cy="5151382"/>
          </a:xfrm>
        </p:grpSpPr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AD777C93-AAC5-C140-AA90-F7A4C3BCE1FE}"/>
                </a:ext>
              </a:extLst>
            </p:cNvPr>
            <p:cNvGrpSpPr/>
            <p:nvPr/>
          </p:nvGrpSpPr>
          <p:grpSpPr>
            <a:xfrm>
              <a:off x="2548903" y="853309"/>
              <a:ext cx="6750285" cy="5151382"/>
              <a:chOff x="2140341" y="847159"/>
              <a:chExt cx="6750285" cy="5151382"/>
            </a:xfrm>
          </p:grpSpPr>
          <p:grpSp>
            <p:nvGrpSpPr>
              <p:cNvPr id="6" name="مجموعة 5">
                <a:extLst>
                  <a:ext uri="{FF2B5EF4-FFF2-40B4-BE49-F238E27FC236}">
                    <a16:creationId xmlns:a16="http://schemas.microsoft.com/office/drawing/2014/main" id="{05BA03DD-A5F2-F74B-B625-4BA99889F53E}"/>
                  </a:ext>
                </a:extLst>
              </p:cNvPr>
              <p:cNvGrpSpPr/>
              <p:nvPr/>
            </p:nvGrpSpPr>
            <p:grpSpPr>
              <a:xfrm>
                <a:off x="2140341" y="1446026"/>
                <a:ext cx="3590649" cy="3965948"/>
                <a:chOff x="4601439" y="1449117"/>
                <a:chExt cx="3590649" cy="3965948"/>
              </a:xfrm>
            </p:grpSpPr>
            <p:sp>
              <p:nvSpPr>
                <p:cNvPr id="37" name="شكل بيضاوي 36">
                  <a:extLst>
                    <a:ext uri="{FF2B5EF4-FFF2-40B4-BE49-F238E27FC236}">
                      <a16:creationId xmlns:a16="http://schemas.microsoft.com/office/drawing/2014/main" id="{36295895-E7BF-834A-B2B5-5D0307662C9C}"/>
                    </a:ext>
                  </a:extLst>
                </p:cNvPr>
                <p:cNvSpPr/>
                <p:nvPr/>
              </p:nvSpPr>
              <p:spPr>
                <a:xfrm>
                  <a:off x="4602805" y="1935805"/>
                  <a:ext cx="2986391" cy="2986391"/>
                </a:xfrm>
                <a:prstGeom prst="ellipse">
                  <a:avLst/>
                </a:prstGeom>
                <a:blipFill dpi="0" rotWithShape="1">
                  <a:blip r:embed="rId2"/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114300" dist="76200" dir="2700000" algn="tl" rotWithShape="0">
                    <a:prstClr val="black">
                      <a:alpha val="7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/>
                </a:p>
              </p:txBody>
            </p:sp>
            <p:sp>
              <p:nvSpPr>
                <p:cNvPr id="38" name="دائرة جزئية 18">
                  <a:extLst>
                    <a:ext uri="{FF2B5EF4-FFF2-40B4-BE49-F238E27FC236}">
                      <a16:creationId xmlns:a16="http://schemas.microsoft.com/office/drawing/2014/main" id="{8F978A9A-C1B5-9C4F-BF8A-7C06D8C062C9}"/>
                    </a:ext>
                  </a:extLst>
                </p:cNvPr>
                <p:cNvSpPr/>
                <p:nvPr/>
              </p:nvSpPr>
              <p:spPr>
                <a:xfrm>
                  <a:off x="4602000" y="1935000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6943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دائرة جزئية 19">
                  <a:extLst>
                    <a:ext uri="{FF2B5EF4-FFF2-40B4-BE49-F238E27FC236}">
                      <a16:creationId xmlns:a16="http://schemas.microsoft.com/office/drawing/2014/main" id="{AC21D352-8731-3244-BBDA-D8C4AF9E77B5}"/>
                    </a:ext>
                  </a:extLst>
                </p:cNvPr>
                <p:cNvSpPr/>
                <p:nvPr/>
              </p:nvSpPr>
              <p:spPr>
                <a:xfrm rot="1473958">
                  <a:off x="4606018" y="1935002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AA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دائرة جزئية 20">
                  <a:extLst>
                    <a:ext uri="{FF2B5EF4-FFF2-40B4-BE49-F238E27FC236}">
                      <a16:creationId xmlns:a16="http://schemas.microsoft.com/office/drawing/2014/main" id="{111A56A7-74B9-D648-BD2B-9B61694E0A44}"/>
                    </a:ext>
                  </a:extLst>
                </p:cNvPr>
                <p:cNvSpPr/>
                <p:nvPr/>
              </p:nvSpPr>
              <p:spPr>
                <a:xfrm rot="2941991">
                  <a:off x="4610595" y="1935002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402928">
                    <a:alpha val="9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دائرة جزئية 21">
                  <a:extLst>
                    <a:ext uri="{FF2B5EF4-FFF2-40B4-BE49-F238E27FC236}">
                      <a16:creationId xmlns:a16="http://schemas.microsoft.com/office/drawing/2014/main" id="{C9C2A267-1DFC-D74F-8744-0291A9EF628A}"/>
                    </a:ext>
                  </a:extLst>
                </p:cNvPr>
                <p:cNvSpPr/>
                <p:nvPr/>
              </p:nvSpPr>
              <p:spPr>
                <a:xfrm rot="20127170">
                  <a:off x="4601439" y="1934998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A86C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دائرة جزئية 22">
                  <a:extLst>
                    <a:ext uri="{FF2B5EF4-FFF2-40B4-BE49-F238E27FC236}">
                      <a16:creationId xmlns:a16="http://schemas.microsoft.com/office/drawing/2014/main" id="{54AA0961-A975-F544-B3D1-BFB35A8657B8}"/>
                    </a:ext>
                  </a:extLst>
                </p:cNvPr>
                <p:cNvSpPr/>
                <p:nvPr/>
              </p:nvSpPr>
              <p:spPr>
                <a:xfrm rot="18686116">
                  <a:off x="4602000" y="1933777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8A6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دائرة جزئية 23">
                  <a:extLst>
                    <a:ext uri="{FF2B5EF4-FFF2-40B4-BE49-F238E27FC236}">
                      <a16:creationId xmlns:a16="http://schemas.microsoft.com/office/drawing/2014/main" id="{92D83D81-5FF0-6345-B1D8-6E47F5182472}"/>
                    </a:ext>
                  </a:extLst>
                </p:cNvPr>
                <p:cNvSpPr/>
                <p:nvPr/>
              </p:nvSpPr>
              <p:spPr>
                <a:xfrm rot="17241912">
                  <a:off x="4601439" y="1935001"/>
                  <a:ext cx="2988000" cy="2988000"/>
                </a:xfrm>
                <a:prstGeom prst="pie">
                  <a:avLst>
                    <a:gd name="adj1" fmla="val 0"/>
                    <a:gd name="adj2" fmla="val 1466586"/>
                  </a:avLst>
                </a:prstGeom>
                <a:solidFill>
                  <a:srgbClr val="3E28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رابط كسهم مستقيم 43">
                  <a:extLst>
                    <a:ext uri="{FF2B5EF4-FFF2-40B4-BE49-F238E27FC236}">
                      <a16:creationId xmlns:a16="http://schemas.microsoft.com/office/drawing/2014/main" id="{CBD35B1D-84BE-3F4E-BEF4-2738576DB0D0}"/>
                    </a:ext>
                  </a:extLst>
                </p:cNvPr>
                <p:cNvCxnSpPr/>
                <p:nvPr/>
              </p:nvCxnSpPr>
              <p:spPr>
                <a:xfrm flipV="1">
                  <a:off x="6096000" y="1449117"/>
                  <a:ext cx="1082040" cy="1979883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رابط كسهم مستقيم 44">
                  <a:extLst>
                    <a:ext uri="{FF2B5EF4-FFF2-40B4-BE49-F238E27FC236}">
                      <a16:creationId xmlns:a16="http://schemas.microsoft.com/office/drawing/2014/main" id="{09A6C44B-C1DB-A242-B415-5E65BDDA1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00000" flipV="1">
                  <a:off x="6463679" y="1769157"/>
                  <a:ext cx="1082040" cy="1979883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رابط كسهم مستقيم 45">
                  <a:extLst>
                    <a:ext uri="{FF2B5EF4-FFF2-40B4-BE49-F238E27FC236}">
                      <a16:creationId xmlns:a16="http://schemas.microsoft.com/office/drawing/2014/main" id="{90907538-1EF6-1F45-A5C0-043CD5478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000000" flipV="1">
                  <a:off x="6661127" y="2209373"/>
                  <a:ext cx="1082040" cy="1979883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رابط كسهم مستقيم 46">
                  <a:extLst>
                    <a:ext uri="{FF2B5EF4-FFF2-40B4-BE49-F238E27FC236}">
                      <a16:creationId xmlns:a16="http://schemas.microsoft.com/office/drawing/2014/main" id="{366F32E2-F964-0F48-8095-78BF5CA54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500000" flipV="1">
                  <a:off x="6650655" y="2695474"/>
                  <a:ext cx="1082040" cy="1979883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رابط كسهم مستقيم 47">
                  <a:extLst>
                    <a:ext uri="{FF2B5EF4-FFF2-40B4-BE49-F238E27FC236}">
                      <a16:creationId xmlns:a16="http://schemas.microsoft.com/office/drawing/2014/main" id="{D5B52C29-A5B1-574E-86C9-AF0A3C396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000000" flipV="1">
                  <a:off x="6445173" y="3130452"/>
                  <a:ext cx="1082040" cy="1979883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رابط كسهم مستقيم 48">
                  <a:extLst>
                    <a:ext uri="{FF2B5EF4-FFF2-40B4-BE49-F238E27FC236}">
                      <a16:creationId xmlns:a16="http://schemas.microsoft.com/office/drawing/2014/main" id="{5D80760B-8134-694F-9E06-549C58CD9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4595" y="3430454"/>
                  <a:ext cx="1075178" cy="1984611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شكل بيضاوي 49">
                  <a:extLst>
                    <a:ext uri="{FF2B5EF4-FFF2-40B4-BE49-F238E27FC236}">
                      <a16:creationId xmlns:a16="http://schemas.microsoft.com/office/drawing/2014/main" id="{5FF6FA89-48B0-A44F-97A4-326468B8F203}"/>
                    </a:ext>
                  </a:extLst>
                </p:cNvPr>
                <p:cNvSpPr/>
                <p:nvPr/>
              </p:nvSpPr>
              <p:spPr>
                <a:xfrm>
                  <a:off x="5262564" y="2595563"/>
                  <a:ext cx="1666874" cy="166687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114300" dist="76200" dir="2700000" algn="tl" rotWithShape="0">
                    <a:prstClr val="black">
                      <a:alpha val="7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0" eaLnBrk="1" latinLnBrk="0" hangingPunct="1"/>
                  <a:endParaRPr lang="ar-SA"/>
                </a:p>
              </p:txBody>
            </p:sp>
            <p:sp>
              <p:nvSpPr>
                <p:cNvPr id="51" name="شكل بيضاوي 50">
                  <a:extLst>
                    <a:ext uri="{FF2B5EF4-FFF2-40B4-BE49-F238E27FC236}">
                      <a16:creationId xmlns:a16="http://schemas.microsoft.com/office/drawing/2014/main" id="{D66182D4-7DDE-9841-8522-3082137377A1}"/>
                    </a:ext>
                  </a:extLst>
                </p:cNvPr>
                <p:cNvSpPr/>
                <p:nvPr/>
              </p:nvSpPr>
              <p:spPr>
                <a:xfrm>
                  <a:off x="5395913" y="2728912"/>
                  <a:ext cx="1400174" cy="1400176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ar-SA" dirty="0"/>
                </a:p>
              </p:txBody>
            </p:sp>
          </p:grpSp>
          <p:sp>
            <p:nvSpPr>
              <p:cNvPr id="7" name="مستطيل: زوايا مستديرة 38">
                <a:extLst>
                  <a:ext uri="{FF2B5EF4-FFF2-40B4-BE49-F238E27FC236}">
                    <a16:creationId xmlns:a16="http://schemas.microsoft.com/office/drawing/2014/main" id="{A3691C59-7B32-094E-9F38-D5D49997DDA8}"/>
                  </a:ext>
                </a:extLst>
              </p:cNvPr>
              <p:cNvSpPr/>
              <p:nvPr/>
            </p:nvSpPr>
            <p:spPr>
              <a:xfrm>
                <a:off x="4997001" y="847159"/>
                <a:ext cx="2626468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3E2826"/>
                  </a:gs>
                  <a:gs pos="0">
                    <a:srgbClr val="3E2826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 dirty="0"/>
              </a:p>
            </p:txBody>
          </p:sp>
          <p:sp>
            <p:nvSpPr>
              <p:cNvPr id="8" name="مستطيل: زوايا مستديرة 39">
                <a:extLst>
                  <a:ext uri="{FF2B5EF4-FFF2-40B4-BE49-F238E27FC236}">
                    <a16:creationId xmlns:a16="http://schemas.microsoft.com/office/drawing/2014/main" id="{5E76BDB2-7545-E648-922C-FE0F6ABF2A9E}"/>
                  </a:ext>
                </a:extLst>
              </p:cNvPr>
              <p:cNvSpPr/>
              <p:nvPr/>
            </p:nvSpPr>
            <p:spPr>
              <a:xfrm>
                <a:off x="4997001" y="5262653"/>
                <a:ext cx="2626468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755856"/>
                  </a:gs>
                  <a:gs pos="0">
                    <a:srgbClr val="40292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/>
              </a:p>
            </p:txBody>
          </p:sp>
          <p:sp>
            <p:nvSpPr>
              <p:cNvPr id="9" name="مستطيل: زوايا مستديرة 40">
                <a:extLst>
                  <a:ext uri="{FF2B5EF4-FFF2-40B4-BE49-F238E27FC236}">
                    <a16:creationId xmlns:a16="http://schemas.microsoft.com/office/drawing/2014/main" id="{541F6200-CC7D-D34C-B995-704B64170BDF}"/>
                  </a:ext>
                </a:extLst>
              </p:cNvPr>
              <p:cNvSpPr/>
              <p:nvPr/>
            </p:nvSpPr>
            <p:spPr>
              <a:xfrm>
                <a:off x="5687233" y="1765155"/>
                <a:ext cx="2626468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8A6565"/>
                  </a:gs>
                  <a:gs pos="0">
                    <a:srgbClr val="8A656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 dirty="0"/>
              </a:p>
            </p:txBody>
          </p:sp>
          <p:sp>
            <p:nvSpPr>
              <p:cNvPr id="10" name="مستطيل: زوايا مستديرة 41">
                <a:extLst>
                  <a:ext uri="{FF2B5EF4-FFF2-40B4-BE49-F238E27FC236}">
                    <a16:creationId xmlns:a16="http://schemas.microsoft.com/office/drawing/2014/main" id="{E25AA3F5-B631-EF4E-9105-B73EF7EAE5F6}"/>
                  </a:ext>
                </a:extLst>
              </p:cNvPr>
              <p:cNvSpPr/>
              <p:nvPr/>
            </p:nvSpPr>
            <p:spPr>
              <a:xfrm>
                <a:off x="5687233" y="4347826"/>
                <a:ext cx="2626468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AA7D7D"/>
                  </a:gs>
                  <a:gs pos="0">
                    <a:srgbClr val="AA7D7D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/>
              </a:p>
            </p:txBody>
          </p:sp>
          <p:sp>
            <p:nvSpPr>
              <p:cNvPr id="11" name="مستطيل: زوايا مستديرة 42">
                <a:extLst>
                  <a:ext uri="{FF2B5EF4-FFF2-40B4-BE49-F238E27FC236}">
                    <a16:creationId xmlns:a16="http://schemas.microsoft.com/office/drawing/2014/main" id="{E42C42C2-A9F1-2348-AB49-68A786A8B896}"/>
                  </a:ext>
                </a:extLst>
              </p:cNvPr>
              <p:cNvSpPr/>
              <p:nvPr/>
            </p:nvSpPr>
            <p:spPr>
              <a:xfrm>
                <a:off x="6225284" y="2638129"/>
                <a:ext cx="2626468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A86C69"/>
                  </a:gs>
                  <a:gs pos="0">
                    <a:srgbClr val="A86C69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/>
              </a:p>
            </p:txBody>
          </p:sp>
          <p:sp>
            <p:nvSpPr>
              <p:cNvPr id="12" name="مستطيل: زوايا مستديرة 43">
                <a:extLst>
                  <a:ext uri="{FF2B5EF4-FFF2-40B4-BE49-F238E27FC236}">
                    <a16:creationId xmlns:a16="http://schemas.microsoft.com/office/drawing/2014/main" id="{F3486E44-87FE-794A-BBEB-26105D488FAD}"/>
                  </a:ext>
                </a:extLst>
              </p:cNvPr>
              <p:cNvSpPr/>
              <p:nvPr/>
            </p:nvSpPr>
            <p:spPr>
              <a:xfrm>
                <a:off x="6234592" y="3483984"/>
                <a:ext cx="2635837" cy="73588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8000">
                    <a:srgbClr val="694342"/>
                  </a:gs>
                  <a:gs pos="0">
                    <a:srgbClr val="694342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ar-SA" dirty="0"/>
              </a:p>
            </p:txBody>
          </p:sp>
          <p:sp>
            <p:nvSpPr>
              <p:cNvPr id="13" name="شكل بيضاوي 12">
                <a:extLst>
                  <a:ext uri="{FF2B5EF4-FFF2-40B4-BE49-F238E27FC236}">
                    <a16:creationId xmlns:a16="http://schemas.microsoft.com/office/drawing/2014/main" id="{E88740C1-1BE9-624B-B2DE-E637B145E1A5}"/>
                  </a:ext>
                </a:extLst>
              </p:cNvPr>
              <p:cNvSpPr/>
              <p:nvPr/>
            </p:nvSpPr>
            <p:spPr>
              <a:xfrm>
                <a:off x="5073385" y="904364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4" name="شكل بيضاوي 13">
                <a:extLst>
                  <a:ext uri="{FF2B5EF4-FFF2-40B4-BE49-F238E27FC236}">
                    <a16:creationId xmlns:a16="http://schemas.microsoft.com/office/drawing/2014/main" id="{2B86AAE0-0BCA-BA4C-820E-4366ACC60A90}"/>
                  </a:ext>
                </a:extLst>
              </p:cNvPr>
              <p:cNvSpPr/>
              <p:nvPr/>
            </p:nvSpPr>
            <p:spPr>
              <a:xfrm>
                <a:off x="5759062" y="1834131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5" name="شكل بيضاوي 14">
                <a:extLst>
                  <a:ext uri="{FF2B5EF4-FFF2-40B4-BE49-F238E27FC236}">
                    <a16:creationId xmlns:a16="http://schemas.microsoft.com/office/drawing/2014/main" id="{408003C5-1615-3B4D-AD5F-EC461ECEFABF}"/>
                  </a:ext>
                </a:extLst>
              </p:cNvPr>
              <p:cNvSpPr/>
              <p:nvPr/>
            </p:nvSpPr>
            <p:spPr>
              <a:xfrm>
                <a:off x="6298361" y="2702899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6" name="شكل بيضاوي 15">
                <a:extLst>
                  <a:ext uri="{FF2B5EF4-FFF2-40B4-BE49-F238E27FC236}">
                    <a16:creationId xmlns:a16="http://schemas.microsoft.com/office/drawing/2014/main" id="{A8F5A5D8-9C35-3D43-8C80-E190D95EDCDC}"/>
                  </a:ext>
                </a:extLst>
              </p:cNvPr>
              <p:cNvSpPr/>
              <p:nvPr/>
            </p:nvSpPr>
            <p:spPr>
              <a:xfrm>
                <a:off x="6310235" y="3545004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7" name="شكل بيضاوي 16">
                <a:extLst>
                  <a:ext uri="{FF2B5EF4-FFF2-40B4-BE49-F238E27FC236}">
                    <a16:creationId xmlns:a16="http://schemas.microsoft.com/office/drawing/2014/main" id="{1A4E4E88-BEAB-1848-A6EE-1066A4FECE49}"/>
                  </a:ext>
                </a:extLst>
              </p:cNvPr>
              <p:cNvSpPr/>
              <p:nvPr/>
            </p:nvSpPr>
            <p:spPr>
              <a:xfrm>
                <a:off x="5767401" y="4407541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8" name="شكل بيضاوي 17">
                <a:extLst>
                  <a:ext uri="{FF2B5EF4-FFF2-40B4-BE49-F238E27FC236}">
                    <a16:creationId xmlns:a16="http://schemas.microsoft.com/office/drawing/2014/main" id="{8372F258-6DA5-3949-91FB-F3C636631405}"/>
                  </a:ext>
                </a:extLst>
              </p:cNvPr>
              <p:cNvSpPr/>
              <p:nvPr/>
            </p:nvSpPr>
            <p:spPr>
              <a:xfrm>
                <a:off x="5071725" y="5320349"/>
                <a:ext cx="613848" cy="61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76200" dir="2700000" algn="t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9" name="مستطيل 18">
                <a:extLst>
                  <a:ext uri="{FF2B5EF4-FFF2-40B4-BE49-F238E27FC236}">
                    <a16:creationId xmlns:a16="http://schemas.microsoft.com/office/drawing/2014/main" id="{1F89E790-0AB3-2143-9C8C-10B480022920}"/>
                  </a:ext>
                </a:extLst>
              </p:cNvPr>
              <p:cNvSpPr/>
              <p:nvPr/>
            </p:nvSpPr>
            <p:spPr>
              <a:xfrm>
                <a:off x="5111858" y="956538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01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مستطيل 19">
                <a:extLst>
                  <a:ext uri="{FF2B5EF4-FFF2-40B4-BE49-F238E27FC236}">
                    <a16:creationId xmlns:a16="http://schemas.microsoft.com/office/drawing/2014/main" id="{3FA3D52D-D73A-F446-AAF8-2780F04202C0}"/>
                  </a:ext>
                </a:extLst>
              </p:cNvPr>
              <p:cNvSpPr/>
              <p:nvPr/>
            </p:nvSpPr>
            <p:spPr>
              <a:xfrm>
                <a:off x="5761206" y="1867652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02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مستطيل 20">
                <a:extLst>
                  <a:ext uri="{FF2B5EF4-FFF2-40B4-BE49-F238E27FC236}">
                    <a16:creationId xmlns:a16="http://schemas.microsoft.com/office/drawing/2014/main" id="{A23F29C1-991F-C648-B5E9-1857755E2976}"/>
                  </a:ext>
                </a:extLst>
              </p:cNvPr>
              <p:cNvSpPr/>
              <p:nvPr/>
            </p:nvSpPr>
            <p:spPr>
              <a:xfrm>
                <a:off x="6342083" y="2750931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03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مستطيل 21">
                <a:extLst>
                  <a:ext uri="{FF2B5EF4-FFF2-40B4-BE49-F238E27FC236}">
                    <a16:creationId xmlns:a16="http://schemas.microsoft.com/office/drawing/2014/main" id="{B6D99039-6CC9-3D4C-A1B9-97E403733856}"/>
                  </a:ext>
                </a:extLst>
              </p:cNvPr>
              <p:cNvSpPr/>
              <p:nvPr/>
            </p:nvSpPr>
            <p:spPr>
              <a:xfrm>
                <a:off x="6367556" y="3586910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04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مستطيل 22">
                <a:extLst>
                  <a:ext uri="{FF2B5EF4-FFF2-40B4-BE49-F238E27FC236}">
                    <a16:creationId xmlns:a16="http://schemas.microsoft.com/office/drawing/2014/main" id="{ABE044E4-4FAF-0848-8CB0-2F0299C25F72}"/>
                  </a:ext>
                </a:extLst>
              </p:cNvPr>
              <p:cNvSpPr/>
              <p:nvPr/>
            </p:nvSpPr>
            <p:spPr>
              <a:xfrm>
                <a:off x="5819248" y="4446457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05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مستطيل 23">
                <a:extLst>
                  <a:ext uri="{FF2B5EF4-FFF2-40B4-BE49-F238E27FC236}">
                    <a16:creationId xmlns:a16="http://schemas.microsoft.com/office/drawing/2014/main" id="{5B4E7CEA-B76D-BD45-AC90-5BC2EBED8971}"/>
                  </a:ext>
                </a:extLst>
              </p:cNvPr>
              <p:cNvSpPr/>
              <p:nvPr/>
            </p:nvSpPr>
            <p:spPr>
              <a:xfrm>
                <a:off x="5092871" y="5355403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06</a:t>
                </a:r>
                <a:endParaRPr lang="ar-SA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مربع نص 24">
                <a:extLst>
                  <a:ext uri="{FF2B5EF4-FFF2-40B4-BE49-F238E27FC236}">
                    <a16:creationId xmlns:a16="http://schemas.microsoft.com/office/drawing/2014/main" id="{0EEA14F2-E2CF-094D-8211-DAD7061DCCAA}"/>
                  </a:ext>
                </a:extLst>
              </p:cNvPr>
              <p:cNvSpPr txBox="1"/>
              <p:nvPr/>
            </p:nvSpPr>
            <p:spPr>
              <a:xfrm>
                <a:off x="5613615" y="1044374"/>
                <a:ext cx="150788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Self-honesty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مربع نص 25">
                <a:extLst>
                  <a:ext uri="{FF2B5EF4-FFF2-40B4-BE49-F238E27FC236}">
                    <a16:creationId xmlns:a16="http://schemas.microsoft.com/office/drawing/2014/main" id="{8662E4B2-A3A9-C045-88BE-902535C7DA2B}"/>
                  </a:ext>
                </a:extLst>
              </p:cNvPr>
              <p:cNvSpPr txBox="1"/>
              <p:nvPr/>
            </p:nvSpPr>
            <p:spPr>
              <a:xfrm>
                <a:off x="6341375" y="1983038"/>
                <a:ext cx="150788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Value others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مربع نص 26">
                <a:extLst>
                  <a:ext uri="{FF2B5EF4-FFF2-40B4-BE49-F238E27FC236}">
                    <a16:creationId xmlns:a16="http://schemas.microsoft.com/office/drawing/2014/main" id="{0F1E2B5B-3F82-6741-9C1E-855C8A4D7870}"/>
                  </a:ext>
                </a:extLst>
              </p:cNvPr>
              <p:cNvSpPr txBox="1"/>
              <p:nvPr/>
            </p:nvSpPr>
            <p:spPr>
              <a:xfrm>
                <a:off x="6889776" y="2854369"/>
                <a:ext cx="150788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Keep records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مربع نص 27">
                <a:extLst>
                  <a:ext uri="{FF2B5EF4-FFF2-40B4-BE49-F238E27FC236}">
                    <a16:creationId xmlns:a16="http://schemas.microsoft.com/office/drawing/2014/main" id="{3AC68D05-5197-074E-B317-969A43CE8C47}"/>
                  </a:ext>
                </a:extLst>
              </p:cNvPr>
              <p:cNvSpPr txBox="1"/>
              <p:nvPr/>
            </p:nvSpPr>
            <p:spPr>
              <a:xfrm>
                <a:off x="6866012" y="3703398"/>
                <a:ext cx="1748614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Take responsibility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مربع نص 28">
                <a:extLst>
                  <a:ext uri="{FF2B5EF4-FFF2-40B4-BE49-F238E27FC236}">
                    <a16:creationId xmlns:a16="http://schemas.microsoft.com/office/drawing/2014/main" id="{4B67D530-95F7-3347-B5FA-A509257BAF0B}"/>
                  </a:ext>
                </a:extLst>
              </p:cNvPr>
              <p:cNvSpPr txBox="1"/>
              <p:nvPr/>
            </p:nvSpPr>
            <p:spPr>
              <a:xfrm>
                <a:off x="6341375" y="4467810"/>
                <a:ext cx="150788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Do the right thing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مربع نص 29">
                <a:extLst>
                  <a:ext uri="{FF2B5EF4-FFF2-40B4-BE49-F238E27FC236}">
                    <a16:creationId xmlns:a16="http://schemas.microsoft.com/office/drawing/2014/main" id="{7EAE4F17-9061-0B4B-9840-1B64A1B6A32B}"/>
                  </a:ext>
                </a:extLst>
              </p:cNvPr>
              <p:cNvSpPr txBox="1"/>
              <p:nvPr/>
            </p:nvSpPr>
            <p:spPr>
              <a:xfrm>
                <a:off x="5643022" y="5372053"/>
                <a:ext cx="150788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Act promptly with care</a:t>
                </a:r>
                <a:endParaRPr lang="ar-SA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رسم 30" descr="كتاب مفتوح">
                <a:extLst>
                  <a:ext uri="{FF2B5EF4-FFF2-40B4-BE49-F238E27FC236}">
                    <a16:creationId xmlns:a16="http://schemas.microsoft.com/office/drawing/2014/main" id="{3F3264E8-3BD7-C447-BC66-7AEED8FDC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46780" y="1008673"/>
                <a:ext cx="389641" cy="389641"/>
              </a:xfrm>
              <a:prstGeom prst="rect">
                <a:avLst/>
              </a:prstGeom>
            </p:spPr>
          </p:pic>
          <p:pic>
            <p:nvPicPr>
              <p:cNvPr id="32" name="رسم 31" descr="كتب على الرف">
                <a:extLst>
                  <a:ext uri="{FF2B5EF4-FFF2-40B4-BE49-F238E27FC236}">
                    <a16:creationId xmlns:a16="http://schemas.microsoft.com/office/drawing/2014/main" id="{BAAD006A-4DB4-2047-8FFC-F470F9E19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02459" y="4513246"/>
                <a:ext cx="389641" cy="389641"/>
              </a:xfrm>
              <a:prstGeom prst="rect">
                <a:avLst/>
              </a:prstGeom>
            </p:spPr>
          </p:pic>
          <p:pic>
            <p:nvPicPr>
              <p:cNvPr id="33" name="رسم 32" descr="كتب">
                <a:extLst>
                  <a:ext uri="{FF2B5EF4-FFF2-40B4-BE49-F238E27FC236}">
                    <a16:creationId xmlns:a16="http://schemas.microsoft.com/office/drawing/2014/main" id="{77C45886-171B-8644-989F-9524157B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306165" y="2849117"/>
                <a:ext cx="389641" cy="389641"/>
              </a:xfrm>
              <a:prstGeom prst="rect">
                <a:avLst/>
              </a:prstGeom>
            </p:spPr>
          </p:pic>
          <p:pic>
            <p:nvPicPr>
              <p:cNvPr id="34" name="رسم 33" descr="ساعة">
                <a:extLst>
                  <a:ext uri="{FF2B5EF4-FFF2-40B4-BE49-F238E27FC236}">
                    <a16:creationId xmlns:a16="http://schemas.microsoft.com/office/drawing/2014/main" id="{C9ADC089-12E0-FB42-B306-9B20B4979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500985" y="3704623"/>
                <a:ext cx="389641" cy="389641"/>
              </a:xfrm>
              <a:prstGeom prst="rect">
                <a:avLst/>
              </a:prstGeom>
            </p:spPr>
          </p:pic>
          <p:pic>
            <p:nvPicPr>
              <p:cNvPr id="35" name="رسم 34" descr="الكرة الأرضية">
                <a:extLst>
                  <a:ext uri="{FF2B5EF4-FFF2-40B4-BE49-F238E27FC236}">
                    <a16:creationId xmlns:a16="http://schemas.microsoft.com/office/drawing/2014/main" id="{67E9293F-37F4-2D41-AF0D-001655CE3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060283" y="5459707"/>
                <a:ext cx="389641" cy="389641"/>
              </a:xfrm>
              <a:prstGeom prst="rect">
                <a:avLst/>
              </a:prstGeom>
            </p:spPr>
          </p:pic>
          <p:pic>
            <p:nvPicPr>
              <p:cNvPr id="36" name="رسم 35" descr="فصل دراسي">
                <a:extLst>
                  <a:ext uri="{FF2B5EF4-FFF2-40B4-BE49-F238E27FC236}">
                    <a16:creationId xmlns:a16="http://schemas.microsoft.com/office/drawing/2014/main" id="{0DE75D85-4102-0449-91B9-6456C348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19517" y="1979477"/>
                <a:ext cx="389641" cy="389641"/>
              </a:xfrm>
              <a:prstGeom prst="rect">
                <a:avLst/>
              </a:prstGeom>
            </p:spPr>
          </p:pic>
        </p:grpSp>
        <p:sp>
          <p:nvSpPr>
            <p:cNvPr id="4" name="مربع نص 3">
              <a:extLst>
                <a:ext uri="{FF2B5EF4-FFF2-40B4-BE49-F238E27FC236}">
                  <a16:creationId xmlns:a16="http://schemas.microsoft.com/office/drawing/2014/main" id="{144A2637-6A71-F049-B09B-D98E46C932D3}"/>
                </a:ext>
              </a:extLst>
            </p:cNvPr>
            <p:cNvSpPr txBox="1"/>
            <p:nvPr/>
          </p:nvSpPr>
          <p:spPr>
            <a:xfrm>
              <a:off x="3305952" y="3090587"/>
              <a:ext cx="150788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Steps to Accountability</a:t>
              </a:r>
              <a:endParaRPr lang="ar-SA" sz="1600" b="1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481235B-841A-C049-89A8-D1FC6A041632}"/>
              </a:ext>
            </a:extLst>
          </p:cNvPr>
          <p:cNvSpPr txBox="1"/>
          <p:nvPr/>
        </p:nvSpPr>
        <p:spPr>
          <a:xfrm>
            <a:off x="73237" y="1027912"/>
            <a:ext cx="73962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pl-PL" sz="3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Accountability</a:t>
            </a:r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Through </a:t>
            </a:r>
            <a:r>
              <a:rPr lang="pl-PL" sz="3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Blockchain</a:t>
            </a:r>
            <a:endParaRPr lang="pl-PL" sz="3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br>
              <a:rPr lang="pl-PL" dirty="0"/>
            </a:br>
            <a:endParaRPr lang="ar-SA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38B6C2BF-D498-4C4C-844B-4F49C2041988}"/>
              </a:ext>
            </a:extLst>
          </p:cNvPr>
          <p:cNvSpPr txBox="1"/>
          <p:nvPr/>
        </p:nvSpPr>
        <p:spPr>
          <a:xfrm>
            <a:off x="330347" y="2407777"/>
            <a:ext cx="539602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dirty="0" err="1">
                <a:latin typeface="Goudy Old Style" panose="02020502050305020303" pitchFamily="18" charset="0"/>
              </a:rPr>
              <a:t>Establishing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recorder</a:t>
            </a:r>
            <a:r>
              <a:rPr lang="pl-PL" sz="2400" dirty="0">
                <a:latin typeface="Goudy Old Style" panose="02020502050305020303" pitchFamily="18" charset="0"/>
              </a:rPr>
              <a:t>  of </a:t>
            </a:r>
            <a:r>
              <a:rPr lang="pl-PL" sz="2400" dirty="0" err="1">
                <a:latin typeface="Goudy Old Style" panose="02020502050305020303" pitchFamily="18" charset="0"/>
              </a:rPr>
              <a:t>accountability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since</a:t>
            </a:r>
            <a:r>
              <a:rPr lang="pl-PL" sz="2400" dirty="0">
                <a:latin typeface="Goudy Old Style" panose="02020502050305020303" pitchFamily="18" charset="0"/>
              </a:rPr>
              <a:t> we </a:t>
            </a:r>
            <a:r>
              <a:rPr lang="pl-PL" sz="2400" dirty="0" err="1">
                <a:latin typeface="Goudy Old Style" panose="02020502050305020303" pitchFamily="18" charset="0"/>
              </a:rPr>
              <a:t>don't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have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centralized</a:t>
            </a:r>
            <a:r>
              <a:rPr lang="pl-PL" sz="2400" dirty="0">
                <a:latin typeface="Goudy Old Style" panose="02020502050305020303" pitchFamily="18" charset="0"/>
              </a:rPr>
              <a:t> data system.</a:t>
            </a:r>
          </a:p>
          <a:p>
            <a:pPr algn="l" rtl="0"/>
            <a:endParaRPr lang="pl-PL" sz="24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latin typeface="Goudy Old Style" panose="02020502050305020303" pitchFamily="18" charset="0"/>
              </a:rPr>
              <a:t>Creating</a:t>
            </a:r>
            <a:r>
              <a:rPr lang="pl-PL" sz="2400" dirty="0">
                <a:latin typeface="Goudy Old Style" panose="02020502050305020303" pitchFamily="18" charset="0"/>
              </a:rPr>
              <a:t> a </a:t>
            </a:r>
            <a:r>
              <a:rPr lang="pl-PL" sz="2400" dirty="0" err="1">
                <a:latin typeface="Goudy Old Style" panose="02020502050305020303" pitchFamily="18" charset="0"/>
              </a:rPr>
              <a:t>record</a:t>
            </a:r>
            <a:r>
              <a:rPr lang="pl-PL" sz="2400" dirty="0">
                <a:latin typeface="Goudy Old Style" panose="02020502050305020303" pitchFamily="18" charset="0"/>
              </a:rPr>
              <a:t> of </a:t>
            </a:r>
            <a:r>
              <a:rPr lang="pl-PL" sz="2400" dirty="0" err="1">
                <a:latin typeface="Goudy Old Style" panose="02020502050305020303" pitchFamily="18" charset="0"/>
              </a:rPr>
              <a:t>accountability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insure</a:t>
            </a:r>
            <a:r>
              <a:rPr lang="pl-PL" sz="2400" dirty="0">
                <a:latin typeface="Goudy Old Style" panose="02020502050305020303" pitchFamily="18" charset="0"/>
              </a:rPr>
              <a:t> farmer from </a:t>
            </a:r>
            <a:r>
              <a:rPr lang="pl-PL" sz="2400" dirty="0" err="1">
                <a:latin typeface="Goudy Old Style" panose="02020502050305020303" pitchFamily="18" charset="0"/>
              </a:rPr>
              <a:t>entering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false</a:t>
            </a:r>
            <a:r>
              <a:rPr lang="pl-PL" sz="2400" dirty="0">
                <a:latin typeface="Goudy Old Style" panose="02020502050305020303" pitchFamily="18" charset="0"/>
              </a:rPr>
              <a:t> data.</a:t>
            </a:r>
          </a:p>
          <a:p>
            <a:pPr algn="l" rtl="0"/>
            <a:endParaRPr lang="pl-PL" sz="24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latin typeface="Goudy Old Style" panose="02020502050305020303" pitchFamily="18" charset="0"/>
              </a:rPr>
              <a:t>Consumers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can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follow</a:t>
            </a:r>
            <a:r>
              <a:rPr lang="pl-PL" sz="2400" dirty="0">
                <a:latin typeface="Goudy Old Style" panose="02020502050305020303" pitchFamily="18" charset="0"/>
              </a:rPr>
              <a:t> with </a:t>
            </a:r>
            <a:r>
              <a:rPr lang="pl-PL" sz="2400" dirty="0" err="1">
                <a:latin typeface="Goudy Old Style" panose="02020502050305020303" pitchFamily="18" charset="0"/>
              </a:rPr>
              <a:t>us</a:t>
            </a:r>
            <a:r>
              <a:rPr lang="pl-PL" sz="2400" dirty="0">
                <a:latin typeface="Goudy Old Style" panose="02020502050305020303" pitchFamily="18" charset="0"/>
              </a:rPr>
              <a:t> in </a:t>
            </a:r>
            <a:r>
              <a:rPr lang="pl-PL" sz="2400" dirty="0" err="1">
                <a:latin typeface="Goudy Old Style" panose="02020502050305020303" pitchFamily="18" charset="0"/>
              </a:rPr>
              <a:t>case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they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had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bad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experience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using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blockchain</a:t>
            </a:r>
            <a:r>
              <a:rPr lang="pl-PL" sz="2400" dirty="0">
                <a:latin typeface="Goudy Old Style" panose="02020502050305020303" pitchFamily="18" charset="0"/>
              </a:rPr>
              <a:t>. </a:t>
            </a:r>
          </a:p>
          <a:p>
            <a:pPr algn="l"/>
            <a:br>
              <a:rPr lang="pl-PL" sz="2400" dirty="0">
                <a:latin typeface="Goudy Old Style" panose="02020502050305020303" pitchFamily="18" charset="0"/>
              </a:rPr>
            </a:br>
            <a:endParaRPr lang="ar-SA" sz="2400" dirty="0">
              <a:latin typeface="Goudy Old Style" panose="02020502050305020303" pitchFamily="18" charset="0"/>
            </a:endParaRPr>
          </a:p>
        </p:txBody>
      </p:sp>
      <p:cxnSp>
        <p:nvCxnSpPr>
          <p:cNvPr id="55" name="موصل مستقيم 54">
            <a:extLst>
              <a:ext uri="{FF2B5EF4-FFF2-40B4-BE49-F238E27FC236}">
                <a16:creationId xmlns:a16="http://schemas.microsoft.com/office/drawing/2014/main" id="{4B8C4409-1769-D840-8A43-084C26E7F100}"/>
              </a:ext>
            </a:extLst>
          </p:cNvPr>
          <p:cNvCxnSpPr/>
          <p:nvPr/>
        </p:nvCxnSpPr>
        <p:spPr>
          <a:xfrm>
            <a:off x="396240" y="1745141"/>
            <a:ext cx="664464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16367-F189-7843-809C-51C98BF48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793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3136507-3DA1-E741-9C97-1C03C8328895}"/>
              </a:ext>
            </a:extLst>
          </p:cNvPr>
          <p:cNvSpPr txBox="1"/>
          <p:nvPr/>
        </p:nvSpPr>
        <p:spPr>
          <a:xfrm>
            <a:off x="158262" y="19883"/>
            <a:ext cx="23387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3600" dirty="0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Roadmap</a:t>
            </a:r>
            <a:endParaRPr lang="ar-SA" sz="3600" dirty="0">
              <a:solidFill>
                <a:srgbClr val="3E2725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" name="شكل بيضاوي 5">
            <a:hlinkClick r:id="" action="ppaction://noaction"/>
            <a:extLst>
              <a:ext uri="{FF2B5EF4-FFF2-40B4-BE49-F238E27FC236}">
                <a16:creationId xmlns:a16="http://schemas.microsoft.com/office/drawing/2014/main" id="{63356FDA-296D-094F-A258-99D841A8CFB2}"/>
              </a:ext>
            </a:extLst>
          </p:cNvPr>
          <p:cNvSpPr/>
          <p:nvPr/>
        </p:nvSpPr>
        <p:spPr>
          <a:xfrm>
            <a:off x="9900138" y="4747846"/>
            <a:ext cx="2291862" cy="2110154"/>
          </a:xfrm>
          <a:prstGeom prst="ellipse">
            <a:avLst/>
          </a:prstGeom>
          <a:blipFill dpi="0" rotWithShape="1">
            <a:blip r:embed="rId3">
              <a:alphaModFix amt="49000"/>
            </a:blip>
            <a:srcRect/>
            <a:stretch>
              <a:fillRect l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26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71F10F0-EC54-4249-B2D3-18B039D169DB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UML Diagram </a:t>
            </a:r>
          </a:p>
        </p:txBody>
      </p:sp>
      <p:pic>
        <p:nvPicPr>
          <p:cNvPr id="2050" name="Picture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6CB52F87-6CEC-2A4D-842B-CDD5380E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620157"/>
            <a:ext cx="7347537" cy="361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14C0F8-4A96-CF4C-A96D-12638A6A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92" y="5527883"/>
            <a:ext cx="1579896" cy="179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12152F01-4E0A-2141-828B-B5396C4F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3"/>
          <a:stretch/>
        </p:blipFill>
        <p:spPr>
          <a:xfrm>
            <a:off x="688488" y="1021081"/>
            <a:ext cx="3033334" cy="52882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99A671C-8CCA-7E44-A550-9EAA3F56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44" y="1021081"/>
            <a:ext cx="2839320" cy="52882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0BF011AD-99F0-4042-8667-972B523D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289986" y="1021081"/>
            <a:ext cx="3033334" cy="52882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558DFAF2-2605-4947-9D3B-C02C3691EE21}"/>
              </a:ext>
            </a:extLst>
          </p:cNvPr>
          <p:cNvSpPr txBox="1"/>
          <p:nvPr/>
        </p:nvSpPr>
        <p:spPr>
          <a:xfrm>
            <a:off x="550863" y="325317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3E2725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Demo/solution </a:t>
            </a:r>
            <a:endParaRPr lang="en-US" sz="3600" b="0" dirty="0">
              <a:solidFill>
                <a:srgbClr val="3E2725"/>
              </a:solidFill>
              <a:effectLst/>
              <a:latin typeface="Apple Chancery" panose="03020702040506060504" pitchFamily="66" charset="-79"/>
              <a:ea typeface="+mj-ea"/>
              <a:cs typeface="Apple Chancery" panose="03020702040506060504" pitchFamily="66" charset="-79"/>
            </a:endParaRPr>
          </a:p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200" dirty="0">
                <a:latin typeface="+mj-lt"/>
                <a:ea typeface="+mj-ea"/>
                <a:cs typeface="+mj-cs"/>
              </a:rPr>
            </a:br>
            <a:endParaRPr lang="en-US" sz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99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0D24DC4-436A-4E47-B139-DF05B008F804}"/>
              </a:ext>
            </a:extLst>
          </p:cNvPr>
          <p:cNvSpPr txBox="1"/>
          <p:nvPr/>
        </p:nvSpPr>
        <p:spPr>
          <a:xfrm>
            <a:off x="635133" y="580030"/>
            <a:ext cx="765542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684C49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Some Code Function</a:t>
            </a: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27F3F57-2068-3A41-B0AF-6094736E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6" y="2166121"/>
            <a:ext cx="5633514" cy="4111849"/>
          </a:xfrm>
          <a:prstGeom prst="rect">
            <a:avLst/>
          </a:prstGeom>
        </p:spPr>
      </p:pic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A1A2770-14A4-1444-92F7-C4C2EFA9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52" y="2175371"/>
            <a:ext cx="5633514" cy="41025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076CE28-CCF0-C843-8EA1-3D827F1C32A5}"/>
              </a:ext>
            </a:extLst>
          </p:cNvPr>
          <p:cNvSpPr txBox="1"/>
          <p:nvPr/>
        </p:nvSpPr>
        <p:spPr>
          <a:xfrm>
            <a:off x="982344" y="5469340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684C49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Test</a:t>
            </a: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593DB2D-A9B6-BF43-B1AC-ECC3D8517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14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A72D6664-885A-2A46-9958-B6B9FE31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608" b="16608"/>
          <a:stretch/>
        </p:blipFill>
        <p:spPr>
          <a:xfrm>
            <a:off x="21" y="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شكل حر 155">
            <a:extLst>
              <a:ext uri="{FF2B5EF4-FFF2-40B4-BE49-F238E27FC236}">
                <a16:creationId xmlns:a16="http://schemas.microsoft.com/office/drawing/2014/main" id="{DC9475AC-4AC1-BD47-ACF9-D2D1CC37CE70}"/>
              </a:ext>
            </a:extLst>
          </p:cNvPr>
          <p:cNvSpPr/>
          <p:nvPr/>
        </p:nvSpPr>
        <p:spPr>
          <a:xfrm rot="10800000">
            <a:off x="1827213" y="4289707"/>
            <a:ext cx="1658531" cy="1474887"/>
          </a:xfrm>
          <a:custGeom>
            <a:avLst/>
            <a:gdLst>
              <a:gd name="connsiteX0" fmla="*/ 830580 w 1658531"/>
              <a:gd name="connsiteY0" fmla="*/ 1474887 h 1474887"/>
              <a:gd name="connsiteX1" fmla="*/ 829439 w 1658531"/>
              <a:gd name="connsiteY1" fmla="*/ 1474820 h 1474887"/>
              <a:gd name="connsiteX2" fmla="*/ 827951 w 1658531"/>
              <a:gd name="connsiteY2" fmla="*/ 1474887 h 1474887"/>
              <a:gd name="connsiteX3" fmla="*/ 827951 w 1658531"/>
              <a:gd name="connsiteY3" fmla="*/ 1474733 h 1474887"/>
              <a:gd name="connsiteX4" fmla="*/ 701027 w 1658531"/>
              <a:gd name="connsiteY4" fmla="*/ 1467292 h 1474887"/>
              <a:gd name="connsiteX5" fmla="*/ 636187 w 1658531"/>
              <a:gd name="connsiteY5" fmla="*/ 1455804 h 1474887"/>
              <a:gd name="connsiteX6" fmla="*/ 507281 w 1658531"/>
              <a:gd name="connsiteY6" fmla="*/ 1420195 h 1474887"/>
              <a:gd name="connsiteX7" fmla="*/ 0 w 1658531"/>
              <a:gd name="connsiteY7" fmla="*/ 739140 h 1474887"/>
              <a:gd name="connsiteX8" fmla="*/ 745658 w 1658531"/>
              <a:gd name="connsiteY8" fmla="*/ 3816 h 1474887"/>
              <a:gd name="connsiteX9" fmla="*/ 827951 w 1658531"/>
              <a:gd name="connsiteY9" fmla="*/ 118 h 1474887"/>
              <a:gd name="connsiteX10" fmla="*/ 827951 w 1658531"/>
              <a:gd name="connsiteY10" fmla="*/ 0 h 1474887"/>
              <a:gd name="connsiteX11" fmla="*/ 829092 w 1658531"/>
              <a:gd name="connsiteY11" fmla="*/ 67 h 1474887"/>
              <a:gd name="connsiteX12" fmla="*/ 830580 w 1658531"/>
              <a:gd name="connsiteY12" fmla="*/ 0 h 1474887"/>
              <a:gd name="connsiteX13" fmla="*/ 830580 w 1658531"/>
              <a:gd name="connsiteY13" fmla="*/ 154 h 1474887"/>
              <a:gd name="connsiteX14" fmla="*/ 957504 w 1658531"/>
              <a:gd name="connsiteY14" fmla="*/ 7595 h 1474887"/>
              <a:gd name="connsiteX15" fmla="*/ 1022344 w 1658531"/>
              <a:gd name="connsiteY15" fmla="*/ 19083 h 1474887"/>
              <a:gd name="connsiteX16" fmla="*/ 1151250 w 1658531"/>
              <a:gd name="connsiteY16" fmla="*/ 54692 h 1474887"/>
              <a:gd name="connsiteX17" fmla="*/ 1658531 w 1658531"/>
              <a:gd name="connsiteY17" fmla="*/ 735747 h 1474887"/>
              <a:gd name="connsiteX18" fmla="*/ 912873 w 1658531"/>
              <a:gd name="connsiteY18" fmla="*/ 1471071 h 1474887"/>
              <a:gd name="connsiteX19" fmla="*/ 830580 w 1658531"/>
              <a:gd name="connsiteY19" fmla="*/ 1474769 h 14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58531" h="1474887">
                <a:moveTo>
                  <a:pt x="830580" y="1474887"/>
                </a:moveTo>
                <a:lnTo>
                  <a:pt x="829439" y="1474820"/>
                </a:lnTo>
                <a:lnTo>
                  <a:pt x="827951" y="1474887"/>
                </a:lnTo>
                <a:lnTo>
                  <a:pt x="827951" y="1474733"/>
                </a:lnTo>
                <a:lnTo>
                  <a:pt x="701027" y="1467292"/>
                </a:lnTo>
                <a:lnTo>
                  <a:pt x="636187" y="1455804"/>
                </a:lnTo>
                <a:lnTo>
                  <a:pt x="507281" y="1420195"/>
                </a:lnTo>
                <a:cubicBezTo>
                  <a:pt x="209173" y="1307987"/>
                  <a:pt x="0" y="1045302"/>
                  <a:pt x="0" y="739140"/>
                </a:cubicBezTo>
                <a:cubicBezTo>
                  <a:pt x="0" y="356438"/>
                  <a:pt x="326833" y="41668"/>
                  <a:pt x="745658" y="3816"/>
                </a:cubicBezTo>
                <a:lnTo>
                  <a:pt x="827951" y="118"/>
                </a:lnTo>
                <a:lnTo>
                  <a:pt x="827951" y="0"/>
                </a:lnTo>
                <a:lnTo>
                  <a:pt x="829092" y="67"/>
                </a:lnTo>
                <a:lnTo>
                  <a:pt x="830580" y="0"/>
                </a:lnTo>
                <a:lnTo>
                  <a:pt x="830580" y="154"/>
                </a:lnTo>
                <a:lnTo>
                  <a:pt x="957504" y="7595"/>
                </a:lnTo>
                <a:lnTo>
                  <a:pt x="1022344" y="19083"/>
                </a:lnTo>
                <a:lnTo>
                  <a:pt x="1151250" y="54692"/>
                </a:lnTo>
                <a:cubicBezTo>
                  <a:pt x="1449358" y="166900"/>
                  <a:pt x="1658531" y="429585"/>
                  <a:pt x="1658531" y="735747"/>
                </a:cubicBezTo>
                <a:cubicBezTo>
                  <a:pt x="1658531" y="1118450"/>
                  <a:pt x="1331699" y="1433220"/>
                  <a:pt x="912873" y="1471071"/>
                </a:cubicBezTo>
                <a:lnTo>
                  <a:pt x="830580" y="1474769"/>
                </a:lnTo>
                <a:close/>
              </a:path>
            </a:pathLst>
          </a:custGeom>
          <a:solidFill>
            <a:srgbClr val="450B09">
              <a:alpha val="81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166" name="شكل حر 165">
            <a:extLst>
              <a:ext uri="{FF2B5EF4-FFF2-40B4-BE49-F238E27FC236}">
                <a16:creationId xmlns:a16="http://schemas.microsoft.com/office/drawing/2014/main" id="{784FB06A-206F-2B4F-A751-660448CA1471}"/>
              </a:ext>
            </a:extLst>
          </p:cNvPr>
          <p:cNvSpPr/>
          <p:nvPr/>
        </p:nvSpPr>
        <p:spPr>
          <a:xfrm>
            <a:off x="669888" y="818299"/>
            <a:ext cx="7963552" cy="4914715"/>
          </a:xfrm>
          <a:custGeom>
            <a:avLst/>
            <a:gdLst>
              <a:gd name="connsiteX0" fmla="*/ 1986592 w 7963552"/>
              <a:gd name="connsiteY0" fmla="*/ 0 h 4914715"/>
              <a:gd name="connsiteX1" fmla="*/ 4869832 w 7963552"/>
              <a:gd name="connsiteY1" fmla="*/ 0 h 4914715"/>
              <a:gd name="connsiteX2" fmla="*/ 4869832 w 7963552"/>
              <a:gd name="connsiteY2" fmla="*/ 2719 h 4914715"/>
              <a:gd name="connsiteX3" fmla="*/ 6199532 w 7963552"/>
              <a:gd name="connsiteY3" fmla="*/ 2719 h 4914715"/>
              <a:gd name="connsiteX4" fmla="*/ 7961052 w 7963552"/>
              <a:gd name="connsiteY4" fmla="*/ 2719 h 4914715"/>
              <a:gd name="connsiteX5" fmla="*/ 7963552 w 7963552"/>
              <a:gd name="connsiteY5" fmla="*/ 39524 h 4914715"/>
              <a:gd name="connsiteX6" fmla="*/ 7080292 w 7963552"/>
              <a:gd name="connsiteY6" fmla="*/ 696061 h 4914715"/>
              <a:gd name="connsiteX7" fmla="*/ 4869832 w 7963552"/>
              <a:gd name="connsiteY7" fmla="*/ 696061 h 4914715"/>
              <a:gd name="connsiteX8" fmla="*/ 4869832 w 7963552"/>
              <a:gd name="connsiteY8" fmla="*/ 693342 h 4914715"/>
              <a:gd name="connsiteX9" fmla="*/ 1986593 w 7963552"/>
              <a:gd name="connsiteY9" fmla="*/ 693342 h 4914715"/>
              <a:gd name="connsiteX10" fmla="*/ 1986593 w 7963552"/>
              <a:gd name="connsiteY10" fmla="*/ 698547 h 4914715"/>
              <a:gd name="connsiteX11" fmla="*/ 1857040 w 7963552"/>
              <a:gd name="connsiteY11" fmla="*/ 706141 h 4914715"/>
              <a:gd name="connsiteX12" fmla="*/ 211336 w 7963552"/>
              <a:gd name="connsiteY12" fmla="*/ 2823244 h 4914715"/>
              <a:gd name="connsiteX13" fmla="*/ 629934 w 7963552"/>
              <a:gd name="connsiteY13" fmla="*/ 4176907 h 4914715"/>
              <a:gd name="connsiteX14" fmla="*/ 661482 w 7963552"/>
              <a:gd name="connsiteY14" fmla="*/ 4217204 h 4914715"/>
              <a:gd name="connsiteX15" fmla="*/ 721518 w 7963552"/>
              <a:gd name="connsiteY15" fmla="*/ 4303228 h 4914715"/>
              <a:gd name="connsiteX16" fmla="*/ 1509841 w 7963552"/>
              <a:gd name="connsiteY16" fmla="*/ 4871265 h 4914715"/>
              <a:gd name="connsiteX17" fmla="*/ 1667549 w 7963552"/>
              <a:gd name="connsiteY17" fmla="*/ 4914715 h 4914715"/>
              <a:gd name="connsiteX18" fmla="*/ 1595224 w 7963552"/>
              <a:gd name="connsiteY18" fmla="*/ 4901037 h 4914715"/>
              <a:gd name="connsiteX19" fmla="*/ 0 w 7963552"/>
              <a:gd name="connsiteY19" fmla="*/ 2475667 h 4914715"/>
              <a:gd name="connsiteX20" fmla="*/ 1793593 w 7963552"/>
              <a:gd name="connsiteY20" fmla="*/ 12782 h 4914715"/>
              <a:gd name="connsiteX21" fmla="*/ 1986592 w 7963552"/>
              <a:gd name="connsiteY21" fmla="*/ 705 h 49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3552" h="4914715">
                <a:moveTo>
                  <a:pt x="1986592" y="0"/>
                </a:moveTo>
                <a:lnTo>
                  <a:pt x="4869832" y="0"/>
                </a:lnTo>
                <a:lnTo>
                  <a:pt x="4869832" y="2719"/>
                </a:lnTo>
                <a:lnTo>
                  <a:pt x="6199532" y="2719"/>
                </a:lnTo>
                <a:lnTo>
                  <a:pt x="7961052" y="2719"/>
                </a:lnTo>
                <a:lnTo>
                  <a:pt x="7963552" y="39524"/>
                </a:lnTo>
                <a:cubicBezTo>
                  <a:pt x="7963552" y="402119"/>
                  <a:pt x="7568103" y="696061"/>
                  <a:pt x="7080292" y="696061"/>
                </a:cubicBezTo>
                <a:lnTo>
                  <a:pt x="4869832" y="696061"/>
                </a:lnTo>
                <a:lnTo>
                  <a:pt x="4869832" y="693342"/>
                </a:lnTo>
                <a:lnTo>
                  <a:pt x="1986593" y="693342"/>
                </a:lnTo>
                <a:lnTo>
                  <a:pt x="1986593" y="698547"/>
                </a:lnTo>
                <a:lnTo>
                  <a:pt x="1857040" y="706141"/>
                </a:lnTo>
                <a:cubicBezTo>
                  <a:pt x="932673" y="815121"/>
                  <a:pt x="211336" y="1721389"/>
                  <a:pt x="211336" y="2823244"/>
                </a:cubicBezTo>
                <a:cubicBezTo>
                  <a:pt x="211336" y="3337443"/>
                  <a:pt x="368427" y="3809048"/>
                  <a:pt x="629934" y="4176907"/>
                </a:cubicBezTo>
                <a:lnTo>
                  <a:pt x="661482" y="4217204"/>
                </a:lnTo>
                <a:lnTo>
                  <a:pt x="721518" y="4303228"/>
                </a:lnTo>
                <a:cubicBezTo>
                  <a:pt x="924759" y="4567104"/>
                  <a:pt x="1197559" y="4767193"/>
                  <a:pt x="1509841" y="4871265"/>
                </a:cubicBezTo>
                <a:lnTo>
                  <a:pt x="1667549" y="4914715"/>
                </a:lnTo>
                <a:lnTo>
                  <a:pt x="1595224" y="4901037"/>
                </a:lnTo>
                <a:cubicBezTo>
                  <a:pt x="684831" y="4670191"/>
                  <a:pt x="0" y="3672031"/>
                  <a:pt x="0" y="2475667"/>
                </a:cubicBezTo>
                <a:cubicBezTo>
                  <a:pt x="0" y="1193849"/>
                  <a:pt x="786159" y="139561"/>
                  <a:pt x="1793593" y="12782"/>
                </a:cubicBezTo>
                <a:lnTo>
                  <a:pt x="1986592" y="705"/>
                </a:lnTo>
                <a:close/>
              </a:path>
            </a:pathLst>
          </a:custGeom>
          <a:solidFill>
            <a:srgbClr val="450B09">
              <a:alpha val="94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165" name="شكل حر 164">
            <a:extLst>
              <a:ext uri="{FF2B5EF4-FFF2-40B4-BE49-F238E27FC236}">
                <a16:creationId xmlns:a16="http://schemas.microsoft.com/office/drawing/2014/main" id="{9767A0AB-E2AC-1748-9DAC-08632A916A31}"/>
              </a:ext>
            </a:extLst>
          </p:cNvPr>
          <p:cNvSpPr/>
          <p:nvPr/>
        </p:nvSpPr>
        <p:spPr>
          <a:xfrm>
            <a:off x="881224" y="1513454"/>
            <a:ext cx="7031406" cy="3522049"/>
          </a:xfrm>
          <a:custGeom>
            <a:avLst/>
            <a:gdLst>
              <a:gd name="connsiteX0" fmla="*/ 1775256 w 7031406"/>
              <a:gd name="connsiteY0" fmla="*/ 0 h 3522049"/>
              <a:gd name="connsiteX1" fmla="*/ 3937686 w 7031406"/>
              <a:gd name="connsiteY1" fmla="*/ 0 h 3522049"/>
              <a:gd name="connsiteX2" fmla="*/ 3937686 w 7031406"/>
              <a:gd name="connsiteY2" fmla="*/ 1812 h 3522049"/>
              <a:gd name="connsiteX3" fmla="*/ 5267386 w 7031406"/>
              <a:gd name="connsiteY3" fmla="*/ 1812 h 3522049"/>
              <a:gd name="connsiteX4" fmla="*/ 7028906 w 7031406"/>
              <a:gd name="connsiteY4" fmla="*/ 1812 h 3522049"/>
              <a:gd name="connsiteX5" fmla="*/ 7031406 w 7031406"/>
              <a:gd name="connsiteY5" fmla="*/ 38617 h 3522049"/>
              <a:gd name="connsiteX6" fmla="*/ 6148146 w 7031406"/>
              <a:gd name="connsiteY6" fmla="*/ 695154 h 3522049"/>
              <a:gd name="connsiteX7" fmla="*/ 3937686 w 7031406"/>
              <a:gd name="connsiteY7" fmla="*/ 695154 h 3522049"/>
              <a:gd name="connsiteX8" fmla="*/ 3937686 w 7031406"/>
              <a:gd name="connsiteY8" fmla="*/ 693342 h 3522049"/>
              <a:gd name="connsiteX9" fmla="*/ 1775257 w 7031406"/>
              <a:gd name="connsiteY9" fmla="*/ 693342 h 3522049"/>
              <a:gd name="connsiteX10" fmla="*/ 1775257 w 7031406"/>
              <a:gd name="connsiteY10" fmla="*/ 695195 h 3522049"/>
              <a:gd name="connsiteX11" fmla="*/ 1622832 w 7031406"/>
              <a:gd name="connsiteY11" fmla="*/ 703442 h 3522049"/>
              <a:gd name="connsiteX12" fmla="*/ 130628 w 7031406"/>
              <a:gd name="connsiteY12" fmla="*/ 2475213 h 3522049"/>
              <a:gd name="connsiteX13" fmla="*/ 414497 w 7031406"/>
              <a:gd name="connsiteY13" fmla="*/ 3470968 h 3522049"/>
              <a:gd name="connsiteX14" fmla="*/ 450146 w 7031406"/>
              <a:gd name="connsiteY14" fmla="*/ 3522049 h 3522049"/>
              <a:gd name="connsiteX15" fmla="*/ 418598 w 7031406"/>
              <a:gd name="connsiteY15" fmla="*/ 3481752 h 3522049"/>
              <a:gd name="connsiteX16" fmla="*/ 0 w 7031406"/>
              <a:gd name="connsiteY16" fmla="*/ 2128089 h 3522049"/>
              <a:gd name="connsiteX17" fmla="*/ 1645704 w 7031406"/>
              <a:gd name="connsiteY17" fmla="*/ 10986 h 3522049"/>
              <a:gd name="connsiteX18" fmla="*/ 1775256 w 7031406"/>
              <a:gd name="connsiteY18" fmla="*/ 3392 h 352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31406" h="3522049">
                <a:moveTo>
                  <a:pt x="1775256" y="0"/>
                </a:moveTo>
                <a:lnTo>
                  <a:pt x="3937686" y="0"/>
                </a:lnTo>
                <a:lnTo>
                  <a:pt x="3937686" y="1812"/>
                </a:lnTo>
                <a:lnTo>
                  <a:pt x="5267386" y="1812"/>
                </a:lnTo>
                <a:lnTo>
                  <a:pt x="7028906" y="1812"/>
                </a:lnTo>
                <a:lnTo>
                  <a:pt x="7031406" y="38617"/>
                </a:lnTo>
                <a:cubicBezTo>
                  <a:pt x="7031406" y="401212"/>
                  <a:pt x="6635957" y="695154"/>
                  <a:pt x="6148146" y="695154"/>
                </a:cubicBezTo>
                <a:lnTo>
                  <a:pt x="3937686" y="695154"/>
                </a:lnTo>
                <a:lnTo>
                  <a:pt x="3937686" y="693342"/>
                </a:lnTo>
                <a:lnTo>
                  <a:pt x="1775257" y="693342"/>
                </a:lnTo>
                <a:lnTo>
                  <a:pt x="1775257" y="695195"/>
                </a:lnTo>
                <a:lnTo>
                  <a:pt x="1622832" y="703442"/>
                </a:lnTo>
                <a:cubicBezTo>
                  <a:pt x="784683" y="794645"/>
                  <a:pt x="130628" y="1553088"/>
                  <a:pt x="130628" y="2475213"/>
                </a:cubicBezTo>
                <a:cubicBezTo>
                  <a:pt x="130628" y="2844063"/>
                  <a:pt x="235277" y="3186724"/>
                  <a:pt x="414497" y="3470968"/>
                </a:cubicBezTo>
                <a:lnTo>
                  <a:pt x="450146" y="3522049"/>
                </a:lnTo>
                <a:lnTo>
                  <a:pt x="418598" y="3481752"/>
                </a:lnTo>
                <a:cubicBezTo>
                  <a:pt x="157091" y="3113893"/>
                  <a:pt x="0" y="2642288"/>
                  <a:pt x="0" y="2128089"/>
                </a:cubicBezTo>
                <a:cubicBezTo>
                  <a:pt x="0" y="1026234"/>
                  <a:pt x="721337" y="119966"/>
                  <a:pt x="1645704" y="10986"/>
                </a:cubicBezTo>
                <a:lnTo>
                  <a:pt x="1775256" y="3392"/>
                </a:lnTo>
                <a:close/>
              </a:path>
            </a:pathLst>
          </a:custGeom>
          <a:solidFill>
            <a:srgbClr val="450B09">
              <a:alpha val="18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164" name="شكل حر 163">
            <a:extLst>
              <a:ext uri="{FF2B5EF4-FFF2-40B4-BE49-F238E27FC236}">
                <a16:creationId xmlns:a16="http://schemas.microsoft.com/office/drawing/2014/main" id="{B132A523-FC3B-7D44-8D87-B58AB38ECF35}"/>
              </a:ext>
            </a:extLst>
          </p:cNvPr>
          <p:cNvSpPr/>
          <p:nvPr/>
        </p:nvSpPr>
        <p:spPr>
          <a:xfrm>
            <a:off x="1011852" y="2208609"/>
            <a:ext cx="6179968" cy="3483350"/>
          </a:xfrm>
          <a:custGeom>
            <a:avLst/>
            <a:gdLst>
              <a:gd name="connsiteX0" fmla="*/ 1644628 w 6179968"/>
              <a:gd name="connsiteY0" fmla="*/ 0 h 3483350"/>
              <a:gd name="connsiteX1" fmla="*/ 3086248 w 6179968"/>
              <a:gd name="connsiteY1" fmla="*/ 0 h 3483350"/>
              <a:gd name="connsiteX2" fmla="*/ 3086248 w 6179968"/>
              <a:gd name="connsiteY2" fmla="*/ 906 h 3483350"/>
              <a:gd name="connsiteX3" fmla="*/ 4415948 w 6179968"/>
              <a:gd name="connsiteY3" fmla="*/ 906 h 3483350"/>
              <a:gd name="connsiteX4" fmla="*/ 6177468 w 6179968"/>
              <a:gd name="connsiteY4" fmla="*/ 906 h 3483350"/>
              <a:gd name="connsiteX5" fmla="*/ 6179968 w 6179968"/>
              <a:gd name="connsiteY5" fmla="*/ 37711 h 3483350"/>
              <a:gd name="connsiteX6" fmla="*/ 5296708 w 6179968"/>
              <a:gd name="connsiteY6" fmla="*/ 694248 h 3483350"/>
              <a:gd name="connsiteX7" fmla="*/ 3086248 w 6179968"/>
              <a:gd name="connsiteY7" fmla="*/ 694248 h 3483350"/>
              <a:gd name="connsiteX8" fmla="*/ 3086248 w 6179968"/>
              <a:gd name="connsiteY8" fmla="*/ 693342 h 3483350"/>
              <a:gd name="connsiteX9" fmla="*/ 1644628 w 6179968"/>
              <a:gd name="connsiteY9" fmla="*/ 693342 h 3483350"/>
              <a:gd name="connsiteX10" fmla="*/ 1644628 w 6179968"/>
              <a:gd name="connsiteY10" fmla="*/ 684532 h 3483350"/>
              <a:gd name="connsiteX11" fmla="*/ 1509101 w 6179968"/>
              <a:gd name="connsiteY11" fmla="*/ 691958 h 3483350"/>
              <a:gd name="connsiteX12" fmla="*/ 319102 w 6179968"/>
              <a:gd name="connsiteY12" fmla="*/ 2122778 h 3483350"/>
              <a:gd name="connsiteX13" fmla="*/ 1128674 w 6179968"/>
              <a:gd name="connsiteY13" fmla="*/ 3447999 h 3483350"/>
              <a:gd name="connsiteX14" fmla="*/ 1217690 w 6179968"/>
              <a:gd name="connsiteY14" fmla="*/ 3483350 h 3483350"/>
              <a:gd name="connsiteX15" fmla="*/ 1157386 w 6179968"/>
              <a:gd name="connsiteY15" fmla="*/ 3465349 h 3483350"/>
              <a:gd name="connsiteX16" fmla="*/ 406284 w 6179968"/>
              <a:gd name="connsiteY16" fmla="*/ 2937721 h 3483350"/>
              <a:gd name="connsiteX17" fmla="*/ 319518 w 6179968"/>
              <a:gd name="connsiteY17" fmla="*/ 2826894 h 3483350"/>
              <a:gd name="connsiteX18" fmla="*/ 283869 w 6179968"/>
              <a:gd name="connsiteY18" fmla="*/ 2775813 h 3483350"/>
              <a:gd name="connsiteX19" fmla="*/ 0 w 6179968"/>
              <a:gd name="connsiteY19" fmla="*/ 1780058 h 3483350"/>
              <a:gd name="connsiteX20" fmla="*/ 1492204 w 6179968"/>
              <a:gd name="connsiteY20" fmla="*/ 8287 h 3483350"/>
              <a:gd name="connsiteX21" fmla="*/ 1644628 w 6179968"/>
              <a:gd name="connsiteY21" fmla="*/ 40 h 3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9968" h="3483350">
                <a:moveTo>
                  <a:pt x="1644628" y="0"/>
                </a:moveTo>
                <a:lnTo>
                  <a:pt x="3086248" y="0"/>
                </a:lnTo>
                <a:lnTo>
                  <a:pt x="3086248" y="906"/>
                </a:lnTo>
                <a:lnTo>
                  <a:pt x="4415948" y="906"/>
                </a:lnTo>
                <a:lnTo>
                  <a:pt x="6177468" y="906"/>
                </a:lnTo>
                <a:lnTo>
                  <a:pt x="6179968" y="37711"/>
                </a:lnTo>
                <a:cubicBezTo>
                  <a:pt x="6179968" y="400306"/>
                  <a:pt x="5784519" y="694248"/>
                  <a:pt x="5296708" y="694248"/>
                </a:cubicBezTo>
                <a:lnTo>
                  <a:pt x="3086248" y="694248"/>
                </a:lnTo>
                <a:lnTo>
                  <a:pt x="3086248" y="693342"/>
                </a:lnTo>
                <a:lnTo>
                  <a:pt x="1644628" y="693342"/>
                </a:lnTo>
                <a:lnTo>
                  <a:pt x="1644628" y="684532"/>
                </a:lnTo>
                <a:lnTo>
                  <a:pt x="1509101" y="691958"/>
                </a:lnTo>
                <a:cubicBezTo>
                  <a:pt x="840697" y="765610"/>
                  <a:pt x="319102" y="1378102"/>
                  <a:pt x="319102" y="2122778"/>
                </a:cubicBezTo>
                <a:cubicBezTo>
                  <a:pt x="319102" y="2718519"/>
                  <a:pt x="652922" y="3229662"/>
                  <a:pt x="1128674" y="3447999"/>
                </a:cubicBezTo>
                <a:lnTo>
                  <a:pt x="1217690" y="3483350"/>
                </a:lnTo>
                <a:lnTo>
                  <a:pt x="1157386" y="3465349"/>
                </a:lnTo>
                <a:cubicBezTo>
                  <a:pt x="870382" y="3361719"/>
                  <a:pt x="613616" y="3178414"/>
                  <a:pt x="406284" y="2937721"/>
                </a:cubicBezTo>
                <a:lnTo>
                  <a:pt x="319518" y="2826894"/>
                </a:lnTo>
                <a:lnTo>
                  <a:pt x="283869" y="2775813"/>
                </a:lnTo>
                <a:cubicBezTo>
                  <a:pt x="104649" y="2491569"/>
                  <a:pt x="0" y="2148908"/>
                  <a:pt x="0" y="1780058"/>
                </a:cubicBezTo>
                <a:cubicBezTo>
                  <a:pt x="0" y="857933"/>
                  <a:pt x="654055" y="99490"/>
                  <a:pt x="1492204" y="8287"/>
                </a:cubicBezTo>
                <a:lnTo>
                  <a:pt x="1644628" y="40"/>
                </a:lnTo>
                <a:close/>
              </a:path>
            </a:pathLst>
          </a:custGeom>
          <a:solidFill>
            <a:srgbClr val="450B09">
              <a:alpha val="7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163" name="شكل حر 162">
            <a:extLst>
              <a:ext uri="{FF2B5EF4-FFF2-40B4-BE49-F238E27FC236}">
                <a16:creationId xmlns:a16="http://schemas.microsoft.com/office/drawing/2014/main" id="{1D972683-5ED8-394D-8E5D-31FB7E1A318C}"/>
              </a:ext>
            </a:extLst>
          </p:cNvPr>
          <p:cNvSpPr/>
          <p:nvPr/>
        </p:nvSpPr>
        <p:spPr>
          <a:xfrm>
            <a:off x="1330954" y="2893141"/>
            <a:ext cx="5140056" cy="2849276"/>
          </a:xfrm>
          <a:custGeom>
            <a:avLst/>
            <a:gdLst>
              <a:gd name="connsiteX0" fmla="*/ 1325527 w 5140056"/>
              <a:gd name="connsiteY0" fmla="*/ 0 h 2849276"/>
              <a:gd name="connsiteX1" fmla="*/ 1325527 w 5140056"/>
              <a:gd name="connsiteY1" fmla="*/ 9716 h 2849276"/>
              <a:gd name="connsiteX2" fmla="*/ 2046336 w 5140056"/>
              <a:gd name="connsiteY2" fmla="*/ 9716 h 2849276"/>
              <a:gd name="connsiteX3" fmla="*/ 3376036 w 5140056"/>
              <a:gd name="connsiteY3" fmla="*/ 9716 h 2849276"/>
              <a:gd name="connsiteX4" fmla="*/ 5137556 w 5140056"/>
              <a:gd name="connsiteY4" fmla="*/ 9716 h 2849276"/>
              <a:gd name="connsiteX5" fmla="*/ 5140056 w 5140056"/>
              <a:gd name="connsiteY5" fmla="*/ 46521 h 2849276"/>
              <a:gd name="connsiteX6" fmla="*/ 4256796 w 5140056"/>
              <a:gd name="connsiteY6" fmla="*/ 703058 h 2849276"/>
              <a:gd name="connsiteX7" fmla="*/ 2046336 w 5140056"/>
              <a:gd name="connsiteY7" fmla="*/ 703058 h 2849276"/>
              <a:gd name="connsiteX8" fmla="*/ 1325527 w 5140056"/>
              <a:gd name="connsiteY8" fmla="*/ 703058 h 2849276"/>
              <a:gd name="connsiteX9" fmla="*/ 1325527 w 5140056"/>
              <a:gd name="connsiteY9" fmla="*/ 703548 h 2849276"/>
              <a:gd name="connsiteX10" fmla="*/ 1227726 w 5140056"/>
              <a:gd name="connsiteY10" fmla="*/ 708668 h 2849276"/>
              <a:gd name="connsiteX11" fmla="*/ 286718 w 5140056"/>
              <a:gd name="connsiteY11" fmla="*/ 1789775 h 2849276"/>
              <a:gd name="connsiteX12" fmla="*/ 1023200 w 5140056"/>
              <a:gd name="connsiteY12" fmla="*/ 2827636 h 2849276"/>
              <a:gd name="connsiteX13" fmla="*/ 1104372 w 5140056"/>
              <a:gd name="connsiteY13" fmla="*/ 2849276 h 2849276"/>
              <a:gd name="connsiteX14" fmla="*/ 1013961 w 5140056"/>
              <a:gd name="connsiteY14" fmla="*/ 2833257 h 2849276"/>
              <a:gd name="connsiteX15" fmla="*/ 898588 w 5140056"/>
              <a:gd name="connsiteY15" fmla="*/ 2798818 h 2849276"/>
              <a:gd name="connsiteX16" fmla="*/ 809572 w 5140056"/>
              <a:gd name="connsiteY16" fmla="*/ 2763467 h 2849276"/>
              <a:gd name="connsiteX17" fmla="*/ 0 w 5140056"/>
              <a:gd name="connsiteY17" fmla="*/ 1438246 h 2849276"/>
              <a:gd name="connsiteX18" fmla="*/ 1325527 w 5140056"/>
              <a:gd name="connsiteY18" fmla="*/ 0 h 284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40056" h="2849276">
                <a:moveTo>
                  <a:pt x="1325527" y="0"/>
                </a:moveTo>
                <a:lnTo>
                  <a:pt x="1325527" y="9716"/>
                </a:lnTo>
                <a:lnTo>
                  <a:pt x="2046336" y="9716"/>
                </a:lnTo>
                <a:lnTo>
                  <a:pt x="3376036" y="9716"/>
                </a:lnTo>
                <a:lnTo>
                  <a:pt x="5137556" y="9716"/>
                </a:lnTo>
                <a:lnTo>
                  <a:pt x="5140056" y="46521"/>
                </a:lnTo>
                <a:cubicBezTo>
                  <a:pt x="5140056" y="409116"/>
                  <a:pt x="4744607" y="703058"/>
                  <a:pt x="4256796" y="703058"/>
                </a:cubicBezTo>
                <a:lnTo>
                  <a:pt x="2046336" y="703058"/>
                </a:lnTo>
                <a:lnTo>
                  <a:pt x="1325527" y="703058"/>
                </a:lnTo>
                <a:lnTo>
                  <a:pt x="1325527" y="703548"/>
                </a:lnTo>
                <a:lnTo>
                  <a:pt x="1227726" y="708668"/>
                </a:lnTo>
                <a:cubicBezTo>
                  <a:pt x="699175" y="764319"/>
                  <a:pt x="286718" y="1227108"/>
                  <a:pt x="286718" y="1789775"/>
                </a:cubicBezTo>
                <a:cubicBezTo>
                  <a:pt x="286718" y="2277420"/>
                  <a:pt x="596519" y="2690046"/>
                  <a:pt x="1023200" y="2827636"/>
                </a:cubicBezTo>
                <a:lnTo>
                  <a:pt x="1104372" y="2849276"/>
                </a:lnTo>
                <a:lnTo>
                  <a:pt x="1013961" y="2833257"/>
                </a:lnTo>
                <a:lnTo>
                  <a:pt x="898588" y="2798818"/>
                </a:lnTo>
                <a:lnTo>
                  <a:pt x="809572" y="2763467"/>
                </a:lnTo>
                <a:cubicBezTo>
                  <a:pt x="333820" y="2545130"/>
                  <a:pt x="0" y="2033987"/>
                  <a:pt x="0" y="1438246"/>
                </a:cubicBezTo>
                <a:cubicBezTo>
                  <a:pt x="0" y="643925"/>
                  <a:pt x="593459" y="0"/>
                  <a:pt x="1325527" y="0"/>
                </a:cubicBezTo>
                <a:close/>
              </a:path>
            </a:pathLst>
          </a:custGeom>
          <a:solidFill>
            <a:srgbClr val="450B09">
              <a:alpha val="48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162" name="شكل حر 161">
            <a:extLst>
              <a:ext uri="{FF2B5EF4-FFF2-40B4-BE49-F238E27FC236}">
                <a16:creationId xmlns:a16="http://schemas.microsoft.com/office/drawing/2014/main" id="{298A3D55-04A6-3E4F-9924-8F2719CB1EDF}"/>
              </a:ext>
            </a:extLst>
          </p:cNvPr>
          <p:cNvSpPr/>
          <p:nvPr/>
        </p:nvSpPr>
        <p:spPr>
          <a:xfrm>
            <a:off x="1617672" y="3596689"/>
            <a:ext cx="4132528" cy="2150469"/>
          </a:xfrm>
          <a:custGeom>
            <a:avLst/>
            <a:gdLst>
              <a:gd name="connsiteX0" fmla="*/ 1038809 w 4132528"/>
              <a:gd name="connsiteY0" fmla="*/ 0 h 2150469"/>
              <a:gd name="connsiteX1" fmla="*/ 1038809 w 4132528"/>
              <a:gd name="connsiteY1" fmla="*/ 1323 h 2150469"/>
              <a:gd name="connsiteX2" fmla="*/ 2368508 w 4132528"/>
              <a:gd name="connsiteY2" fmla="*/ 1323 h 2150469"/>
              <a:gd name="connsiteX3" fmla="*/ 4130028 w 4132528"/>
              <a:gd name="connsiteY3" fmla="*/ 1323 h 2150469"/>
              <a:gd name="connsiteX4" fmla="*/ 4132528 w 4132528"/>
              <a:gd name="connsiteY4" fmla="*/ 38128 h 2150469"/>
              <a:gd name="connsiteX5" fmla="*/ 3249268 w 4132528"/>
              <a:gd name="connsiteY5" fmla="*/ 694665 h 2150469"/>
              <a:gd name="connsiteX6" fmla="*/ 1038809 w 4132528"/>
              <a:gd name="connsiteY6" fmla="*/ 694665 h 2150469"/>
              <a:gd name="connsiteX7" fmla="*/ 208229 w 4132528"/>
              <a:gd name="connsiteY7" fmla="*/ 1433805 h 2150469"/>
              <a:gd name="connsiteX8" fmla="*/ 715510 w 4132528"/>
              <a:gd name="connsiteY8" fmla="*/ 2114860 h 2150469"/>
              <a:gd name="connsiteX9" fmla="*/ 844416 w 4132528"/>
              <a:gd name="connsiteY9" fmla="*/ 2150469 h 2150469"/>
              <a:gd name="connsiteX10" fmla="*/ 817654 w 4132528"/>
              <a:gd name="connsiteY10" fmla="*/ 2145728 h 2150469"/>
              <a:gd name="connsiteX11" fmla="*/ 736482 w 4132528"/>
              <a:gd name="connsiteY11" fmla="*/ 2124088 h 2150469"/>
              <a:gd name="connsiteX12" fmla="*/ 0 w 4132528"/>
              <a:gd name="connsiteY12" fmla="*/ 1086227 h 2150469"/>
              <a:gd name="connsiteX13" fmla="*/ 941008 w 4132528"/>
              <a:gd name="connsiteY13" fmla="*/ 5120 h 215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2528" h="2150469">
                <a:moveTo>
                  <a:pt x="1038809" y="0"/>
                </a:moveTo>
                <a:lnTo>
                  <a:pt x="1038809" y="1323"/>
                </a:lnTo>
                <a:lnTo>
                  <a:pt x="2368508" y="1323"/>
                </a:lnTo>
                <a:lnTo>
                  <a:pt x="4130028" y="1323"/>
                </a:lnTo>
                <a:lnTo>
                  <a:pt x="4132528" y="38128"/>
                </a:lnTo>
                <a:cubicBezTo>
                  <a:pt x="4132528" y="400723"/>
                  <a:pt x="3737079" y="694665"/>
                  <a:pt x="3249268" y="694665"/>
                </a:cubicBezTo>
                <a:lnTo>
                  <a:pt x="1038809" y="694665"/>
                </a:lnTo>
                <a:cubicBezTo>
                  <a:pt x="580092" y="694665"/>
                  <a:pt x="208229" y="1025589"/>
                  <a:pt x="208229" y="1433805"/>
                </a:cubicBezTo>
                <a:cubicBezTo>
                  <a:pt x="208229" y="1739967"/>
                  <a:pt x="417402" y="2002652"/>
                  <a:pt x="715510" y="2114860"/>
                </a:cubicBezTo>
                <a:lnTo>
                  <a:pt x="844416" y="2150469"/>
                </a:lnTo>
                <a:lnTo>
                  <a:pt x="817654" y="2145728"/>
                </a:lnTo>
                <a:lnTo>
                  <a:pt x="736482" y="2124088"/>
                </a:lnTo>
                <a:cubicBezTo>
                  <a:pt x="309801" y="1986498"/>
                  <a:pt x="0" y="1573872"/>
                  <a:pt x="0" y="1086227"/>
                </a:cubicBezTo>
                <a:cubicBezTo>
                  <a:pt x="0" y="523560"/>
                  <a:pt x="412457" y="60771"/>
                  <a:pt x="941008" y="5120"/>
                </a:cubicBezTo>
                <a:close/>
              </a:path>
            </a:pathLst>
          </a:custGeom>
          <a:solidFill>
            <a:srgbClr val="450B09">
              <a:alpha val="68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 dirty="0"/>
          </a:p>
        </p:txBody>
      </p:sp>
      <p:sp>
        <p:nvSpPr>
          <p:cNvPr id="13" name="شكل حر 12">
            <a:extLst>
              <a:ext uri="{FF2B5EF4-FFF2-40B4-BE49-F238E27FC236}">
                <a16:creationId xmlns:a16="http://schemas.microsoft.com/office/drawing/2014/main" id="{434E42F7-9330-B44A-9B55-E7F867DFAD15}"/>
              </a:ext>
            </a:extLst>
          </p:cNvPr>
          <p:cNvSpPr/>
          <p:nvPr/>
        </p:nvSpPr>
        <p:spPr>
          <a:xfrm>
            <a:off x="7743737" y="4171406"/>
            <a:ext cx="2500" cy="48540"/>
          </a:xfrm>
          <a:custGeom>
            <a:avLst/>
            <a:gdLst>
              <a:gd name="connsiteX0" fmla="*/ 0 w 2500"/>
              <a:gd name="connsiteY0" fmla="*/ 0 h 48540"/>
              <a:gd name="connsiteX1" fmla="*/ 2500 w 2500"/>
              <a:gd name="connsiteY1" fmla="*/ 0 h 48540"/>
              <a:gd name="connsiteX2" fmla="*/ 2500 w 2500"/>
              <a:gd name="connsiteY2" fmla="*/ 48540 h 48540"/>
              <a:gd name="connsiteX3" fmla="*/ 0 w 2500"/>
              <a:gd name="connsiteY3" fmla="*/ 0 h 4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" h="48540">
                <a:moveTo>
                  <a:pt x="0" y="0"/>
                </a:moveTo>
                <a:lnTo>
                  <a:pt x="2500" y="0"/>
                </a:lnTo>
                <a:lnTo>
                  <a:pt x="2500" y="485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6" name="شكل حر 145">
            <a:extLst>
              <a:ext uri="{FF2B5EF4-FFF2-40B4-BE49-F238E27FC236}">
                <a16:creationId xmlns:a16="http://schemas.microsoft.com/office/drawing/2014/main" id="{4AC1EFEF-EA6C-BB4D-BB63-AC441C88943B}"/>
              </a:ext>
            </a:extLst>
          </p:cNvPr>
          <p:cNvSpPr/>
          <p:nvPr/>
        </p:nvSpPr>
        <p:spPr>
          <a:xfrm>
            <a:off x="1331369" y="5035503"/>
            <a:ext cx="1172502" cy="723876"/>
          </a:xfrm>
          <a:custGeom>
            <a:avLst/>
            <a:gdLst>
              <a:gd name="connsiteX0" fmla="*/ 0 w 1172502"/>
              <a:gd name="connsiteY0" fmla="*/ 0 h 723876"/>
              <a:gd name="connsiteX1" fmla="*/ 86766 w 1172502"/>
              <a:gd name="connsiteY1" fmla="*/ 110827 h 723876"/>
              <a:gd name="connsiteX2" fmla="*/ 837868 w 1172502"/>
              <a:gd name="connsiteY2" fmla="*/ 638455 h 723876"/>
              <a:gd name="connsiteX3" fmla="*/ 898172 w 1172502"/>
              <a:gd name="connsiteY3" fmla="*/ 656456 h 723876"/>
              <a:gd name="connsiteX4" fmla="*/ 930940 w 1172502"/>
              <a:gd name="connsiteY4" fmla="*/ 669469 h 723876"/>
              <a:gd name="connsiteX5" fmla="*/ 1057971 w 1172502"/>
              <a:gd name="connsiteY5" fmla="*/ 704910 h 723876"/>
              <a:gd name="connsiteX6" fmla="*/ 1172502 w 1172502"/>
              <a:gd name="connsiteY6" fmla="*/ 723876 h 723876"/>
              <a:gd name="connsiteX7" fmla="*/ 1162304 w 1172502"/>
              <a:gd name="connsiteY7" fmla="*/ 723238 h 723876"/>
              <a:gd name="connsiteX8" fmla="*/ 1012993 w 1172502"/>
              <a:gd name="connsiteY8" fmla="*/ 698821 h 723876"/>
              <a:gd name="connsiteX9" fmla="*/ 1006067 w 1172502"/>
              <a:gd name="connsiteY9" fmla="*/ 697511 h 723876"/>
              <a:gd name="connsiteX10" fmla="*/ 848359 w 1172502"/>
              <a:gd name="connsiteY10" fmla="*/ 654061 h 723876"/>
              <a:gd name="connsiteX11" fmla="*/ 60036 w 1172502"/>
              <a:gd name="connsiteY11" fmla="*/ 86024 h 723876"/>
              <a:gd name="connsiteX12" fmla="*/ 0 w 1172502"/>
              <a:gd name="connsiteY12" fmla="*/ 0 h 72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02" h="723876">
                <a:moveTo>
                  <a:pt x="0" y="0"/>
                </a:moveTo>
                <a:lnTo>
                  <a:pt x="86766" y="110827"/>
                </a:lnTo>
                <a:cubicBezTo>
                  <a:pt x="294098" y="351520"/>
                  <a:pt x="550864" y="534825"/>
                  <a:pt x="837868" y="638455"/>
                </a:cubicBezTo>
                <a:lnTo>
                  <a:pt x="898172" y="656456"/>
                </a:lnTo>
                <a:lnTo>
                  <a:pt x="930940" y="669469"/>
                </a:lnTo>
                <a:cubicBezTo>
                  <a:pt x="972446" y="683477"/>
                  <a:pt x="1014827" y="695331"/>
                  <a:pt x="1057971" y="704910"/>
                </a:cubicBezTo>
                <a:lnTo>
                  <a:pt x="1172502" y="723876"/>
                </a:lnTo>
                <a:lnTo>
                  <a:pt x="1162304" y="723238"/>
                </a:lnTo>
                <a:lnTo>
                  <a:pt x="1012993" y="698821"/>
                </a:lnTo>
                <a:lnTo>
                  <a:pt x="1006067" y="697511"/>
                </a:lnTo>
                <a:lnTo>
                  <a:pt x="848359" y="654061"/>
                </a:lnTo>
                <a:cubicBezTo>
                  <a:pt x="536077" y="549989"/>
                  <a:pt x="263277" y="349900"/>
                  <a:pt x="60036" y="8602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5" name="شكل حر 144">
            <a:extLst>
              <a:ext uri="{FF2B5EF4-FFF2-40B4-BE49-F238E27FC236}">
                <a16:creationId xmlns:a16="http://schemas.microsoft.com/office/drawing/2014/main" id="{0DE9651C-8386-B943-90E4-F144FC5DF442}"/>
              </a:ext>
            </a:extLst>
          </p:cNvPr>
          <p:cNvSpPr/>
          <p:nvPr/>
        </p:nvSpPr>
        <p:spPr>
          <a:xfrm>
            <a:off x="2435326" y="5742417"/>
            <a:ext cx="40167" cy="8444"/>
          </a:xfrm>
          <a:custGeom>
            <a:avLst/>
            <a:gdLst>
              <a:gd name="connsiteX0" fmla="*/ 0 w 40167"/>
              <a:gd name="connsiteY0" fmla="*/ 0 h 8444"/>
              <a:gd name="connsiteX1" fmla="*/ 26762 w 40167"/>
              <a:gd name="connsiteY1" fmla="*/ 4741 h 8444"/>
              <a:gd name="connsiteX2" fmla="*/ 40167 w 40167"/>
              <a:gd name="connsiteY2" fmla="*/ 8444 h 8444"/>
              <a:gd name="connsiteX3" fmla="*/ 19279 w 40167"/>
              <a:gd name="connsiteY3" fmla="*/ 5139 h 8444"/>
              <a:gd name="connsiteX4" fmla="*/ 0 w 40167"/>
              <a:gd name="connsiteY4" fmla="*/ 0 h 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67" h="8444">
                <a:moveTo>
                  <a:pt x="0" y="0"/>
                </a:moveTo>
                <a:lnTo>
                  <a:pt x="26762" y="4741"/>
                </a:lnTo>
                <a:lnTo>
                  <a:pt x="40167" y="8444"/>
                </a:lnTo>
                <a:lnTo>
                  <a:pt x="19279" y="513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4" name="شكل حر 143">
            <a:extLst>
              <a:ext uri="{FF2B5EF4-FFF2-40B4-BE49-F238E27FC236}">
                <a16:creationId xmlns:a16="http://schemas.microsoft.com/office/drawing/2014/main" id="{1F955CE3-E663-D74E-AA30-D45F27ADFEBB}"/>
              </a:ext>
            </a:extLst>
          </p:cNvPr>
          <p:cNvSpPr/>
          <p:nvPr/>
        </p:nvSpPr>
        <p:spPr>
          <a:xfrm>
            <a:off x="2475492" y="5750861"/>
            <a:ext cx="70484" cy="11152"/>
          </a:xfrm>
          <a:custGeom>
            <a:avLst/>
            <a:gdLst>
              <a:gd name="connsiteX0" fmla="*/ 0 w 70484"/>
              <a:gd name="connsiteY0" fmla="*/ 0 h 11152"/>
              <a:gd name="connsiteX1" fmla="*/ 70484 w 70484"/>
              <a:gd name="connsiteY1" fmla="*/ 11152 h 11152"/>
              <a:gd name="connsiteX2" fmla="*/ 65974 w 70484"/>
              <a:gd name="connsiteY2" fmla="*/ 10870 h 11152"/>
              <a:gd name="connsiteX3" fmla="*/ 13597 w 70484"/>
              <a:gd name="connsiteY3" fmla="*/ 3756 h 11152"/>
              <a:gd name="connsiteX4" fmla="*/ 0 w 70484"/>
              <a:gd name="connsiteY4" fmla="*/ 0 h 1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4" h="11152">
                <a:moveTo>
                  <a:pt x="0" y="0"/>
                </a:moveTo>
                <a:lnTo>
                  <a:pt x="70484" y="11152"/>
                </a:lnTo>
                <a:lnTo>
                  <a:pt x="65974" y="10870"/>
                </a:lnTo>
                <a:lnTo>
                  <a:pt x="13597" y="37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3" name="شكل حر 142">
            <a:extLst>
              <a:ext uri="{FF2B5EF4-FFF2-40B4-BE49-F238E27FC236}">
                <a16:creationId xmlns:a16="http://schemas.microsoft.com/office/drawing/2014/main" id="{4BCD69D2-7A16-3D48-81CF-F7AD7705F58D}"/>
              </a:ext>
            </a:extLst>
          </p:cNvPr>
          <p:cNvSpPr/>
          <p:nvPr/>
        </p:nvSpPr>
        <p:spPr>
          <a:xfrm>
            <a:off x="2503871" y="5759379"/>
            <a:ext cx="46544" cy="3568"/>
          </a:xfrm>
          <a:custGeom>
            <a:avLst/>
            <a:gdLst>
              <a:gd name="connsiteX0" fmla="*/ 0 w 46544"/>
              <a:gd name="connsiteY0" fmla="*/ 0 h 3568"/>
              <a:gd name="connsiteX1" fmla="*/ 37595 w 46544"/>
              <a:gd name="connsiteY1" fmla="*/ 2352 h 3568"/>
              <a:gd name="connsiteX2" fmla="*/ 46544 w 46544"/>
              <a:gd name="connsiteY2" fmla="*/ 3568 h 3568"/>
              <a:gd name="connsiteX3" fmla="*/ 9415 w 46544"/>
              <a:gd name="connsiteY3" fmla="*/ 1559 h 3568"/>
              <a:gd name="connsiteX4" fmla="*/ 0 w 46544"/>
              <a:gd name="connsiteY4" fmla="*/ 0 h 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4" h="3568">
                <a:moveTo>
                  <a:pt x="0" y="0"/>
                </a:moveTo>
                <a:lnTo>
                  <a:pt x="37595" y="2352"/>
                </a:lnTo>
                <a:lnTo>
                  <a:pt x="46544" y="3568"/>
                </a:lnTo>
                <a:lnTo>
                  <a:pt x="9415" y="155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1" name="شكل حر 140">
            <a:extLst>
              <a:ext uri="{FF2B5EF4-FFF2-40B4-BE49-F238E27FC236}">
                <a16:creationId xmlns:a16="http://schemas.microsoft.com/office/drawing/2014/main" id="{262917A0-003B-FF4E-A60C-623232867473}"/>
              </a:ext>
            </a:extLst>
          </p:cNvPr>
          <p:cNvSpPr/>
          <p:nvPr/>
        </p:nvSpPr>
        <p:spPr>
          <a:xfrm>
            <a:off x="2545977" y="5762013"/>
            <a:ext cx="81841" cy="5122"/>
          </a:xfrm>
          <a:custGeom>
            <a:avLst/>
            <a:gdLst>
              <a:gd name="connsiteX0" fmla="*/ 0 w 81841"/>
              <a:gd name="connsiteY0" fmla="*/ 0 h 5122"/>
              <a:gd name="connsiteX1" fmla="*/ 81841 w 81841"/>
              <a:gd name="connsiteY1" fmla="*/ 5122 h 5122"/>
              <a:gd name="connsiteX2" fmla="*/ 6656 w 81841"/>
              <a:gd name="connsiteY2" fmla="*/ 1054 h 5122"/>
              <a:gd name="connsiteX3" fmla="*/ 0 w 81841"/>
              <a:gd name="connsiteY3" fmla="*/ 0 h 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41" h="5122">
                <a:moveTo>
                  <a:pt x="0" y="0"/>
                </a:moveTo>
                <a:lnTo>
                  <a:pt x="81841" y="5122"/>
                </a:lnTo>
                <a:lnTo>
                  <a:pt x="6656" y="105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9" name="شكل حر 138">
            <a:extLst>
              <a:ext uri="{FF2B5EF4-FFF2-40B4-BE49-F238E27FC236}">
                <a16:creationId xmlns:a16="http://schemas.microsoft.com/office/drawing/2014/main" id="{CA409012-A366-4E47-9D1F-F94AFCDCB6A2}"/>
              </a:ext>
            </a:extLst>
          </p:cNvPr>
          <p:cNvSpPr/>
          <p:nvPr/>
        </p:nvSpPr>
        <p:spPr>
          <a:xfrm>
            <a:off x="2550416" y="5762947"/>
            <a:ext cx="106065" cy="6686"/>
          </a:xfrm>
          <a:custGeom>
            <a:avLst/>
            <a:gdLst>
              <a:gd name="connsiteX0" fmla="*/ 0 w 106065"/>
              <a:gd name="connsiteY0" fmla="*/ 0 h 6686"/>
              <a:gd name="connsiteX1" fmla="*/ 2217 w 106065"/>
              <a:gd name="connsiteY1" fmla="*/ 120 h 6686"/>
              <a:gd name="connsiteX2" fmla="*/ 8264 w 106065"/>
              <a:gd name="connsiteY2" fmla="*/ 1076 h 6686"/>
              <a:gd name="connsiteX3" fmla="*/ 106065 w 106065"/>
              <a:gd name="connsiteY3" fmla="*/ 6197 h 6686"/>
              <a:gd name="connsiteX4" fmla="*/ 106065 w 106065"/>
              <a:gd name="connsiteY4" fmla="*/ 6686 h 6686"/>
              <a:gd name="connsiteX5" fmla="*/ 10798 w 106065"/>
              <a:gd name="connsiteY5" fmla="*/ 1466 h 6686"/>
              <a:gd name="connsiteX6" fmla="*/ 0 w 106065"/>
              <a:gd name="connsiteY6" fmla="*/ 0 h 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65" h="6686">
                <a:moveTo>
                  <a:pt x="0" y="0"/>
                </a:moveTo>
                <a:lnTo>
                  <a:pt x="2217" y="120"/>
                </a:lnTo>
                <a:lnTo>
                  <a:pt x="8264" y="1076"/>
                </a:lnTo>
                <a:lnTo>
                  <a:pt x="106065" y="6197"/>
                </a:lnTo>
                <a:lnTo>
                  <a:pt x="106065" y="6686"/>
                </a:lnTo>
                <a:lnTo>
                  <a:pt x="10798" y="146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7" name="شكل حر 136">
            <a:extLst>
              <a:ext uri="{FF2B5EF4-FFF2-40B4-BE49-F238E27FC236}">
                <a16:creationId xmlns:a16="http://schemas.microsoft.com/office/drawing/2014/main" id="{81E8E99D-E7D5-424C-A07E-19090B3378A5}"/>
              </a:ext>
            </a:extLst>
          </p:cNvPr>
          <p:cNvSpPr/>
          <p:nvPr/>
        </p:nvSpPr>
        <p:spPr>
          <a:xfrm>
            <a:off x="4944798" y="6652093"/>
            <a:ext cx="60724" cy="3495"/>
          </a:xfrm>
          <a:custGeom>
            <a:avLst/>
            <a:gdLst>
              <a:gd name="connsiteX0" fmla="*/ 60724 w 60724"/>
              <a:gd name="connsiteY0" fmla="*/ 0 h 3495"/>
              <a:gd name="connsiteX1" fmla="*/ 10010 w 60724"/>
              <a:gd name="connsiteY1" fmla="*/ 3173 h 3495"/>
              <a:gd name="connsiteX2" fmla="*/ 2857 w 60724"/>
              <a:gd name="connsiteY2" fmla="*/ 3495 h 3495"/>
              <a:gd name="connsiteX3" fmla="*/ 0 w 60724"/>
              <a:gd name="connsiteY3" fmla="*/ 3327 h 3495"/>
              <a:gd name="connsiteX4" fmla="*/ 60724 w 60724"/>
              <a:gd name="connsiteY4" fmla="*/ 0 h 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24" h="3495">
                <a:moveTo>
                  <a:pt x="60724" y="0"/>
                </a:moveTo>
                <a:lnTo>
                  <a:pt x="10010" y="3173"/>
                </a:lnTo>
                <a:lnTo>
                  <a:pt x="2857" y="3495"/>
                </a:lnTo>
                <a:lnTo>
                  <a:pt x="0" y="3327"/>
                </a:lnTo>
                <a:lnTo>
                  <a:pt x="60724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6" name="شكل حر 135">
            <a:extLst>
              <a:ext uri="{FF2B5EF4-FFF2-40B4-BE49-F238E27FC236}">
                <a16:creationId xmlns:a16="http://schemas.microsoft.com/office/drawing/2014/main" id="{3ED2F1B3-6A7A-474E-9AB6-942D35E0A1FB}"/>
              </a:ext>
            </a:extLst>
          </p:cNvPr>
          <p:cNvSpPr/>
          <p:nvPr/>
        </p:nvSpPr>
        <p:spPr>
          <a:xfrm>
            <a:off x="4980986" y="6653017"/>
            <a:ext cx="20494" cy="1073"/>
          </a:xfrm>
          <a:custGeom>
            <a:avLst/>
            <a:gdLst>
              <a:gd name="connsiteX0" fmla="*/ 20494 w 20494"/>
              <a:gd name="connsiteY0" fmla="*/ 0 h 1073"/>
              <a:gd name="connsiteX1" fmla="*/ 18820 w 20494"/>
              <a:gd name="connsiteY1" fmla="*/ 227 h 1073"/>
              <a:gd name="connsiteX2" fmla="*/ 0 w 20494"/>
              <a:gd name="connsiteY2" fmla="*/ 1073 h 1073"/>
              <a:gd name="connsiteX3" fmla="*/ 20494 w 20494"/>
              <a:gd name="connsiteY3" fmla="*/ 0 h 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4" h="1073">
                <a:moveTo>
                  <a:pt x="20494" y="0"/>
                </a:moveTo>
                <a:lnTo>
                  <a:pt x="18820" y="227"/>
                </a:lnTo>
                <a:lnTo>
                  <a:pt x="0" y="1073"/>
                </a:lnTo>
                <a:lnTo>
                  <a:pt x="20494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5" name="شكل حر 134">
            <a:extLst>
              <a:ext uri="{FF2B5EF4-FFF2-40B4-BE49-F238E27FC236}">
                <a16:creationId xmlns:a16="http://schemas.microsoft.com/office/drawing/2014/main" id="{F30ABB5E-1A70-584B-9B27-05A566ADF2DE}"/>
              </a:ext>
            </a:extLst>
          </p:cNvPr>
          <p:cNvSpPr/>
          <p:nvPr/>
        </p:nvSpPr>
        <p:spPr>
          <a:xfrm>
            <a:off x="4914884" y="6653667"/>
            <a:ext cx="29914" cy="2915"/>
          </a:xfrm>
          <a:custGeom>
            <a:avLst/>
            <a:gdLst>
              <a:gd name="connsiteX0" fmla="*/ 0 w 29914"/>
              <a:gd name="connsiteY0" fmla="*/ 0 h 2915"/>
              <a:gd name="connsiteX1" fmla="*/ 29914 w 29914"/>
              <a:gd name="connsiteY1" fmla="*/ 1753 h 2915"/>
              <a:gd name="connsiteX2" fmla="*/ 8705 w 29914"/>
              <a:gd name="connsiteY2" fmla="*/ 2915 h 2915"/>
              <a:gd name="connsiteX3" fmla="*/ 0 w 29914"/>
              <a:gd name="connsiteY3" fmla="*/ 2444 h 2915"/>
              <a:gd name="connsiteX4" fmla="*/ 0 w 29914"/>
              <a:gd name="connsiteY4" fmla="*/ 0 h 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14" h="2915">
                <a:moveTo>
                  <a:pt x="0" y="0"/>
                </a:moveTo>
                <a:lnTo>
                  <a:pt x="29914" y="1753"/>
                </a:lnTo>
                <a:lnTo>
                  <a:pt x="8705" y="2915"/>
                </a:lnTo>
                <a:lnTo>
                  <a:pt x="0" y="24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4" name="شكل حر 133">
            <a:extLst>
              <a:ext uri="{FF2B5EF4-FFF2-40B4-BE49-F238E27FC236}">
                <a16:creationId xmlns:a16="http://schemas.microsoft.com/office/drawing/2014/main" id="{A78E821C-5554-724F-87C7-70F651899079}"/>
              </a:ext>
            </a:extLst>
          </p:cNvPr>
          <p:cNvSpPr/>
          <p:nvPr/>
        </p:nvSpPr>
        <p:spPr>
          <a:xfrm>
            <a:off x="4948696" y="6654090"/>
            <a:ext cx="32290" cy="1628"/>
          </a:xfrm>
          <a:custGeom>
            <a:avLst/>
            <a:gdLst>
              <a:gd name="connsiteX0" fmla="*/ 32290 w 32290"/>
              <a:gd name="connsiteY0" fmla="*/ 0 h 1628"/>
              <a:gd name="connsiteX1" fmla="*/ 1188 w 32290"/>
              <a:gd name="connsiteY1" fmla="*/ 1628 h 1628"/>
              <a:gd name="connsiteX2" fmla="*/ 0 w 32290"/>
              <a:gd name="connsiteY2" fmla="*/ 1559 h 1628"/>
              <a:gd name="connsiteX3" fmla="*/ 6112 w 32290"/>
              <a:gd name="connsiteY3" fmla="*/ 1176 h 1628"/>
              <a:gd name="connsiteX4" fmla="*/ 32290 w 32290"/>
              <a:gd name="connsiteY4" fmla="*/ 0 h 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90" h="1628">
                <a:moveTo>
                  <a:pt x="32290" y="0"/>
                </a:moveTo>
                <a:lnTo>
                  <a:pt x="1188" y="1628"/>
                </a:lnTo>
                <a:lnTo>
                  <a:pt x="0" y="1559"/>
                </a:lnTo>
                <a:lnTo>
                  <a:pt x="6112" y="1176"/>
                </a:lnTo>
                <a:lnTo>
                  <a:pt x="3229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3" name="شكل حر 132">
            <a:extLst>
              <a:ext uri="{FF2B5EF4-FFF2-40B4-BE49-F238E27FC236}">
                <a16:creationId xmlns:a16="http://schemas.microsoft.com/office/drawing/2014/main" id="{8F725801-2F19-1D45-80A1-EF3784E48BE8}"/>
              </a:ext>
            </a:extLst>
          </p:cNvPr>
          <p:cNvSpPr/>
          <p:nvPr/>
        </p:nvSpPr>
        <p:spPr>
          <a:xfrm>
            <a:off x="4886222" y="6654561"/>
            <a:ext cx="28663" cy="1793"/>
          </a:xfrm>
          <a:custGeom>
            <a:avLst/>
            <a:gdLst>
              <a:gd name="connsiteX0" fmla="*/ 0 w 28663"/>
              <a:gd name="connsiteY0" fmla="*/ 0 h 1793"/>
              <a:gd name="connsiteX1" fmla="*/ 28663 w 28663"/>
              <a:gd name="connsiteY1" fmla="*/ 1550 h 1793"/>
              <a:gd name="connsiteX2" fmla="*/ 28663 w 28663"/>
              <a:gd name="connsiteY2" fmla="*/ 1793 h 1793"/>
              <a:gd name="connsiteX3" fmla="*/ 0 w 28663"/>
              <a:gd name="connsiteY3" fmla="*/ 0 h 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3" h="1793">
                <a:moveTo>
                  <a:pt x="0" y="0"/>
                </a:moveTo>
                <a:lnTo>
                  <a:pt x="28663" y="1550"/>
                </a:lnTo>
                <a:lnTo>
                  <a:pt x="28663" y="17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2" name="شكل حر 131">
            <a:extLst>
              <a:ext uri="{FF2B5EF4-FFF2-40B4-BE49-F238E27FC236}">
                <a16:creationId xmlns:a16="http://schemas.microsoft.com/office/drawing/2014/main" id="{36433737-B22D-A945-8266-0C282B6C4906}"/>
              </a:ext>
            </a:extLst>
          </p:cNvPr>
          <p:cNvSpPr/>
          <p:nvPr/>
        </p:nvSpPr>
        <p:spPr>
          <a:xfrm>
            <a:off x="4924466" y="6655588"/>
            <a:ext cx="24231" cy="1255"/>
          </a:xfrm>
          <a:custGeom>
            <a:avLst/>
            <a:gdLst>
              <a:gd name="connsiteX0" fmla="*/ 23190 w 24231"/>
              <a:gd name="connsiteY0" fmla="*/ 0 h 1255"/>
              <a:gd name="connsiteX1" fmla="*/ 24231 w 24231"/>
              <a:gd name="connsiteY1" fmla="*/ 61 h 1255"/>
              <a:gd name="connsiteX2" fmla="*/ 11332 w 24231"/>
              <a:gd name="connsiteY2" fmla="*/ 868 h 1255"/>
              <a:gd name="connsiteX3" fmla="*/ 3940 w 24231"/>
              <a:gd name="connsiteY3" fmla="*/ 1255 h 1255"/>
              <a:gd name="connsiteX4" fmla="*/ 0 w 24231"/>
              <a:gd name="connsiteY4" fmla="*/ 1042 h 1255"/>
              <a:gd name="connsiteX5" fmla="*/ 23190 w 24231"/>
              <a:gd name="connsiteY5" fmla="*/ 0 h 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31" h="1255">
                <a:moveTo>
                  <a:pt x="23190" y="0"/>
                </a:moveTo>
                <a:lnTo>
                  <a:pt x="24231" y="61"/>
                </a:lnTo>
                <a:lnTo>
                  <a:pt x="11332" y="868"/>
                </a:lnTo>
                <a:lnTo>
                  <a:pt x="3940" y="1255"/>
                </a:lnTo>
                <a:lnTo>
                  <a:pt x="0" y="1042"/>
                </a:lnTo>
                <a:lnTo>
                  <a:pt x="2319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1" name="شكل حر 130">
            <a:extLst>
              <a:ext uri="{FF2B5EF4-FFF2-40B4-BE49-F238E27FC236}">
                <a16:creationId xmlns:a16="http://schemas.microsoft.com/office/drawing/2014/main" id="{9886A1F1-E5F6-1D4B-8FD3-0CE378FCC59D}"/>
              </a:ext>
            </a:extLst>
          </p:cNvPr>
          <p:cNvSpPr/>
          <p:nvPr/>
        </p:nvSpPr>
        <p:spPr>
          <a:xfrm>
            <a:off x="4929053" y="6655718"/>
            <a:ext cx="24337" cy="1341"/>
          </a:xfrm>
          <a:custGeom>
            <a:avLst/>
            <a:gdLst>
              <a:gd name="connsiteX0" fmla="*/ 20832 w 24337"/>
              <a:gd name="connsiteY0" fmla="*/ 0 h 1341"/>
              <a:gd name="connsiteX1" fmla="*/ 24337 w 24337"/>
              <a:gd name="connsiteY1" fmla="*/ 206 h 1341"/>
              <a:gd name="connsiteX2" fmla="*/ 3352 w 24337"/>
              <a:gd name="connsiteY2" fmla="*/ 1341 h 1341"/>
              <a:gd name="connsiteX3" fmla="*/ 0 w 24337"/>
              <a:gd name="connsiteY3" fmla="*/ 1160 h 1341"/>
              <a:gd name="connsiteX4" fmla="*/ 6745 w 24337"/>
              <a:gd name="connsiteY4" fmla="*/ 738 h 1341"/>
              <a:gd name="connsiteX5" fmla="*/ 20832 w 24337"/>
              <a:gd name="connsiteY5" fmla="*/ 0 h 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37" h="1341">
                <a:moveTo>
                  <a:pt x="20832" y="0"/>
                </a:moveTo>
                <a:lnTo>
                  <a:pt x="24337" y="206"/>
                </a:lnTo>
                <a:lnTo>
                  <a:pt x="3352" y="1341"/>
                </a:lnTo>
                <a:lnTo>
                  <a:pt x="0" y="1160"/>
                </a:lnTo>
                <a:lnTo>
                  <a:pt x="6745" y="738"/>
                </a:lnTo>
                <a:lnTo>
                  <a:pt x="20832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0" name="شكل حر 129">
            <a:extLst>
              <a:ext uri="{FF2B5EF4-FFF2-40B4-BE49-F238E27FC236}">
                <a16:creationId xmlns:a16="http://schemas.microsoft.com/office/drawing/2014/main" id="{DC5E11BA-8335-9544-B0F4-A287BEF37EA4}"/>
              </a:ext>
            </a:extLst>
          </p:cNvPr>
          <p:cNvSpPr/>
          <p:nvPr/>
        </p:nvSpPr>
        <p:spPr>
          <a:xfrm>
            <a:off x="4914885" y="6656354"/>
            <a:ext cx="6009" cy="455"/>
          </a:xfrm>
          <a:custGeom>
            <a:avLst/>
            <a:gdLst>
              <a:gd name="connsiteX0" fmla="*/ 0 w 6009"/>
              <a:gd name="connsiteY0" fmla="*/ 0 h 455"/>
              <a:gd name="connsiteX1" fmla="*/ 6009 w 6009"/>
              <a:gd name="connsiteY1" fmla="*/ 376 h 455"/>
              <a:gd name="connsiteX2" fmla="*/ 4569 w 6009"/>
              <a:gd name="connsiteY2" fmla="*/ 455 h 455"/>
              <a:gd name="connsiteX3" fmla="*/ 0 w 6009"/>
              <a:gd name="connsiteY3" fmla="*/ 216 h 455"/>
              <a:gd name="connsiteX4" fmla="*/ 0 w 6009"/>
              <a:gd name="connsiteY4" fmla="*/ 0 h 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9" h="455">
                <a:moveTo>
                  <a:pt x="0" y="0"/>
                </a:moveTo>
                <a:lnTo>
                  <a:pt x="6009" y="376"/>
                </a:lnTo>
                <a:lnTo>
                  <a:pt x="4569" y="455"/>
                </a:lnTo>
                <a:lnTo>
                  <a:pt x="0" y="2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29" name="شكل حر 128">
            <a:extLst>
              <a:ext uri="{FF2B5EF4-FFF2-40B4-BE49-F238E27FC236}">
                <a16:creationId xmlns:a16="http://schemas.microsoft.com/office/drawing/2014/main" id="{A2C839F0-0926-BA47-9200-F857FC3E12EB}"/>
              </a:ext>
            </a:extLst>
          </p:cNvPr>
          <p:cNvSpPr/>
          <p:nvPr/>
        </p:nvSpPr>
        <p:spPr>
          <a:xfrm>
            <a:off x="4920893" y="6656582"/>
            <a:ext cx="3572" cy="183"/>
          </a:xfrm>
          <a:custGeom>
            <a:avLst/>
            <a:gdLst>
              <a:gd name="connsiteX0" fmla="*/ 2696 w 3572"/>
              <a:gd name="connsiteY0" fmla="*/ 0 h 183"/>
              <a:gd name="connsiteX1" fmla="*/ 3572 w 3572"/>
              <a:gd name="connsiteY1" fmla="*/ 48 h 183"/>
              <a:gd name="connsiteX2" fmla="*/ 560 w 3572"/>
              <a:gd name="connsiteY2" fmla="*/ 183 h 183"/>
              <a:gd name="connsiteX3" fmla="*/ 0 w 3572"/>
              <a:gd name="connsiteY3" fmla="*/ 148 h 183"/>
              <a:gd name="connsiteX4" fmla="*/ 2696 w 3572"/>
              <a:gd name="connsiteY4" fmla="*/ 0 h 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" h="183">
                <a:moveTo>
                  <a:pt x="2696" y="0"/>
                </a:moveTo>
                <a:lnTo>
                  <a:pt x="3572" y="48"/>
                </a:lnTo>
                <a:lnTo>
                  <a:pt x="560" y="183"/>
                </a:lnTo>
                <a:lnTo>
                  <a:pt x="0" y="148"/>
                </a:lnTo>
                <a:lnTo>
                  <a:pt x="2696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28" name="شكل حر 127">
            <a:extLst>
              <a:ext uri="{FF2B5EF4-FFF2-40B4-BE49-F238E27FC236}">
                <a16:creationId xmlns:a16="http://schemas.microsoft.com/office/drawing/2014/main" id="{24A34517-6DC5-464D-815A-408AADF0C4FB}"/>
              </a:ext>
            </a:extLst>
          </p:cNvPr>
          <p:cNvSpPr/>
          <p:nvPr/>
        </p:nvSpPr>
        <p:spPr>
          <a:xfrm>
            <a:off x="4919927" y="6656765"/>
            <a:ext cx="5371" cy="295"/>
          </a:xfrm>
          <a:custGeom>
            <a:avLst/>
            <a:gdLst>
              <a:gd name="connsiteX0" fmla="*/ 1527 w 5371"/>
              <a:gd name="connsiteY0" fmla="*/ 0 h 295"/>
              <a:gd name="connsiteX1" fmla="*/ 5371 w 5371"/>
              <a:gd name="connsiteY1" fmla="*/ 241 h 295"/>
              <a:gd name="connsiteX2" fmla="*/ 4327 w 5371"/>
              <a:gd name="connsiteY2" fmla="*/ 295 h 295"/>
              <a:gd name="connsiteX3" fmla="*/ 0 w 5371"/>
              <a:gd name="connsiteY3" fmla="*/ 69 h 295"/>
              <a:gd name="connsiteX4" fmla="*/ 1527 w 5371"/>
              <a:gd name="connsiteY4" fmla="*/ 0 h 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1" h="295">
                <a:moveTo>
                  <a:pt x="1527" y="0"/>
                </a:moveTo>
                <a:lnTo>
                  <a:pt x="5371" y="241"/>
                </a:lnTo>
                <a:lnTo>
                  <a:pt x="4327" y="295"/>
                </a:lnTo>
                <a:lnTo>
                  <a:pt x="0" y="69"/>
                </a:lnTo>
                <a:lnTo>
                  <a:pt x="1527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27" name="شكل حر 126">
            <a:extLst>
              <a:ext uri="{FF2B5EF4-FFF2-40B4-BE49-F238E27FC236}">
                <a16:creationId xmlns:a16="http://schemas.microsoft.com/office/drawing/2014/main" id="{B59660A5-24DB-2340-BAEB-CEAD0843E41F}"/>
              </a:ext>
            </a:extLst>
          </p:cNvPr>
          <p:cNvSpPr/>
          <p:nvPr/>
        </p:nvSpPr>
        <p:spPr>
          <a:xfrm>
            <a:off x="4914884" y="6656809"/>
            <a:ext cx="5042" cy="251"/>
          </a:xfrm>
          <a:custGeom>
            <a:avLst/>
            <a:gdLst>
              <a:gd name="connsiteX0" fmla="*/ 4569 w 5042"/>
              <a:gd name="connsiteY0" fmla="*/ 0 h 251"/>
              <a:gd name="connsiteX1" fmla="*/ 5042 w 5042"/>
              <a:gd name="connsiteY1" fmla="*/ 25 h 251"/>
              <a:gd name="connsiteX2" fmla="*/ 0 w 5042"/>
              <a:gd name="connsiteY2" fmla="*/ 251 h 251"/>
              <a:gd name="connsiteX3" fmla="*/ 0 w 5042"/>
              <a:gd name="connsiteY3" fmla="*/ 250 h 251"/>
              <a:gd name="connsiteX4" fmla="*/ 4569 w 5042"/>
              <a:gd name="connsiteY4" fmla="*/ 0 h 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" h="251">
                <a:moveTo>
                  <a:pt x="4569" y="0"/>
                </a:moveTo>
                <a:lnTo>
                  <a:pt x="5042" y="25"/>
                </a:lnTo>
                <a:lnTo>
                  <a:pt x="0" y="251"/>
                </a:lnTo>
                <a:lnTo>
                  <a:pt x="0" y="250"/>
                </a:lnTo>
                <a:lnTo>
                  <a:pt x="4569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26" name="شكل حر 125">
            <a:extLst>
              <a:ext uri="{FF2B5EF4-FFF2-40B4-BE49-F238E27FC236}">
                <a16:creationId xmlns:a16="http://schemas.microsoft.com/office/drawing/2014/main" id="{028AD9A3-7ECB-E249-981F-AEB35BA0B6D7}"/>
              </a:ext>
            </a:extLst>
          </p:cNvPr>
          <p:cNvSpPr/>
          <p:nvPr/>
        </p:nvSpPr>
        <p:spPr>
          <a:xfrm>
            <a:off x="4925298" y="6656843"/>
            <a:ext cx="3755" cy="216"/>
          </a:xfrm>
          <a:custGeom>
            <a:avLst/>
            <a:gdLst>
              <a:gd name="connsiteX0" fmla="*/ 3108 w 3755"/>
              <a:gd name="connsiteY0" fmla="*/ 0 h 216"/>
              <a:gd name="connsiteX1" fmla="*/ 3755 w 3755"/>
              <a:gd name="connsiteY1" fmla="*/ 35 h 216"/>
              <a:gd name="connsiteX2" fmla="*/ 857 w 3755"/>
              <a:gd name="connsiteY2" fmla="*/ 216 h 216"/>
              <a:gd name="connsiteX3" fmla="*/ 0 w 3755"/>
              <a:gd name="connsiteY3" fmla="*/ 163 h 216"/>
              <a:gd name="connsiteX4" fmla="*/ 3108 w 3755"/>
              <a:gd name="connsiteY4" fmla="*/ 0 h 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5" h="216">
                <a:moveTo>
                  <a:pt x="3108" y="0"/>
                </a:moveTo>
                <a:lnTo>
                  <a:pt x="3755" y="35"/>
                </a:lnTo>
                <a:lnTo>
                  <a:pt x="857" y="216"/>
                </a:lnTo>
                <a:lnTo>
                  <a:pt x="0" y="163"/>
                </a:lnTo>
                <a:lnTo>
                  <a:pt x="3108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7" name="شكل حر 116">
            <a:extLst>
              <a:ext uri="{FF2B5EF4-FFF2-40B4-BE49-F238E27FC236}">
                <a16:creationId xmlns:a16="http://schemas.microsoft.com/office/drawing/2014/main" id="{295A0726-1EAE-1F41-B3E7-E4D45CB16021}"/>
              </a:ext>
            </a:extLst>
          </p:cNvPr>
          <p:cNvSpPr/>
          <p:nvPr/>
        </p:nvSpPr>
        <p:spPr>
          <a:xfrm>
            <a:off x="2229542" y="5691959"/>
            <a:ext cx="311925" cy="69772"/>
          </a:xfrm>
          <a:custGeom>
            <a:avLst/>
            <a:gdLst>
              <a:gd name="connsiteX0" fmla="*/ 0 w 311925"/>
              <a:gd name="connsiteY0" fmla="*/ 0 h 69772"/>
              <a:gd name="connsiteX1" fmla="*/ 115373 w 311925"/>
              <a:gd name="connsiteY1" fmla="*/ 34439 h 69772"/>
              <a:gd name="connsiteX2" fmla="*/ 205784 w 311925"/>
              <a:gd name="connsiteY2" fmla="*/ 50458 h 69772"/>
              <a:gd name="connsiteX3" fmla="*/ 225063 w 311925"/>
              <a:gd name="connsiteY3" fmla="*/ 55597 h 69772"/>
              <a:gd name="connsiteX4" fmla="*/ 245951 w 311925"/>
              <a:gd name="connsiteY4" fmla="*/ 58902 h 69772"/>
              <a:gd name="connsiteX5" fmla="*/ 259548 w 311925"/>
              <a:gd name="connsiteY5" fmla="*/ 62658 h 69772"/>
              <a:gd name="connsiteX6" fmla="*/ 311925 w 311925"/>
              <a:gd name="connsiteY6" fmla="*/ 69772 h 69772"/>
              <a:gd name="connsiteX7" fmla="*/ 274330 w 311925"/>
              <a:gd name="connsiteY7" fmla="*/ 67420 h 69772"/>
              <a:gd name="connsiteX8" fmla="*/ 159799 w 311925"/>
              <a:gd name="connsiteY8" fmla="*/ 48454 h 69772"/>
              <a:gd name="connsiteX9" fmla="*/ 32768 w 311925"/>
              <a:gd name="connsiteY9" fmla="*/ 13013 h 69772"/>
              <a:gd name="connsiteX10" fmla="*/ 0 w 311925"/>
              <a:gd name="connsiteY10" fmla="*/ 0 h 6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925" h="69772">
                <a:moveTo>
                  <a:pt x="0" y="0"/>
                </a:moveTo>
                <a:lnTo>
                  <a:pt x="115373" y="34439"/>
                </a:lnTo>
                <a:lnTo>
                  <a:pt x="205784" y="50458"/>
                </a:lnTo>
                <a:lnTo>
                  <a:pt x="225063" y="55597"/>
                </a:lnTo>
                <a:lnTo>
                  <a:pt x="245951" y="58902"/>
                </a:lnTo>
                <a:lnTo>
                  <a:pt x="259548" y="62658"/>
                </a:lnTo>
                <a:lnTo>
                  <a:pt x="311925" y="69772"/>
                </a:lnTo>
                <a:lnTo>
                  <a:pt x="274330" y="67420"/>
                </a:lnTo>
                <a:lnTo>
                  <a:pt x="159799" y="48454"/>
                </a:lnTo>
                <a:cubicBezTo>
                  <a:pt x="116655" y="38875"/>
                  <a:pt x="74274" y="27021"/>
                  <a:pt x="32768" y="130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4" name="شكل حر 113">
            <a:extLst>
              <a:ext uri="{FF2B5EF4-FFF2-40B4-BE49-F238E27FC236}">
                <a16:creationId xmlns:a16="http://schemas.microsoft.com/office/drawing/2014/main" id="{C08A00B7-96F0-D746-9BD4-34703FC6018A}"/>
              </a:ext>
            </a:extLst>
          </p:cNvPr>
          <p:cNvSpPr/>
          <p:nvPr/>
        </p:nvSpPr>
        <p:spPr>
          <a:xfrm>
            <a:off x="2337436" y="5733014"/>
            <a:ext cx="6926" cy="1310"/>
          </a:xfrm>
          <a:custGeom>
            <a:avLst/>
            <a:gdLst>
              <a:gd name="connsiteX0" fmla="*/ 0 w 6926"/>
              <a:gd name="connsiteY0" fmla="*/ 0 h 1310"/>
              <a:gd name="connsiteX1" fmla="*/ 6926 w 6926"/>
              <a:gd name="connsiteY1" fmla="*/ 1310 h 1310"/>
              <a:gd name="connsiteX2" fmla="*/ 1583 w 6926"/>
              <a:gd name="connsiteY2" fmla="*/ 436 h 1310"/>
              <a:gd name="connsiteX3" fmla="*/ 0 w 6926"/>
              <a:gd name="connsiteY3" fmla="*/ 0 h 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6" h="1310">
                <a:moveTo>
                  <a:pt x="0" y="0"/>
                </a:moveTo>
                <a:lnTo>
                  <a:pt x="6926" y="1310"/>
                </a:lnTo>
                <a:lnTo>
                  <a:pt x="1583" y="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3" name="شكل حر 112">
            <a:extLst>
              <a:ext uri="{FF2B5EF4-FFF2-40B4-BE49-F238E27FC236}">
                <a16:creationId xmlns:a16="http://schemas.microsoft.com/office/drawing/2014/main" id="{23065F21-06DB-FC4B-996C-3FDABFC6CFCE}"/>
              </a:ext>
            </a:extLst>
          </p:cNvPr>
          <p:cNvSpPr/>
          <p:nvPr/>
        </p:nvSpPr>
        <p:spPr>
          <a:xfrm>
            <a:off x="2344363" y="5734324"/>
            <a:ext cx="149311" cy="24417"/>
          </a:xfrm>
          <a:custGeom>
            <a:avLst/>
            <a:gdLst>
              <a:gd name="connsiteX0" fmla="*/ 0 w 149311"/>
              <a:gd name="connsiteY0" fmla="*/ 0 h 24417"/>
              <a:gd name="connsiteX1" fmla="*/ 149311 w 149311"/>
              <a:gd name="connsiteY1" fmla="*/ 24417 h 24417"/>
              <a:gd name="connsiteX2" fmla="*/ 119118 w 149311"/>
              <a:gd name="connsiteY2" fmla="*/ 22527 h 24417"/>
              <a:gd name="connsiteX3" fmla="*/ 0 w 149311"/>
              <a:gd name="connsiteY3" fmla="*/ 0 h 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11" h="24417">
                <a:moveTo>
                  <a:pt x="0" y="0"/>
                </a:moveTo>
                <a:lnTo>
                  <a:pt x="149311" y="24417"/>
                </a:lnTo>
                <a:lnTo>
                  <a:pt x="119118" y="225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2" name="شكل حر 111">
            <a:extLst>
              <a:ext uri="{FF2B5EF4-FFF2-40B4-BE49-F238E27FC236}">
                <a16:creationId xmlns:a16="http://schemas.microsoft.com/office/drawing/2014/main" id="{78A509D2-295C-5A43-8C14-23EA3630AF07}"/>
              </a:ext>
            </a:extLst>
          </p:cNvPr>
          <p:cNvSpPr/>
          <p:nvPr/>
        </p:nvSpPr>
        <p:spPr>
          <a:xfrm>
            <a:off x="2462088" y="5747158"/>
            <a:ext cx="194393" cy="21527"/>
          </a:xfrm>
          <a:custGeom>
            <a:avLst/>
            <a:gdLst>
              <a:gd name="connsiteX0" fmla="*/ 0 w 194393"/>
              <a:gd name="connsiteY0" fmla="*/ 0 h 21527"/>
              <a:gd name="connsiteX1" fmla="*/ 64840 w 194393"/>
              <a:gd name="connsiteY1" fmla="*/ 11488 h 21527"/>
              <a:gd name="connsiteX2" fmla="*/ 194393 w 194393"/>
              <a:gd name="connsiteY2" fmla="*/ 19083 h 21527"/>
              <a:gd name="connsiteX3" fmla="*/ 194393 w 194393"/>
              <a:gd name="connsiteY3" fmla="*/ 21527 h 21527"/>
              <a:gd name="connsiteX4" fmla="*/ 165730 w 194393"/>
              <a:gd name="connsiteY4" fmla="*/ 19977 h 21527"/>
              <a:gd name="connsiteX5" fmla="*/ 83889 w 194393"/>
              <a:gd name="connsiteY5" fmla="*/ 14855 h 21527"/>
              <a:gd name="connsiteX6" fmla="*/ 13405 w 194393"/>
              <a:gd name="connsiteY6" fmla="*/ 3703 h 21527"/>
              <a:gd name="connsiteX7" fmla="*/ 0 w 194393"/>
              <a:gd name="connsiteY7" fmla="*/ 0 h 2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93" h="21527">
                <a:moveTo>
                  <a:pt x="0" y="0"/>
                </a:moveTo>
                <a:lnTo>
                  <a:pt x="64840" y="11488"/>
                </a:lnTo>
                <a:lnTo>
                  <a:pt x="194393" y="19083"/>
                </a:lnTo>
                <a:lnTo>
                  <a:pt x="194393" y="21527"/>
                </a:lnTo>
                <a:lnTo>
                  <a:pt x="165730" y="19977"/>
                </a:lnTo>
                <a:lnTo>
                  <a:pt x="83889" y="14855"/>
                </a:lnTo>
                <a:lnTo>
                  <a:pt x="13405" y="37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9" name="شكل حر 108">
            <a:extLst>
              <a:ext uri="{FF2B5EF4-FFF2-40B4-BE49-F238E27FC236}">
                <a16:creationId xmlns:a16="http://schemas.microsoft.com/office/drawing/2014/main" id="{2F787E5D-AAD2-A24C-AAD2-159088C68AA8}"/>
              </a:ext>
            </a:extLst>
          </p:cNvPr>
          <p:cNvSpPr/>
          <p:nvPr/>
        </p:nvSpPr>
        <p:spPr>
          <a:xfrm>
            <a:off x="2493674" y="5758741"/>
            <a:ext cx="19613" cy="2197"/>
          </a:xfrm>
          <a:custGeom>
            <a:avLst/>
            <a:gdLst>
              <a:gd name="connsiteX0" fmla="*/ 0 w 19613"/>
              <a:gd name="connsiteY0" fmla="*/ 0 h 2197"/>
              <a:gd name="connsiteX1" fmla="*/ 10198 w 19613"/>
              <a:gd name="connsiteY1" fmla="*/ 638 h 2197"/>
              <a:gd name="connsiteX2" fmla="*/ 19613 w 19613"/>
              <a:gd name="connsiteY2" fmla="*/ 2197 h 2197"/>
              <a:gd name="connsiteX3" fmla="*/ 10382 w 19613"/>
              <a:gd name="connsiteY3" fmla="*/ 1697 h 2197"/>
              <a:gd name="connsiteX4" fmla="*/ 0 w 19613"/>
              <a:gd name="connsiteY4" fmla="*/ 0 h 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" h="2197">
                <a:moveTo>
                  <a:pt x="0" y="0"/>
                </a:moveTo>
                <a:lnTo>
                  <a:pt x="10198" y="638"/>
                </a:lnTo>
                <a:lnTo>
                  <a:pt x="19613" y="2197"/>
                </a:lnTo>
                <a:lnTo>
                  <a:pt x="10382" y="1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8" name="شكل حر 107">
            <a:extLst>
              <a:ext uri="{FF2B5EF4-FFF2-40B4-BE49-F238E27FC236}">
                <a16:creationId xmlns:a16="http://schemas.microsoft.com/office/drawing/2014/main" id="{0B39F60F-B045-FB47-B3BD-EA1CF8F651EA}"/>
              </a:ext>
            </a:extLst>
          </p:cNvPr>
          <p:cNvSpPr/>
          <p:nvPr/>
        </p:nvSpPr>
        <p:spPr>
          <a:xfrm>
            <a:off x="2513287" y="5760938"/>
            <a:ext cx="47927" cy="3475"/>
          </a:xfrm>
          <a:custGeom>
            <a:avLst/>
            <a:gdLst>
              <a:gd name="connsiteX0" fmla="*/ 0 w 47927"/>
              <a:gd name="connsiteY0" fmla="*/ 0 h 3475"/>
              <a:gd name="connsiteX1" fmla="*/ 37129 w 47927"/>
              <a:gd name="connsiteY1" fmla="*/ 2009 h 3475"/>
              <a:gd name="connsiteX2" fmla="*/ 47927 w 47927"/>
              <a:gd name="connsiteY2" fmla="*/ 3475 h 3475"/>
              <a:gd name="connsiteX3" fmla="*/ 7667 w 47927"/>
              <a:gd name="connsiteY3" fmla="*/ 1269 h 3475"/>
              <a:gd name="connsiteX4" fmla="*/ 0 w 47927"/>
              <a:gd name="connsiteY4" fmla="*/ 0 h 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27" h="3475">
                <a:moveTo>
                  <a:pt x="0" y="0"/>
                </a:moveTo>
                <a:lnTo>
                  <a:pt x="37129" y="2009"/>
                </a:lnTo>
                <a:lnTo>
                  <a:pt x="47927" y="3475"/>
                </a:lnTo>
                <a:lnTo>
                  <a:pt x="7667" y="126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7" name="شكل حر 106">
            <a:extLst>
              <a:ext uri="{FF2B5EF4-FFF2-40B4-BE49-F238E27FC236}">
                <a16:creationId xmlns:a16="http://schemas.microsoft.com/office/drawing/2014/main" id="{D6E46C86-3206-DF46-B72B-4D0BA01F430A}"/>
              </a:ext>
            </a:extLst>
          </p:cNvPr>
          <p:cNvSpPr/>
          <p:nvPr/>
        </p:nvSpPr>
        <p:spPr>
          <a:xfrm>
            <a:off x="2541466" y="5761731"/>
            <a:ext cx="11166" cy="1336"/>
          </a:xfrm>
          <a:custGeom>
            <a:avLst/>
            <a:gdLst>
              <a:gd name="connsiteX0" fmla="*/ 0 w 11166"/>
              <a:gd name="connsiteY0" fmla="*/ 0 h 1336"/>
              <a:gd name="connsiteX1" fmla="*/ 4510 w 11166"/>
              <a:gd name="connsiteY1" fmla="*/ 282 h 1336"/>
              <a:gd name="connsiteX2" fmla="*/ 11166 w 11166"/>
              <a:gd name="connsiteY2" fmla="*/ 1336 h 1336"/>
              <a:gd name="connsiteX3" fmla="*/ 8949 w 11166"/>
              <a:gd name="connsiteY3" fmla="*/ 1216 h 1336"/>
              <a:gd name="connsiteX4" fmla="*/ 0 w 11166"/>
              <a:gd name="connsiteY4" fmla="*/ 0 h 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6" h="1336">
                <a:moveTo>
                  <a:pt x="0" y="0"/>
                </a:moveTo>
                <a:lnTo>
                  <a:pt x="4510" y="282"/>
                </a:lnTo>
                <a:lnTo>
                  <a:pt x="11166" y="1336"/>
                </a:lnTo>
                <a:lnTo>
                  <a:pt x="8949" y="12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5" name="شكل حر 104">
            <a:extLst>
              <a:ext uri="{FF2B5EF4-FFF2-40B4-BE49-F238E27FC236}">
                <a16:creationId xmlns:a16="http://schemas.microsoft.com/office/drawing/2014/main" id="{0A135349-9499-6F4D-8EBB-81A7706A2127}"/>
              </a:ext>
            </a:extLst>
          </p:cNvPr>
          <p:cNvSpPr/>
          <p:nvPr/>
        </p:nvSpPr>
        <p:spPr>
          <a:xfrm>
            <a:off x="2552632" y="5763067"/>
            <a:ext cx="103848" cy="6077"/>
          </a:xfrm>
          <a:custGeom>
            <a:avLst/>
            <a:gdLst>
              <a:gd name="connsiteX0" fmla="*/ 0 w 103848"/>
              <a:gd name="connsiteY0" fmla="*/ 0 h 6077"/>
              <a:gd name="connsiteX1" fmla="*/ 75185 w 103848"/>
              <a:gd name="connsiteY1" fmla="*/ 4068 h 6077"/>
              <a:gd name="connsiteX2" fmla="*/ 103848 w 103848"/>
              <a:gd name="connsiteY2" fmla="*/ 5861 h 6077"/>
              <a:gd name="connsiteX3" fmla="*/ 103848 w 103848"/>
              <a:gd name="connsiteY3" fmla="*/ 6077 h 6077"/>
              <a:gd name="connsiteX4" fmla="*/ 6047 w 103848"/>
              <a:gd name="connsiteY4" fmla="*/ 956 h 6077"/>
              <a:gd name="connsiteX5" fmla="*/ 0 w 103848"/>
              <a:gd name="connsiteY5" fmla="*/ 0 h 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848" h="6077">
                <a:moveTo>
                  <a:pt x="0" y="0"/>
                </a:moveTo>
                <a:lnTo>
                  <a:pt x="75185" y="4068"/>
                </a:lnTo>
                <a:lnTo>
                  <a:pt x="103848" y="5861"/>
                </a:lnTo>
                <a:lnTo>
                  <a:pt x="103848" y="6077"/>
                </a:lnTo>
                <a:lnTo>
                  <a:pt x="6047" y="9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4" name="شكل حر 103">
            <a:extLst>
              <a:ext uri="{FF2B5EF4-FFF2-40B4-BE49-F238E27FC236}">
                <a16:creationId xmlns:a16="http://schemas.microsoft.com/office/drawing/2014/main" id="{BEB267B1-D122-5446-97DC-A14251955E20}"/>
              </a:ext>
            </a:extLst>
          </p:cNvPr>
          <p:cNvSpPr/>
          <p:nvPr/>
        </p:nvSpPr>
        <p:spPr>
          <a:xfrm>
            <a:off x="2561214" y="5764413"/>
            <a:ext cx="95267" cy="5221"/>
          </a:xfrm>
          <a:custGeom>
            <a:avLst/>
            <a:gdLst>
              <a:gd name="connsiteX0" fmla="*/ 0 w 95267"/>
              <a:gd name="connsiteY0" fmla="*/ 0 h 5221"/>
              <a:gd name="connsiteX1" fmla="*/ 95267 w 95267"/>
              <a:gd name="connsiteY1" fmla="*/ 5220 h 5221"/>
              <a:gd name="connsiteX2" fmla="*/ 95267 w 95267"/>
              <a:gd name="connsiteY2" fmla="*/ 5221 h 5221"/>
              <a:gd name="connsiteX3" fmla="*/ 10345 w 95267"/>
              <a:gd name="connsiteY3" fmla="*/ 1405 h 5221"/>
              <a:gd name="connsiteX4" fmla="*/ 0 w 95267"/>
              <a:gd name="connsiteY4" fmla="*/ 0 h 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67" h="5221">
                <a:moveTo>
                  <a:pt x="0" y="0"/>
                </a:moveTo>
                <a:lnTo>
                  <a:pt x="95267" y="5220"/>
                </a:lnTo>
                <a:lnTo>
                  <a:pt x="95267" y="5221"/>
                </a:lnTo>
                <a:cubicBezTo>
                  <a:pt x="66597" y="5221"/>
                  <a:pt x="38266" y="3929"/>
                  <a:pt x="10345" y="140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2" name="شكل حر 101">
            <a:extLst>
              <a:ext uri="{FF2B5EF4-FFF2-40B4-BE49-F238E27FC236}">
                <a16:creationId xmlns:a16="http://schemas.microsoft.com/office/drawing/2014/main" id="{2A066C46-6803-A443-B36A-3AAD202EF06A}"/>
              </a:ext>
            </a:extLst>
          </p:cNvPr>
          <p:cNvSpPr/>
          <p:nvPr/>
        </p:nvSpPr>
        <p:spPr>
          <a:xfrm>
            <a:off x="4947656" y="6655266"/>
            <a:ext cx="7153" cy="383"/>
          </a:xfrm>
          <a:custGeom>
            <a:avLst/>
            <a:gdLst>
              <a:gd name="connsiteX0" fmla="*/ 7153 w 7153"/>
              <a:gd name="connsiteY0" fmla="*/ 0 h 383"/>
              <a:gd name="connsiteX1" fmla="*/ 1041 w 7153"/>
              <a:gd name="connsiteY1" fmla="*/ 383 h 383"/>
              <a:gd name="connsiteX2" fmla="*/ 0 w 7153"/>
              <a:gd name="connsiteY2" fmla="*/ 322 h 383"/>
              <a:gd name="connsiteX3" fmla="*/ 7153 w 7153"/>
              <a:gd name="connsiteY3" fmla="*/ 0 h 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3" h="383">
                <a:moveTo>
                  <a:pt x="7153" y="0"/>
                </a:moveTo>
                <a:lnTo>
                  <a:pt x="1041" y="383"/>
                </a:lnTo>
                <a:lnTo>
                  <a:pt x="0" y="322"/>
                </a:lnTo>
                <a:lnTo>
                  <a:pt x="7153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01" name="شكل حر 100">
            <a:extLst>
              <a:ext uri="{FF2B5EF4-FFF2-40B4-BE49-F238E27FC236}">
                <a16:creationId xmlns:a16="http://schemas.microsoft.com/office/drawing/2014/main" id="{F00579AB-23E6-F243-BCA3-8C67128C9A75}"/>
              </a:ext>
            </a:extLst>
          </p:cNvPr>
          <p:cNvSpPr/>
          <p:nvPr/>
        </p:nvSpPr>
        <p:spPr>
          <a:xfrm>
            <a:off x="4923589" y="6655420"/>
            <a:ext cx="24066" cy="1210"/>
          </a:xfrm>
          <a:custGeom>
            <a:avLst/>
            <a:gdLst>
              <a:gd name="connsiteX0" fmla="*/ 21209 w 24066"/>
              <a:gd name="connsiteY0" fmla="*/ 0 h 1210"/>
              <a:gd name="connsiteX1" fmla="*/ 24066 w 24066"/>
              <a:gd name="connsiteY1" fmla="*/ 168 h 1210"/>
              <a:gd name="connsiteX2" fmla="*/ 876 w 24066"/>
              <a:gd name="connsiteY2" fmla="*/ 1210 h 1210"/>
              <a:gd name="connsiteX3" fmla="*/ 0 w 24066"/>
              <a:gd name="connsiteY3" fmla="*/ 1162 h 1210"/>
              <a:gd name="connsiteX4" fmla="*/ 21209 w 24066"/>
              <a:gd name="connsiteY4" fmla="*/ 0 h 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6" h="1210">
                <a:moveTo>
                  <a:pt x="21209" y="0"/>
                </a:moveTo>
                <a:lnTo>
                  <a:pt x="24066" y="168"/>
                </a:lnTo>
                <a:lnTo>
                  <a:pt x="876" y="1210"/>
                </a:lnTo>
                <a:lnTo>
                  <a:pt x="0" y="1162"/>
                </a:lnTo>
                <a:lnTo>
                  <a:pt x="21209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99" name="شكل حر 98">
            <a:extLst>
              <a:ext uri="{FF2B5EF4-FFF2-40B4-BE49-F238E27FC236}">
                <a16:creationId xmlns:a16="http://schemas.microsoft.com/office/drawing/2014/main" id="{94981191-8362-454C-B37B-FA336481424C}"/>
              </a:ext>
            </a:extLst>
          </p:cNvPr>
          <p:cNvSpPr/>
          <p:nvPr/>
        </p:nvSpPr>
        <p:spPr>
          <a:xfrm>
            <a:off x="4914885" y="6656111"/>
            <a:ext cx="8705" cy="619"/>
          </a:xfrm>
          <a:custGeom>
            <a:avLst/>
            <a:gdLst>
              <a:gd name="connsiteX0" fmla="*/ 0 w 8705"/>
              <a:gd name="connsiteY0" fmla="*/ 0 h 619"/>
              <a:gd name="connsiteX1" fmla="*/ 8705 w 8705"/>
              <a:gd name="connsiteY1" fmla="*/ 471 h 619"/>
              <a:gd name="connsiteX2" fmla="*/ 6009 w 8705"/>
              <a:gd name="connsiteY2" fmla="*/ 619 h 619"/>
              <a:gd name="connsiteX3" fmla="*/ 0 w 8705"/>
              <a:gd name="connsiteY3" fmla="*/ 243 h 619"/>
              <a:gd name="connsiteX4" fmla="*/ 0 w 8705"/>
              <a:gd name="connsiteY4" fmla="*/ 0 h 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5" h="619">
                <a:moveTo>
                  <a:pt x="0" y="0"/>
                </a:moveTo>
                <a:lnTo>
                  <a:pt x="8705" y="471"/>
                </a:lnTo>
                <a:lnTo>
                  <a:pt x="6009" y="619"/>
                </a:lnTo>
                <a:lnTo>
                  <a:pt x="0" y="2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98" name="شكل حر 97">
            <a:extLst>
              <a:ext uri="{FF2B5EF4-FFF2-40B4-BE49-F238E27FC236}">
                <a16:creationId xmlns:a16="http://schemas.microsoft.com/office/drawing/2014/main" id="{8FBD6487-2705-004E-990C-ABF0F44BA096}"/>
              </a:ext>
            </a:extLst>
          </p:cNvPr>
          <p:cNvSpPr/>
          <p:nvPr/>
        </p:nvSpPr>
        <p:spPr>
          <a:xfrm>
            <a:off x="4928405" y="6656456"/>
            <a:ext cx="7392" cy="422"/>
          </a:xfrm>
          <a:custGeom>
            <a:avLst/>
            <a:gdLst>
              <a:gd name="connsiteX0" fmla="*/ 7392 w 7392"/>
              <a:gd name="connsiteY0" fmla="*/ 0 h 422"/>
              <a:gd name="connsiteX1" fmla="*/ 647 w 7392"/>
              <a:gd name="connsiteY1" fmla="*/ 422 h 422"/>
              <a:gd name="connsiteX2" fmla="*/ 0 w 7392"/>
              <a:gd name="connsiteY2" fmla="*/ 387 h 422"/>
              <a:gd name="connsiteX3" fmla="*/ 7392 w 7392"/>
              <a:gd name="connsiteY3" fmla="*/ 0 h 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" h="422">
                <a:moveTo>
                  <a:pt x="7392" y="0"/>
                </a:moveTo>
                <a:lnTo>
                  <a:pt x="647" y="422"/>
                </a:lnTo>
                <a:lnTo>
                  <a:pt x="0" y="387"/>
                </a:lnTo>
                <a:lnTo>
                  <a:pt x="7392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7" name="مربع نص 166">
            <a:extLst>
              <a:ext uri="{FF2B5EF4-FFF2-40B4-BE49-F238E27FC236}">
                <a16:creationId xmlns:a16="http://schemas.microsoft.com/office/drawing/2014/main" id="{2061D293-5087-EE40-BD8F-3934962E3222}"/>
              </a:ext>
            </a:extLst>
          </p:cNvPr>
          <p:cNvSpPr txBox="1"/>
          <p:nvPr/>
        </p:nvSpPr>
        <p:spPr>
          <a:xfrm>
            <a:off x="2455409" y="806641"/>
            <a:ext cx="482425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1400" b="1" dirty="0" err="1">
                <a:solidFill>
                  <a:schemeClr val="bg1"/>
                </a:solidFill>
              </a:rPr>
              <a:t>Abdulrahman</a:t>
            </a:r>
            <a:r>
              <a:rPr lang="pl-PL" sz="1400" b="1" dirty="0">
                <a:solidFill>
                  <a:schemeClr val="bg1"/>
                </a:solidFill>
              </a:rPr>
              <a:t>: </a:t>
            </a:r>
            <a:r>
              <a:rPr lang="pl-PL" sz="1400" dirty="0">
                <a:solidFill>
                  <a:schemeClr val="bg1"/>
                </a:solidFill>
              </a:rPr>
              <a:t>Project Manager. </a:t>
            </a:r>
            <a:r>
              <a:rPr lang="pl-PL" sz="1400" dirty="0" err="1">
                <a:solidFill>
                  <a:schemeClr val="bg1"/>
                </a:solidFill>
              </a:rPr>
              <a:t>can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manage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project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progress</a:t>
            </a:r>
            <a:r>
              <a:rPr lang="pl-PL" sz="1400" dirty="0">
                <a:solidFill>
                  <a:schemeClr val="bg1"/>
                </a:solidFill>
              </a:rPr>
              <a:t> and </a:t>
            </a:r>
            <a:r>
              <a:rPr lang="pl-PL" sz="1400" dirty="0" err="1">
                <a:solidFill>
                  <a:schemeClr val="bg1"/>
                </a:solidFill>
              </a:rPr>
              <a:t>adapt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work</a:t>
            </a:r>
            <a:r>
              <a:rPr lang="pl-PL" sz="1400" dirty="0">
                <a:solidFill>
                  <a:schemeClr val="bg1"/>
                </a:solidFill>
              </a:rPr>
              <a:t> as </a:t>
            </a:r>
            <a:r>
              <a:rPr lang="pl-PL" sz="1400" dirty="0" err="1">
                <a:solidFill>
                  <a:schemeClr val="bg1"/>
                </a:solidFill>
              </a:rPr>
              <a:t>required.also</a:t>
            </a:r>
            <a:r>
              <a:rPr lang="pl-PL" sz="1400" dirty="0">
                <a:solidFill>
                  <a:schemeClr val="bg1"/>
                </a:solidFill>
              </a:rPr>
              <a:t>, </a:t>
            </a:r>
            <a:r>
              <a:rPr lang="pl-PL" sz="1400" dirty="0" err="1">
                <a:solidFill>
                  <a:schemeClr val="bg1"/>
                </a:solidFill>
              </a:rPr>
              <a:t>Ensuring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projects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meet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deadlines</a:t>
            </a:r>
            <a:r>
              <a:rPr lang="pl-PL" sz="1400" dirty="0">
                <a:solidFill>
                  <a:schemeClr val="bg1"/>
                </a:solidFill>
              </a:rPr>
              <a:t>.</a:t>
            </a:r>
            <a:endParaRPr lang="ar-SA" sz="1400" dirty="0">
              <a:solidFill>
                <a:schemeClr val="bg1"/>
              </a:solidFill>
            </a:endParaRPr>
          </a:p>
        </p:txBody>
      </p:sp>
      <p:sp>
        <p:nvSpPr>
          <p:cNvPr id="168" name="مربع نص 167">
            <a:extLst>
              <a:ext uri="{FF2B5EF4-FFF2-40B4-BE49-F238E27FC236}">
                <a16:creationId xmlns:a16="http://schemas.microsoft.com/office/drawing/2014/main" id="{05F18869-D0CB-AE4B-B948-843357BCB812}"/>
              </a:ext>
            </a:extLst>
          </p:cNvPr>
          <p:cNvSpPr txBox="1"/>
          <p:nvPr/>
        </p:nvSpPr>
        <p:spPr>
          <a:xfrm>
            <a:off x="2435326" y="1532933"/>
            <a:ext cx="463300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1400" b="1" dirty="0" err="1"/>
              <a:t>Abeer</a:t>
            </a:r>
            <a:r>
              <a:rPr lang="pl-PL" sz="1400" b="1" dirty="0"/>
              <a:t>: </a:t>
            </a:r>
            <a:r>
              <a:rPr lang="pl-PL" sz="1400" dirty="0"/>
              <a:t>Developer. </a:t>
            </a:r>
            <a:r>
              <a:rPr lang="pl-PL" sz="1400" dirty="0" err="1"/>
              <a:t>can</a:t>
            </a:r>
            <a:r>
              <a:rPr lang="pl-PL" sz="1400" dirty="0"/>
              <a:t> </a:t>
            </a:r>
            <a:r>
              <a:rPr lang="pl-PL" sz="1400" dirty="0" err="1"/>
              <a:t>Develop</a:t>
            </a:r>
            <a:r>
              <a:rPr lang="pl-PL" sz="1400" dirty="0"/>
              <a:t> </a:t>
            </a:r>
            <a:r>
              <a:rPr lang="pl-PL" sz="1400" dirty="0" err="1"/>
              <a:t>new</a:t>
            </a:r>
            <a:r>
              <a:rPr lang="pl-PL" sz="1400" dirty="0"/>
              <a:t> </a:t>
            </a:r>
            <a:r>
              <a:rPr lang="pl-PL" sz="1400" dirty="0" err="1"/>
              <a:t>applications.Utilize</a:t>
            </a:r>
            <a:r>
              <a:rPr lang="pl-PL" sz="1400" dirty="0"/>
              <a:t> </a:t>
            </a:r>
            <a:r>
              <a:rPr lang="pl-PL" sz="1400" dirty="0" err="1"/>
              <a:t>programming</a:t>
            </a:r>
            <a:r>
              <a:rPr lang="pl-PL" sz="1400" dirty="0"/>
              <a:t> </a:t>
            </a:r>
            <a:r>
              <a:rPr lang="pl-PL" sz="1400" dirty="0" err="1"/>
              <a:t>principles</a:t>
            </a:r>
            <a:r>
              <a:rPr lang="pl-PL" sz="1400" dirty="0"/>
              <a:t>, </a:t>
            </a:r>
            <a:r>
              <a:rPr lang="pl-PL" sz="1400" dirty="0" err="1"/>
              <a:t>tools</a:t>
            </a:r>
            <a:r>
              <a:rPr lang="pl-PL" sz="1400" dirty="0"/>
              <a:t>, and </a:t>
            </a:r>
            <a:r>
              <a:rPr lang="pl-PL" sz="1400" dirty="0" err="1"/>
              <a:t>techniques</a:t>
            </a:r>
            <a:r>
              <a:rPr lang="pl-PL" sz="1400" dirty="0"/>
              <a:t> to </a:t>
            </a:r>
            <a:r>
              <a:rPr lang="pl-PL" sz="1400" dirty="0" err="1"/>
              <a:t>write</a:t>
            </a:r>
            <a:r>
              <a:rPr lang="pl-PL" sz="1400" dirty="0"/>
              <a:t> </a:t>
            </a:r>
            <a:r>
              <a:rPr lang="pl-PL" sz="1400" dirty="0" err="1"/>
              <a:t>application</a:t>
            </a:r>
            <a:r>
              <a:rPr lang="pl-PL" sz="1400" dirty="0"/>
              <a:t> </a:t>
            </a:r>
            <a:r>
              <a:rPr lang="pl-PL" sz="1400" dirty="0" err="1"/>
              <a:t>codes</a:t>
            </a:r>
            <a:r>
              <a:rPr lang="pl-PL" sz="1400" dirty="0"/>
              <a:t>.</a:t>
            </a:r>
            <a:endParaRPr lang="ar-SA" sz="1400" dirty="0"/>
          </a:p>
        </p:txBody>
      </p:sp>
      <p:sp>
        <p:nvSpPr>
          <p:cNvPr id="169" name="مربع نص 168">
            <a:extLst>
              <a:ext uri="{FF2B5EF4-FFF2-40B4-BE49-F238E27FC236}">
                <a16:creationId xmlns:a16="http://schemas.microsoft.com/office/drawing/2014/main" id="{D97C0F5E-50C2-E44D-A90F-A2FA9062CE23}"/>
              </a:ext>
            </a:extLst>
          </p:cNvPr>
          <p:cNvSpPr txBox="1"/>
          <p:nvPr/>
        </p:nvSpPr>
        <p:spPr>
          <a:xfrm>
            <a:off x="2331663" y="3554790"/>
            <a:ext cx="341353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1400" b="1" dirty="0" err="1">
                <a:solidFill>
                  <a:schemeClr val="bg1"/>
                </a:solidFill>
              </a:rPr>
              <a:t>Munirah</a:t>
            </a:r>
            <a:r>
              <a:rPr lang="pl-PL" sz="1400" b="1" dirty="0">
                <a:solidFill>
                  <a:schemeClr val="bg1"/>
                </a:solidFill>
              </a:rPr>
              <a:t>: </a:t>
            </a:r>
            <a:r>
              <a:rPr lang="pl-PL" sz="1400" dirty="0">
                <a:solidFill>
                  <a:schemeClr val="bg1"/>
                </a:solidFill>
              </a:rPr>
              <a:t>Design. </a:t>
            </a:r>
            <a:r>
              <a:rPr lang="pl-PL" sz="1400" dirty="0" err="1">
                <a:solidFill>
                  <a:schemeClr val="bg1"/>
                </a:solidFill>
              </a:rPr>
              <a:t>can</a:t>
            </a:r>
            <a:r>
              <a:rPr lang="pl-PL" sz="1400" dirty="0">
                <a:solidFill>
                  <a:schemeClr val="bg1"/>
                </a:solidFill>
              </a:rPr>
              <a:t> design and </a:t>
            </a:r>
            <a:r>
              <a:rPr lang="pl-PL" sz="1400" dirty="0" err="1">
                <a:solidFill>
                  <a:schemeClr val="bg1"/>
                </a:solidFill>
              </a:rPr>
              <a:t>determine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requirements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Ensure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final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graphics</a:t>
            </a:r>
            <a:r>
              <a:rPr lang="pl-PL" sz="1400" dirty="0">
                <a:solidFill>
                  <a:schemeClr val="bg1"/>
                </a:solidFill>
              </a:rPr>
              <a:t> and </a:t>
            </a:r>
            <a:r>
              <a:rPr lang="pl-PL" sz="1400" dirty="0" err="1">
                <a:solidFill>
                  <a:schemeClr val="bg1"/>
                </a:solidFill>
              </a:rPr>
              <a:t>layouts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are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visually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appealing</a:t>
            </a:r>
            <a:r>
              <a:rPr lang="pl-PL" sz="1400" dirty="0">
                <a:solidFill>
                  <a:schemeClr val="bg1"/>
                </a:solidFill>
              </a:rPr>
              <a:t>.</a:t>
            </a:r>
            <a:endParaRPr lang="ar-SA" sz="1400" dirty="0">
              <a:solidFill>
                <a:schemeClr val="bg1"/>
              </a:solidFill>
            </a:endParaRPr>
          </a:p>
        </p:txBody>
      </p:sp>
      <p:sp>
        <p:nvSpPr>
          <p:cNvPr id="170" name="مربع نص 169">
            <a:extLst>
              <a:ext uri="{FF2B5EF4-FFF2-40B4-BE49-F238E27FC236}">
                <a16:creationId xmlns:a16="http://schemas.microsoft.com/office/drawing/2014/main" id="{122423AB-2308-7E47-A10F-E95651D43440}"/>
              </a:ext>
            </a:extLst>
          </p:cNvPr>
          <p:cNvSpPr txBox="1"/>
          <p:nvPr/>
        </p:nvSpPr>
        <p:spPr>
          <a:xfrm>
            <a:off x="2166225" y="4205784"/>
            <a:ext cx="1600489" cy="16516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dirty="0">
                <a:solidFill>
                  <a:schemeClr val="bg1"/>
                </a:solidFill>
                <a:latin typeface="Zapfino" panose="03030300040707070C03" pitchFamily="66" charset="0"/>
              </a:rPr>
              <a:t>Team </a:t>
            </a:r>
            <a:r>
              <a:rPr lang="pl-PL" dirty="0" err="1">
                <a:solidFill>
                  <a:schemeClr val="bg1"/>
                </a:solidFill>
                <a:latin typeface="Zapfino" panose="03030300040707070C03" pitchFamily="66" charset="0"/>
              </a:rPr>
              <a:t>Alpha</a:t>
            </a:r>
            <a:endParaRPr lang="ar-SA" dirty="0">
              <a:solidFill>
                <a:schemeClr val="bg1"/>
              </a:solidFill>
              <a:latin typeface="Zapfino" panose="03030300040707070C03" pitchFamily="66" charset="0"/>
            </a:endParaRPr>
          </a:p>
        </p:txBody>
      </p:sp>
      <p:sp>
        <p:nvSpPr>
          <p:cNvPr id="171" name="مربع نص 170">
            <a:extLst>
              <a:ext uri="{FF2B5EF4-FFF2-40B4-BE49-F238E27FC236}">
                <a16:creationId xmlns:a16="http://schemas.microsoft.com/office/drawing/2014/main" id="{89831DE9-2039-0C4B-988F-7CE65FD598EA}"/>
              </a:ext>
            </a:extLst>
          </p:cNvPr>
          <p:cNvSpPr txBox="1"/>
          <p:nvPr/>
        </p:nvSpPr>
        <p:spPr>
          <a:xfrm>
            <a:off x="2344362" y="2856755"/>
            <a:ext cx="362899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1400" b="1" dirty="0" err="1"/>
              <a:t>Ghadeer</a:t>
            </a:r>
            <a:r>
              <a:rPr lang="pl-PL" sz="1400" b="1" dirty="0"/>
              <a:t>: </a:t>
            </a:r>
            <a:r>
              <a:rPr lang="pl-PL" sz="1400" dirty="0"/>
              <a:t>CEO. </a:t>
            </a:r>
            <a:r>
              <a:rPr lang="pl-PL" sz="1400" dirty="0" err="1"/>
              <a:t>can</a:t>
            </a:r>
            <a:r>
              <a:rPr lang="pl-PL" sz="1400" dirty="0"/>
              <a:t> </a:t>
            </a:r>
            <a:r>
              <a:rPr lang="pl-PL" sz="1400" dirty="0" err="1"/>
              <a:t>make</a:t>
            </a:r>
            <a:r>
              <a:rPr lang="pl-PL" sz="1400" dirty="0"/>
              <a:t> </a:t>
            </a:r>
            <a:r>
              <a:rPr lang="pl-PL" sz="1400" dirty="0" err="1"/>
              <a:t>important</a:t>
            </a:r>
            <a:r>
              <a:rPr lang="pl-PL" sz="1400" dirty="0"/>
              <a:t> major </a:t>
            </a:r>
            <a:r>
              <a:rPr lang="pl-PL" sz="1400" dirty="0" err="1"/>
              <a:t>decisions</a:t>
            </a:r>
            <a:r>
              <a:rPr lang="pl-PL" sz="1400" dirty="0"/>
              <a:t>, </a:t>
            </a:r>
            <a:r>
              <a:rPr lang="pl-PL" sz="1400" dirty="0" err="1"/>
              <a:t>managing</a:t>
            </a:r>
            <a:r>
              <a:rPr lang="pl-PL" sz="1400" dirty="0"/>
              <a:t> the </a:t>
            </a:r>
            <a:r>
              <a:rPr lang="pl-PL" sz="1400" dirty="0" err="1"/>
              <a:t>overall</a:t>
            </a:r>
            <a:r>
              <a:rPr lang="pl-PL" sz="1400" dirty="0"/>
              <a:t> </a:t>
            </a:r>
            <a:r>
              <a:rPr lang="pl-PL" sz="1400" dirty="0" err="1"/>
              <a:t>operations</a:t>
            </a:r>
            <a:r>
              <a:rPr lang="pl-PL" sz="1400" dirty="0"/>
              <a:t> and </a:t>
            </a:r>
            <a:r>
              <a:rPr lang="pl-PL" sz="1400" dirty="0" err="1"/>
              <a:t>resources</a:t>
            </a:r>
            <a:r>
              <a:rPr lang="pl-PL" sz="1400" dirty="0"/>
              <a:t>, </a:t>
            </a:r>
            <a:r>
              <a:rPr lang="pl-PL" sz="1400" dirty="0" err="1"/>
              <a:t>communicating</a:t>
            </a:r>
            <a:r>
              <a:rPr lang="pl-PL" sz="1400" dirty="0"/>
              <a:t>, on </a:t>
            </a:r>
            <a:r>
              <a:rPr lang="pl-PL" sz="1400" dirty="0" err="1"/>
              <a:t>behalf</a:t>
            </a:r>
            <a:r>
              <a:rPr lang="pl-PL" sz="1400" dirty="0"/>
              <a:t> of </a:t>
            </a:r>
            <a:r>
              <a:rPr lang="pl-PL" sz="1400" dirty="0" err="1"/>
              <a:t>all</a:t>
            </a:r>
            <a:r>
              <a:rPr lang="pl-PL" sz="1400" dirty="0"/>
              <a:t>. </a:t>
            </a:r>
            <a:endParaRPr lang="ar-SA" sz="1400" dirty="0"/>
          </a:p>
        </p:txBody>
      </p:sp>
      <p:sp>
        <p:nvSpPr>
          <p:cNvPr id="172" name="مربع نص 171">
            <a:extLst>
              <a:ext uri="{FF2B5EF4-FFF2-40B4-BE49-F238E27FC236}">
                <a16:creationId xmlns:a16="http://schemas.microsoft.com/office/drawing/2014/main" id="{4A204AAD-3F2E-4040-8936-E65FA3671430}"/>
              </a:ext>
            </a:extLst>
          </p:cNvPr>
          <p:cNvSpPr txBox="1"/>
          <p:nvPr/>
        </p:nvSpPr>
        <p:spPr>
          <a:xfrm>
            <a:off x="2385504" y="2039504"/>
            <a:ext cx="413011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br>
              <a:rPr lang="pl-PL" sz="1400" b="0" dirty="0">
                <a:solidFill>
                  <a:schemeClr val="bg1"/>
                </a:solidFill>
                <a:effectLst/>
              </a:rPr>
            </a:br>
            <a:r>
              <a:rPr lang="pl-PL" sz="1400" b="1" dirty="0" err="1">
                <a:solidFill>
                  <a:schemeClr val="bg1"/>
                </a:solidFill>
              </a:rPr>
              <a:t>Ammar</a:t>
            </a:r>
            <a:r>
              <a:rPr lang="pl-PL" sz="1400" b="1" dirty="0">
                <a:solidFill>
                  <a:schemeClr val="bg1"/>
                </a:solidFill>
              </a:rPr>
              <a:t>: </a:t>
            </a:r>
            <a:r>
              <a:rPr lang="pl-PL" sz="1400" dirty="0" err="1">
                <a:solidFill>
                  <a:schemeClr val="bg1"/>
                </a:solidFill>
              </a:rPr>
              <a:t>CTO.Ensuring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technologies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currently</a:t>
            </a:r>
            <a:r>
              <a:rPr lang="pl-PL" sz="1400" dirty="0">
                <a:solidFill>
                  <a:schemeClr val="bg1"/>
                </a:solidFill>
              </a:rPr>
              <a:t> in </a:t>
            </a:r>
            <a:r>
              <a:rPr lang="pl-PL" sz="1400" dirty="0" err="1">
                <a:solidFill>
                  <a:schemeClr val="bg1"/>
                </a:solidFill>
              </a:rPr>
              <a:t>use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are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efficient</a:t>
            </a:r>
            <a:r>
              <a:rPr lang="pl-PL" sz="1400" dirty="0">
                <a:solidFill>
                  <a:schemeClr val="bg1"/>
                </a:solidFill>
              </a:rPr>
              <a:t> and </a:t>
            </a:r>
            <a:r>
              <a:rPr lang="pl-PL" sz="1400" dirty="0" err="1">
                <a:solidFill>
                  <a:schemeClr val="bg1"/>
                </a:solidFill>
              </a:rPr>
              <a:t>making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changes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wherever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necessary</a:t>
            </a:r>
            <a:r>
              <a:rPr lang="pl-PL" sz="1400" dirty="0">
                <a:solidFill>
                  <a:schemeClr val="bg1"/>
                </a:solidFill>
              </a:rPr>
              <a:t>.</a:t>
            </a:r>
            <a:endParaRPr lang="ar-SA" sz="1400" dirty="0">
              <a:solidFill>
                <a:schemeClr val="bg1"/>
              </a:solidFill>
            </a:endParaRPr>
          </a:p>
        </p:txBody>
      </p:sp>
      <p:pic>
        <p:nvPicPr>
          <p:cNvPr id="174" name="رسم 173" descr="إدارة مع تعبئة خالصة">
            <a:extLst>
              <a:ext uri="{FF2B5EF4-FFF2-40B4-BE49-F238E27FC236}">
                <a16:creationId xmlns:a16="http://schemas.microsoft.com/office/drawing/2014/main" id="{534325B0-A367-E744-9E26-E6BCAD54C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896" y="888509"/>
            <a:ext cx="714192" cy="714192"/>
          </a:xfrm>
          <a:prstGeom prst="rect">
            <a:avLst/>
          </a:prstGeom>
        </p:spPr>
      </p:pic>
      <p:pic>
        <p:nvPicPr>
          <p:cNvPr id="176" name="رسم 175" descr="مبرمج انثي مع تعبئة خالصة">
            <a:extLst>
              <a:ext uri="{FF2B5EF4-FFF2-40B4-BE49-F238E27FC236}">
                <a16:creationId xmlns:a16="http://schemas.microsoft.com/office/drawing/2014/main" id="{1B17A710-5934-2448-8CAF-347F51F21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0006" y="1639087"/>
            <a:ext cx="620006" cy="620006"/>
          </a:xfrm>
          <a:prstGeom prst="rect">
            <a:avLst/>
          </a:prstGeom>
        </p:spPr>
      </p:pic>
      <p:pic>
        <p:nvPicPr>
          <p:cNvPr id="178" name="رسم 177" descr="مخطط مع تعبئة خالصة">
            <a:extLst>
              <a:ext uri="{FF2B5EF4-FFF2-40B4-BE49-F238E27FC236}">
                <a16:creationId xmlns:a16="http://schemas.microsoft.com/office/drawing/2014/main" id="{D17324F5-8923-4C41-B23F-516E3401B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0289" y="3842253"/>
            <a:ext cx="495215" cy="495215"/>
          </a:xfrm>
          <a:prstGeom prst="rect">
            <a:avLst/>
          </a:prstGeom>
        </p:spPr>
      </p:pic>
      <p:pic>
        <p:nvPicPr>
          <p:cNvPr id="180" name="رسم 179" descr="مجلس إدارة مع تعبئة خالصة">
            <a:extLst>
              <a:ext uri="{FF2B5EF4-FFF2-40B4-BE49-F238E27FC236}">
                <a16:creationId xmlns:a16="http://schemas.microsoft.com/office/drawing/2014/main" id="{5569EDDC-E35B-C145-9AC4-D97971491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1436" y="3088877"/>
            <a:ext cx="584068" cy="584068"/>
          </a:xfrm>
          <a:prstGeom prst="rect">
            <a:avLst/>
          </a:prstGeom>
        </p:spPr>
      </p:pic>
      <p:pic>
        <p:nvPicPr>
          <p:cNvPr id="182" name="رسم 181" descr="الإنترنت مع تعبئة خالصة">
            <a:extLst>
              <a:ext uri="{FF2B5EF4-FFF2-40B4-BE49-F238E27FC236}">
                <a16:creationId xmlns:a16="http://schemas.microsoft.com/office/drawing/2014/main" id="{A39FB1A4-DE29-2445-B0F9-2352D3D32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7896" y="2339171"/>
            <a:ext cx="651334" cy="651334"/>
          </a:xfrm>
          <a:prstGeom prst="rect">
            <a:avLst/>
          </a:prstGeom>
        </p:spPr>
      </p:pic>
      <p:sp>
        <p:nvSpPr>
          <p:cNvPr id="214" name="شكل حر 213">
            <a:extLst>
              <a:ext uri="{FF2B5EF4-FFF2-40B4-BE49-F238E27FC236}">
                <a16:creationId xmlns:a16="http://schemas.microsoft.com/office/drawing/2014/main" id="{FA80E63C-A14F-6648-9985-D3252932A008}"/>
              </a:ext>
            </a:extLst>
          </p:cNvPr>
          <p:cNvSpPr/>
          <p:nvPr/>
        </p:nvSpPr>
        <p:spPr>
          <a:xfrm rot="10800000">
            <a:off x="8069717" y="744587"/>
            <a:ext cx="4139540" cy="6030000"/>
          </a:xfrm>
          <a:custGeom>
            <a:avLst/>
            <a:gdLst>
              <a:gd name="connsiteX0" fmla="*/ 1791674 w 4139540"/>
              <a:gd name="connsiteY0" fmla="*/ 1969178 h 6028201"/>
              <a:gd name="connsiteX1" fmla="*/ 492295 w 4139540"/>
              <a:gd name="connsiteY1" fmla="*/ 1969178 h 6028201"/>
              <a:gd name="connsiteX2" fmla="*/ 0 w 4139540"/>
              <a:gd name="connsiteY2" fmla="*/ 984589 h 6028201"/>
              <a:gd name="connsiteX3" fmla="*/ 492295 w 4139540"/>
              <a:gd name="connsiteY3" fmla="*/ 0 h 6028201"/>
              <a:gd name="connsiteX4" fmla="*/ 1791674 w 4139540"/>
              <a:gd name="connsiteY4" fmla="*/ 0 h 6028201"/>
              <a:gd name="connsiteX5" fmla="*/ 2283968 w 4139540"/>
              <a:gd name="connsiteY5" fmla="*/ 984589 h 6028201"/>
              <a:gd name="connsiteX6" fmla="*/ 3640352 w 4139540"/>
              <a:gd name="connsiteY6" fmla="*/ 2993340 h 6028201"/>
              <a:gd name="connsiteX7" fmla="*/ 2340973 w 4139540"/>
              <a:gd name="connsiteY7" fmla="*/ 2993340 h 6028201"/>
              <a:gd name="connsiteX8" fmla="*/ 1848678 w 4139540"/>
              <a:gd name="connsiteY8" fmla="*/ 2008751 h 6028201"/>
              <a:gd name="connsiteX9" fmla="*/ 2340973 w 4139540"/>
              <a:gd name="connsiteY9" fmla="*/ 1024162 h 6028201"/>
              <a:gd name="connsiteX10" fmla="*/ 3640352 w 4139540"/>
              <a:gd name="connsiteY10" fmla="*/ 1024162 h 6028201"/>
              <a:gd name="connsiteX11" fmla="*/ 4132646 w 4139540"/>
              <a:gd name="connsiteY11" fmla="*/ 2008751 h 6028201"/>
              <a:gd name="connsiteX12" fmla="*/ 1791674 w 4139540"/>
              <a:gd name="connsiteY12" fmla="*/ 3998202 h 6028201"/>
              <a:gd name="connsiteX13" fmla="*/ 492295 w 4139540"/>
              <a:gd name="connsiteY13" fmla="*/ 3998202 h 6028201"/>
              <a:gd name="connsiteX14" fmla="*/ 0 w 4139540"/>
              <a:gd name="connsiteY14" fmla="*/ 3013613 h 6028201"/>
              <a:gd name="connsiteX15" fmla="*/ 492295 w 4139540"/>
              <a:gd name="connsiteY15" fmla="*/ 2029024 h 6028201"/>
              <a:gd name="connsiteX16" fmla="*/ 1791674 w 4139540"/>
              <a:gd name="connsiteY16" fmla="*/ 2029024 h 6028201"/>
              <a:gd name="connsiteX17" fmla="*/ 2283968 w 4139540"/>
              <a:gd name="connsiteY17" fmla="*/ 3013613 h 6028201"/>
              <a:gd name="connsiteX18" fmla="*/ 3647245 w 4139540"/>
              <a:gd name="connsiteY18" fmla="*/ 5003065 h 6028201"/>
              <a:gd name="connsiteX19" fmla="*/ 2347866 w 4139540"/>
              <a:gd name="connsiteY19" fmla="*/ 5003065 h 6028201"/>
              <a:gd name="connsiteX20" fmla="*/ 1855572 w 4139540"/>
              <a:gd name="connsiteY20" fmla="*/ 4018476 h 6028201"/>
              <a:gd name="connsiteX21" fmla="*/ 2347866 w 4139540"/>
              <a:gd name="connsiteY21" fmla="*/ 3033887 h 6028201"/>
              <a:gd name="connsiteX22" fmla="*/ 3647245 w 4139540"/>
              <a:gd name="connsiteY22" fmla="*/ 3033887 h 6028201"/>
              <a:gd name="connsiteX23" fmla="*/ 4139540 w 4139540"/>
              <a:gd name="connsiteY23" fmla="*/ 4018476 h 6028201"/>
              <a:gd name="connsiteX24" fmla="*/ 1791674 w 4139540"/>
              <a:gd name="connsiteY24" fmla="*/ 6028201 h 6028201"/>
              <a:gd name="connsiteX25" fmla="*/ 492295 w 4139540"/>
              <a:gd name="connsiteY25" fmla="*/ 6028201 h 6028201"/>
              <a:gd name="connsiteX26" fmla="*/ 0 w 4139540"/>
              <a:gd name="connsiteY26" fmla="*/ 5043612 h 6028201"/>
              <a:gd name="connsiteX27" fmla="*/ 492295 w 4139540"/>
              <a:gd name="connsiteY27" fmla="*/ 4059023 h 6028201"/>
              <a:gd name="connsiteX28" fmla="*/ 1791674 w 4139540"/>
              <a:gd name="connsiteY28" fmla="*/ 4059023 h 6028201"/>
              <a:gd name="connsiteX29" fmla="*/ 2283968 w 4139540"/>
              <a:gd name="connsiteY29" fmla="*/ 5043612 h 602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39540" h="6028201">
                <a:moveTo>
                  <a:pt x="1791674" y="1969178"/>
                </a:moveTo>
                <a:lnTo>
                  <a:pt x="492295" y="1969178"/>
                </a:lnTo>
                <a:lnTo>
                  <a:pt x="0" y="984589"/>
                </a:ln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close/>
                <a:moveTo>
                  <a:pt x="3640352" y="2993340"/>
                </a:moveTo>
                <a:lnTo>
                  <a:pt x="2340973" y="2993340"/>
                </a:lnTo>
                <a:lnTo>
                  <a:pt x="1848678" y="2008751"/>
                </a:lnTo>
                <a:lnTo>
                  <a:pt x="2340973" y="1024162"/>
                </a:lnTo>
                <a:lnTo>
                  <a:pt x="3640352" y="1024162"/>
                </a:lnTo>
                <a:lnTo>
                  <a:pt x="4132646" y="2008751"/>
                </a:lnTo>
                <a:close/>
                <a:moveTo>
                  <a:pt x="1791674" y="3998202"/>
                </a:moveTo>
                <a:lnTo>
                  <a:pt x="492295" y="3998202"/>
                </a:lnTo>
                <a:lnTo>
                  <a:pt x="0" y="3013613"/>
                </a:lnTo>
                <a:lnTo>
                  <a:pt x="492295" y="2029024"/>
                </a:lnTo>
                <a:lnTo>
                  <a:pt x="1791674" y="2029024"/>
                </a:lnTo>
                <a:lnTo>
                  <a:pt x="2283968" y="3013613"/>
                </a:lnTo>
                <a:close/>
                <a:moveTo>
                  <a:pt x="3647245" y="5003065"/>
                </a:moveTo>
                <a:lnTo>
                  <a:pt x="2347866" y="5003065"/>
                </a:lnTo>
                <a:lnTo>
                  <a:pt x="1855572" y="4018476"/>
                </a:lnTo>
                <a:lnTo>
                  <a:pt x="2347866" y="3033887"/>
                </a:lnTo>
                <a:lnTo>
                  <a:pt x="3647245" y="3033887"/>
                </a:lnTo>
                <a:lnTo>
                  <a:pt x="4139540" y="4018476"/>
                </a:lnTo>
                <a:close/>
                <a:moveTo>
                  <a:pt x="1791674" y="6028201"/>
                </a:moveTo>
                <a:lnTo>
                  <a:pt x="492295" y="6028201"/>
                </a:lnTo>
                <a:lnTo>
                  <a:pt x="0" y="5043612"/>
                </a:lnTo>
                <a:lnTo>
                  <a:pt x="492295" y="4059023"/>
                </a:lnTo>
                <a:lnTo>
                  <a:pt x="1791674" y="4059023"/>
                </a:lnTo>
                <a:lnTo>
                  <a:pt x="2283968" y="5043612"/>
                </a:lnTo>
                <a:close/>
              </a:path>
            </a:pathLst>
          </a:custGeom>
          <a:blipFill dpi="0" rotWithShape="0">
            <a:blip r:embed="rId1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5548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مستطيل 32">
            <a:extLst>
              <a:ext uri="{FF2B5EF4-FFF2-40B4-BE49-F238E27FC236}">
                <a16:creationId xmlns:a16="http://schemas.microsoft.com/office/drawing/2014/main" id="{CC2C5563-235F-2D43-9797-5B5709D72A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C7B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36E05F83-5603-1144-9E4D-1CA1614CE7F1}"/>
              </a:ext>
            </a:extLst>
          </p:cNvPr>
          <p:cNvSpPr/>
          <p:nvPr/>
        </p:nvSpPr>
        <p:spPr>
          <a:xfrm>
            <a:off x="1" y="-2"/>
            <a:ext cx="12192000" cy="6858002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ar-SA"/>
          </a:p>
        </p:txBody>
      </p:sp>
      <p:sp>
        <p:nvSpPr>
          <p:cNvPr id="31" name="شكل حر 30">
            <a:extLst>
              <a:ext uri="{FF2B5EF4-FFF2-40B4-BE49-F238E27FC236}">
                <a16:creationId xmlns:a16="http://schemas.microsoft.com/office/drawing/2014/main" id="{3CC28CA7-E2F9-F840-8172-6DF746EA4DE5}"/>
              </a:ext>
            </a:extLst>
          </p:cNvPr>
          <p:cNvSpPr/>
          <p:nvPr/>
        </p:nvSpPr>
        <p:spPr>
          <a:xfrm rot="2700000">
            <a:off x="1501408" y="1144056"/>
            <a:ext cx="4854821" cy="4569886"/>
          </a:xfrm>
          <a:custGeom>
            <a:avLst/>
            <a:gdLst>
              <a:gd name="connsiteX0" fmla="*/ 3772624 w 4854821"/>
              <a:gd name="connsiteY0" fmla="*/ 4569886 h 4569886"/>
              <a:gd name="connsiteX1" fmla="*/ 4129852 w 4854821"/>
              <a:gd name="connsiteY1" fmla="*/ 4212658 h 4569886"/>
              <a:gd name="connsiteX2" fmla="*/ 4497593 w 4854821"/>
              <a:gd name="connsiteY2" fmla="*/ 4212657 h 4569886"/>
              <a:gd name="connsiteX3" fmla="*/ 4497593 w 4854821"/>
              <a:gd name="connsiteY3" fmla="*/ 3844917 h 4569886"/>
              <a:gd name="connsiteX4" fmla="*/ 4854821 w 4854821"/>
              <a:gd name="connsiteY4" fmla="*/ 3487688 h 4569886"/>
              <a:gd name="connsiteX5" fmla="*/ 4854821 w 4854821"/>
              <a:gd name="connsiteY5" fmla="*/ 4569886 h 4569886"/>
              <a:gd name="connsiteX6" fmla="*/ 3747965 w 4854821"/>
              <a:gd name="connsiteY6" fmla="*/ 0 h 4569886"/>
              <a:gd name="connsiteX7" fmla="*/ 4854820 w 4854821"/>
              <a:gd name="connsiteY7" fmla="*/ 0 h 4569886"/>
              <a:gd name="connsiteX8" fmla="*/ 4854820 w 4854821"/>
              <a:gd name="connsiteY8" fmla="*/ 1106855 h 4569886"/>
              <a:gd name="connsiteX9" fmla="*/ 4854819 w 4854821"/>
              <a:gd name="connsiteY9" fmla="*/ 1106853 h 4569886"/>
              <a:gd name="connsiteX10" fmla="*/ 4854819 w 4854821"/>
              <a:gd name="connsiteY10" fmla="*/ 3487687 h 4569886"/>
              <a:gd name="connsiteX11" fmla="*/ 4497592 w 4854821"/>
              <a:gd name="connsiteY11" fmla="*/ 3844915 h 4569886"/>
              <a:gd name="connsiteX12" fmla="*/ 4497591 w 4854821"/>
              <a:gd name="connsiteY12" fmla="*/ 749625 h 4569886"/>
              <a:gd name="connsiteX13" fmla="*/ 4497592 w 4854821"/>
              <a:gd name="connsiteY13" fmla="*/ 749627 h 4569886"/>
              <a:gd name="connsiteX14" fmla="*/ 4497592 w 4854821"/>
              <a:gd name="connsiteY14" fmla="*/ 357228 h 4569886"/>
              <a:gd name="connsiteX15" fmla="*/ 4105193 w 4854821"/>
              <a:gd name="connsiteY15" fmla="*/ 357228 h 4569886"/>
              <a:gd name="connsiteX16" fmla="*/ 1 w 4854821"/>
              <a:gd name="connsiteY16" fmla="*/ 0 h 4569886"/>
              <a:gd name="connsiteX17" fmla="*/ 1082198 w 4854821"/>
              <a:gd name="connsiteY17" fmla="*/ 0 h 4569886"/>
              <a:gd name="connsiteX18" fmla="*/ 724970 w 4854821"/>
              <a:gd name="connsiteY18" fmla="*/ 357227 h 4569886"/>
              <a:gd name="connsiteX19" fmla="*/ 357228 w 4854821"/>
              <a:gd name="connsiteY19" fmla="*/ 357227 h 4569886"/>
              <a:gd name="connsiteX20" fmla="*/ 357228 w 4854821"/>
              <a:gd name="connsiteY20" fmla="*/ 724970 h 4569886"/>
              <a:gd name="connsiteX21" fmla="*/ 357228 w 4854821"/>
              <a:gd name="connsiteY21" fmla="*/ 3820258 h 4569886"/>
              <a:gd name="connsiteX22" fmla="*/ 357229 w 4854821"/>
              <a:gd name="connsiteY22" fmla="*/ 3820259 h 4569886"/>
              <a:gd name="connsiteX23" fmla="*/ 357229 w 4854821"/>
              <a:gd name="connsiteY23" fmla="*/ 4212658 h 4569886"/>
              <a:gd name="connsiteX24" fmla="*/ 749628 w 4854821"/>
              <a:gd name="connsiteY24" fmla="*/ 4212658 h 4569886"/>
              <a:gd name="connsiteX25" fmla="*/ 1106856 w 4854821"/>
              <a:gd name="connsiteY25" fmla="*/ 4569886 h 4569886"/>
              <a:gd name="connsiteX26" fmla="*/ 1 w 4854821"/>
              <a:gd name="connsiteY26" fmla="*/ 4569886 h 4569886"/>
              <a:gd name="connsiteX27" fmla="*/ 1 w 4854821"/>
              <a:gd name="connsiteY27" fmla="*/ 3463031 h 4569886"/>
              <a:gd name="connsiteX28" fmla="*/ 0 w 4854821"/>
              <a:gd name="connsiteY28" fmla="*/ 3463031 h 4569886"/>
              <a:gd name="connsiteX29" fmla="*/ 0 w 4854821"/>
              <a:gd name="connsiteY29" fmla="*/ 1082197 h 4569886"/>
              <a:gd name="connsiteX30" fmla="*/ 0 w 4854821"/>
              <a:gd name="connsiteY30" fmla="*/ 1082197 h 456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54821" h="4569886">
                <a:moveTo>
                  <a:pt x="3772624" y="4569886"/>
                </a:moveTo>
                <a:lnTo>
                  <a:pt x="4129852" y="4212658"/>
                </a:lnTo>
                <a:lnTo>
                  <a:pt x="4497593" y="4212657"/>
                </a:lnTo>
                <a:lnTo>
                  <a:pt x="4497593" y="3844917"/>
                </a:lnTo>
                <a:lnTo>
                  <a:pt x="4854821" y="3487688"/>
                </a:lnTo>
                <a:lnTo>
                  <a:pt x="4854821" y="4569886"/>
                </a:lnTo>
                <a:close/>
                <a:moveTo>
                  <a:pt x="3747965" y="0"/>
                </a:moveTo>
                <a:lnTo>
                  <a:pt x="4854820" y="0"/>
                </a:lnTo>
                <a:lnTo>
                  <a:pt x="4854820" y="1106855"/>
                </a:lnTo>
                <a:lnTo>
                  <a:pt x="4854819" y="1106853"/>
                </a:lnTo>
                <a:lnTo>
                  <a:pt x="4854819" y="3487687"/>
                </a:lnTo>
                <a:lnTo>
                  <a:pt x="4497592" y="3844915"/>
                </a:lnTo>
                <a:lnTo>
                  <a:pt x="4497591" y="749625"/>
                </a:lnTo>
                <a:lnTo>
                  <a:pt x="4497592" y="749627"/>
                </a:lnTo>
                <a:lnTo>
                  <a:pt x="4497592" y="357228"/>
                </a:lnTo>
                <a:lnTo>
                  <a:pt x="4105193" y="357228"/>
                </a:lnTo>
                <a:close/>
                <a:moveTo>
                  <a:pt x="1" y="0"/>
                </a:moveTo>
                <a:lnTo>
                  <a:pt x="1082198" y="0"/>
                </a:lnTo>
                <a:lnTo>
                  <a:pt x="724970" y="357227"/>
                </a:lnTo>
                <a:lnTo>
                  <a:pt x="357228" y="357227"/>
                </a:lnTo>
                <a:lnTo>
                  <a:pt x="357228" y="724970"/>
                </a:lnTo>
                <a:lnTo>
                  <a:pt x="357228" y="3820258"/>
                </a:lnTo>
                <a:lnTo>
                  <a:pt x="357229" y="3820259"/>
                </a:lnTo>
                <a:lnTo>
                  <a:pt x="357229" y="4212658"/>
                </a:lnTo>
                <a:lnTo>
                  <a:pt x="749628" y="4212658"/>
                </a:lnTo>
                <a:lnTo>
                  <a:pt x="1106856" y="4569886"/>
                </a:lnTo>
                <a:lnTo>
                  <a:pt x="1" y="4569886"/>
                </a:lnTo>
                <a:lnTo>
                  <a:pt x="1" y="3463031"/>
                </a:lnTo>
                <a:lnTo>
                  <a:pt x="0" y="3463031"/>
                </a:lnTo>
                <a:lnTo>
                  <a:pt x="0" y="1082197"/>
                </a:lnTo>
                <a:lnTo>
                  <a:pt x="0" y="1082197"/>
                </a:lnTo>
                <a:close/>
              </a:path>
            </a:pathLst>
          </a:custGeom>
          <a:solidFill>
            <a:srgbClr val="D3C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1" eaLnBrk="1" latinLnBrk="0" hangingPunct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5" name="شكل حر 24">
            <a:extLst>
              <a:ext uri="{FF2B5EF4-FFF2-40B4-BE49-F238E27FC236}">
                <a16:creationId xmlns:a16="http://schemas.microsoft.com/office/drawing/2014/main" id="{DDF2EF51-A4DD-8B48-A2A5-23C6687E6B49}"/>
              </a:ext>
            </a:extLst>
          </p:cNvPr>
          <p:cNvSpPr/>
          <p:nvPr/>
        </p:nvSpPr>
        <p:spPr>
          <a:xfrm rot="2700000">
            <a:off x="310992" y="-188827"/>
            <a:ext cx="7235652" cy="7235652"/>
          </a:xfrm>
          <a:custGeom>
            <a:avLst/>
            <a:gdLst>
              <a:gd name="connsiteX0" fmla="*/ 6045235 w 7235652"/>
              <a:gd name="connsiteY0" fmla="*/ 2439736 h 7235652"/>
              <a:gd name="connsiteX1" fmla="*/ 7235652 w 7235652"/>
              <a:gd name="connsiteY1" fmla="*/ 3630153 h 7235652"/>
              <a:gd name="connsiteX2" fmla="*/ 6045236 w 7235652"/>
              <a:gd name="connsiteY2" fmla="*/ 4820570 h 7235652"/>
              <a:gd name="connsiteX3" fmla="*/ 2297271 w 7235652"/>
              <a:gd name="connsiteY3" fmla="*/ 5902768 h 7235652"/>
              <a:gd name="connsiteX4" fmla="*/ 4963039 w 7235652"/>
              <a:gd name="connsiteY4" fmla="*/ 5902768 h 7235652"/>
              <a:gd name="connsiteX5" fmla="*/ 3630155 w 7235652"/>
              <a:gd name="connsiteY5" fmla="*/ 7235652 h 7235652"/>
              <a:gd name="connsiteX6" fmla="*/ 1915387 w 7235652"/>
              <a:gd name="connsiteY6" fmla="*/ 1690110 h 7235652"/>
              <a:gd name="connsiteX7" fmla="*/ 5295609 w 7235652"/>
              <a:gd name="connsiteY7" fmla="*/ 1690111 h 7235652"/>
              <a:gd name="connsiteX8" fmla="*/ 5688008 w 7235652"/>
              <a:gd name="connsiteY8" fmla="*/ 2082510 h 7235652"/>
              <a:gd name="connsiteX9" fmla="*/ 5688009 w 7235652"/>
              <a:gd name="connsiteY9" fmla="*/ 5177800 h 7235652"/>
              <a:gd name="connsiteX10" fmla="*/ 5320268 w 7235652"/>
              <a:gd name="connsiteY10" fmla="*/ 5545541 h 7235652"/>
              <a:gd name="connsiteX11" fmla="*/ 5320266 w 7235652"/>
              <a:gd name="connsiteY11" fmla="*/ 5545541 h 7235652"/>
              <a:gd name="connsiteX12" fmla="*/ 4963039 w 7235652"/>
              <a:gd name="connsiteY12" fmla="*/ 5902768 h 7235652"/>
              <a:gd name="connsiteX13" fmla="*/ 2297271 w 7235652"/>
              <a:gd name="connsiteY13" fmla="*/ 5902768 h 7235652"/>
              <a:gd name="connsiteX14" fmla="*/ 1940044 w 7235652"/>
              <a:gd name="connsiteY14" fmla="*/ 5545541 h 7235652"/>
              <a:gd name="connsiteX15" fmla="*/ 1940044 w 7235652"/>
              <a:gd name="connsiteY15" fmla="*/ 5545541 h 7235652"/>
              <a:gd name="connsiteX16" fmla="*/ 1547645 w 7235652"/>
              <a:gd name="connsiteY16" fmla="*/ 5153142 h 7235652"/>
              <a:gd name="connsiteX17" fmla="*/ 1547645 w 7235652"/>
              <a:gd name="connsiteY17" fmla="*/ 2057853 h 7235652"/>
              <a:gd name="connsiteX18" fmla="*/ 1915386 w 7235652"/>
              <a:gd name="connsiteY18" fmla="*/ 1690109 h 7235652"/>
              <a:gd name="connsiteX19" fmla="*/ 2272614 w 7235652"/>
              <a:gd name="connsiteY19" fmla="*/ 1332882 h 7235652"/>
              <a:gd name="connsiteX20" fmla="*/ 2272615 w 7235652"/>
              <a:gd name="connsiteY20" fmla="*/ 1332882 h 7235652"/>
              <a:gd name="connsiteX21" fmla="*/ 3605497 w 7235652"/>
              <a:gd name="connsiteY21" fmla="*/ 0 h 7235652"/>
              <a:gd name="connsiteX22" fmla="*/ 4938379 w 7235652"/>
              <a:gd name="connsiteY22" fmla="*/ 1332882 h 7235652"/>
              <a:gd name="connsiteX23" fmla="*/ 4938380 w 7235652"/>
              <a:gd name="connsiteY23" fmla="*/ 1332882 h 7235652"/>
              <a:gd name="connsiteX24" fmla="*/ 5295608 w 7235652"/>
              <a:gd name="connsiteY24" fmla="*/ 1690110 h 7235652"/>
              <a:gd name="connsiteX25" fmla="*/ 1190416 w 7235652"/>
              <a:gd name="connsiteY25" fmla="*/ 2415079 h 7235652"/>
              <a:gd name="connsiteX26" fmla="*/ 1190416 w 7235652"/>
              <a:gd name="connsiteY26" fmla="*/ 4795913 h 7235652"/>
              <a:gd name="connsiteX27" fmla="*/ 0 w 7235652"/>
              <a:gd name="connsiteY27" fmla="*/ 3605496 h 723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5652" h="7235652">
                <a:moveTo>
                  <a:pt x="6045235" y="2439736"/>
                </a:moveTo>
                <a:lnTo>
                  <a:pt x="7235652" y="3630153"/>
                </a:lnTo>
                <a:lnTo>
                  <a:pt x="6045236" y="4820570"/>
                </a:lnTo>
                <a:close/>
                <a:moveTo>
                  <a:pt x="2297271" y="5902768"/>
                </a:moveTo>
                <a:lnTo>
                  <a:pt x="4963039" y="5902768"/>
                </a:lnTo>
                <a:lnTo>
                  <a:pt x="3630155" y="7235652"/>
                </a:lnTo>
                <a:close/>
                <a:moveTo>
                  <a:pt x="1915387" y="1690110"/>
                </a:moveTo>
                <a:lnTo>
                  <a:pt x="5295609" y="1690111"/>
                </a:lnTo>
                <a:lnTo>
                  <a:pt x="5688008" y="2082510"/>
                </a:lnTo>
                <a:lnTo>
                  <a:pt x="5688009" y="5177800"/>
                </a:lnTo>
                <a:lnTo>
                  <a:pt x="5320268" y="5545541"/>
                </a:lnTo>
                <a:lnTo>
                  <a:pt x="5320266" y="5545541"/>
                </a:lnTo>
                <a:lnTo>
                  <a:pt x="4963039" y="5902768"/>
                </a:lnTo>
                <a:lnTo>
                  <a:pt x="2297271" y="5902768"/>
                </a:lnTo>
                <a:lnTo>
                  <a:pt x="1940044" y="5545541"/>
                </a:lnTo>
                <a:lnTo>
                  <a:pt x="1940044" y="5545541"/>
                </a:lnTo>
                <a:lnTo>
                  <a:pt x="1547645" y="5153142"/>
                </a:lnTo>
                <a:lnTo>
                  <a:pt x="1547645" y="2057853"/>
                </a:lnTo>
                <a:close/>
                <a:moveTo>
                  <a:pt x="1915386" y="1690109"/>
                </a:moveTo>
                <a:lnTo>
                  <a:pt x="2272614" y="1332882"/>
                </a:lnTo>
                <a:lnTo>
                  <a:pt x="2272615" y="1332882"/>
                </a:lnTo>
                <a:lnTo>
                  <a:pt x="3605497" y="0"/>
                </a:lnTo>
                <a:lnTo>
                  <a:pt x="4938379" y="1332882"/>
                </a:lnTo>
                <a:lnTo>
                  <a:pt x="4938380" y="1332882"/>
                </a:lnTo>
                <a:lnTo>
                  <a:pt x="5295608" y="1690110"/>
                </a:lnTo>
                <a:close/>
                <a:moveTo>
                  <a:pt x="1190416" y="2415079"/>
                </a:moveTo>
                <a:lnTo>
                  <a:pt x="1190416" y="4795913"/>
                </a:lnTo>
                <a:lnTo>
                  <a:pt x="0" y="3605496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>
              <a:solidFill>
                <a:schemeClr val="tx1"/>
              </a:solidFill>
            </a:endParaRP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9182C855-685B-CD42-869D-890B60CE1505}"/>
              </a:ext>
            </a:extLst>
          </p:cNvPr>
          <p:cNvSpPr txBox="1"/>
          <p:nvPr/>
        </p:nvSpPr>
        <p:spPr>
          <a:xfrm>
            <a:off x="7129220" y="898902"/>
            <a:ext cx="4231038" cy="35573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Zapfino" panose="03030300040707070C03" pitchFamily="66" charset="0"/>
              </a:rPr>
              <a:t>THANK YOU!</a:t>
            </a:r>
            <a:endParaRPr lang="ar-SA" sz="4000" dirty="0">
              <a:latin typeface="Zapfino" panose="03030300040707070C03" pitchFamily="66" charset="0"/>
            </a:endParaRP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55F4150C-934B-554A-B522-A539EEC05F02}"/>
              </a:ext>
            </a:extLst>
          </p:cNvPr>
          <p:cNvSpPr txBox="1"/>
          <p:nvPr/>
        </p:nvSpPr>
        <p:spPr>
          <a:xfrm>
            <a:off x="6737564" y="4673552"/>
            <a:ext cx="4231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For Your Time </a:t>
            </a:r>
            <a:endParaRPr lang="ar-SA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22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صورة 17" descr="صورة تحتوي على طبق, احتواء, مرتب, خضراوات&#10;&#10;تم إنشاء الوصف تلقائياً">
            <a:extLst>
              <a:ext uri="{FF2B5EF4-FFF2-40B4-BE49-F238E27FC236}">
                <a16:creationId xmlns:a16="http://schemas.microsoft.com/office/drawing/2014/main" id="{B279301F-A19A-B349-A6D7-5FEBB6FF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350520"/>
            <a:ext cx="7101840" cy="4846320"/>
          </a:xfrm>
          <a:prstGeom prst="rect">
            <a:avLst/>
          </a:prstGeom>
        </p:spPr>
      </p:pic>
      <p:sp>
        <p:nvSpPr>
          <p:cNvPr id="14" name="شكل حر 13">
            <a:extLst>
              <a:ext uri="{FF2B5EF4-FFF2-40B4-BE49-F238E27FC236}">
                <a16:creationId xmlns:a16="http://schemas.microsoft.com/office/drawing/2014/main" id="{D5287591-A1AE-6145-B1C1-53A5729E1D24}"/>
              </a:ext>
            </a:extLst>
          </p:cNvPr>
          <p:cNvSpPr/>
          <p:nvPr/>
        </p:nvSpPr>
        <p:spPr>
          <a:xfrm>
            <a:off x="2" y="2"/>
            <a:ext cx="12191998" cy="6857999"/>
          </a:xfrm>
          <a:custGeom>
            <a:avLst/>
            <a:gdLst>
              <a:gd name="connsiteX0" fmla="*/ 9701532 w 12191998"/>
              <a:gd name="connsiteY0" fmla="*/ 3870959 h 6857999"/>
              <a:gd name="connsiteX1" fmla="*/ 9505948 w 12191998"/>
              <a:gd name="connsiteY1" fmla="*/ 4066543 h 6857999"/>
              <a:gd name="connsiteX2" fmla="*/ 9505948 w 12191998"/>
              <a:gd name="connsiteY2" fmla="*/ 4848855 h 6857999"/>
              <a:gd name="connsiteX3" fmla="*/ 9701532 w 12191998"/>
              <a:gd name="connsiteY3" fmla="*/ 5044439 h 6857999"/>
              <a:gd name="connsiteX4" fmla="*/ 11158214 w 12191998"/>
              <a:gd name="connsiteY4" fmla="*/ 5044439 h 6857999"/>
              <a:gd name="connsiteX5" fmla="*/ 11353798 w 12191998"/>
              <a:gd name="connsiteY5" fmla="*/ 4848855 h 6857999"/>
              <a:gd name="connsiteX6" fmla="*/ 11353798 w 12191998"/>
              <a:gd name="connsiteY6" fmla="*/ 4066543 h 6857999"/>
              <a:gd name="connsiteX7" fmla="*/ 11158214 w 12191998"/>
              <a:gd name="connsiteY7" fmla="*/ 3870959 h 6857999"/>
              <a:gd name="connsiteX8" fmla="*/ 7491732 w 12191998"/>
              <a:gd name="connsiteY8" fmla="*/ 3870959 h 6857999"/>
              <a:gd name="connsiteX9" fmla="*/ 7296148 w 12191998"/>
              <a:gd name="connsiteY9" fmla="*/ 4066543 h 6857999"/>
              <a:gd name="connsiteX10" fmla="*/ 7296148 w 12191998"/>
              <a:gd name="connsiteY10" fmla="*/ 4848855 h 6857999"/>
              <a:gd name="connsiteX11" fmla="*/ 7491732 w 12191998"/>
              <a:gd name="connsiteY11" fmla="*/ 5044439 h 6857999"/>
              <a:gd name="connsiteX12" fmla="*/ 9218924 w 12191998"/>
              <a:gd name="connsiteY12" fmla="*/ 5044439 h 6857999"/>
              <a:gd name="connsiteX13" fmla="*/ 9414508 w 12191998"/>
              <a:gd name="connsiteY13" fmla="*/ 4848855 h 6857999"/>
              <a:gd name="connsiteX14" fmla="*/ 9414508 w 12191998"/>
              <a:gd name="connsiteY14" fmla="*/ 4066543 h 6857999"/>
              <a:gd name="connsiteX15" fmla="*/ 9218924 w 12191998"/>
              <a:gd name="connsiteY15" fmla="*/ 3870959 h 6857999"/>
              <a:gd name="connsiteX16" fmla="*/ 5316223 w 12191998"/>
              <a:gd name="connsiteY16" fmla="*/ 3870959 h 6857999"/>
              <a:gd name="connsiteX17" fmla="*/ 5120638 w 12191998"/>
              <a:gd name="connsiteY17" fmla="*/ 4066543 h 6857999"/>
              <a:gd name="connsiteX18" fmla="*/ 5120638 w 12191998"/>
              <a:gd name="connsiteY18" fmla="*/ 4848855 h 6857999"/>
              <a:gd name="connsiteX19" fmla="*/ 5316223 w 12191998"/>
              <a:gd name="connsiteY19" fmla="*/ 5044439 h 6857999"/>
              <a:gd name="connsiteX20" fmla="*/ 7043414 w 12191998"/>
              <a:gd name="connsiteY20" fmla="*/ 5044439 h 6857999"/>
              <a:gd name="connsiteX21" fmla="*/ 7238998 w 12191998"/>
              <a:gd name="connsiteY21" fmla="*/ 4848855 h 6857999"/>
              <a:gd name="connsiteX22" fmla="*/ 7238998 w 12191998"/>
              <a:gd name="connsiteY22" fmla="*/ 4066543 h 6857999"/>
              <a:gd name="connsiteX23" fmla="*/ 7043414 w 12191998"/>
              <a:gd name="connsiteY23" fmla="*/ 3870959 h 6857999"/>
              <a:gd name="connsiteX24" fmla="*/ 7279641 w 12191998"/>
              <a:gd name="connsiteY24" fmla="*/ 2392680 h 6857999"/>
              <a:gd name="connsiteX25" fmla="*/ 7132318 w 12191998"/>
              <a:gd name="connsiteY25" fmla="*/ 2540003 h 6857999"/>
              <a:gd name="connsiteX26" fmla="*/ 7132318 w 12191998"/>
              <a:gd name="connsiteY26" fmla="*/ 3662676 h 6857999"/>
              <a:gd name="connsiteX27" fmla="*/ 7279641 w 12191998"/>
              <a:gd name="connsiteY27" fmla="*/ 3809999 h 6857999"/>
              <a:gd name="connsiteX28" fmla="*/ 7868915 w 12191998"/>
              <a:gd name="connsiteY28" fmla="*/ 3809999 h 6857999"/>
              <a:gd name="connsiteX29" fmla="*/ 8016238 w 12191998"/>
              <a:gd name="connsiteY29" fmla="*/ 3662676 h 6857999"/>
              <a:gd name="connsiteX30" fmla="*/ 8016238 w 12191998"/>
              <a:gd name="connsiteY30" fmla="*/ 2540003 h 6857999"/>
              <a:gd name="connsiteX31" fmla="*/ 7868915 w 12191998"/>
              <a:gd name="connsiteY31" fmla="*/ 2392680 h 6857999"/>
              <a:gd name="connsiteX32" fmla="*/ 6273801 w 12191998"/>
              <a:gd name="connsiteY32" fmla="*/ 2392680 h 6857999"/>
              <a:gd name="connsiteX33" fmla="*/ 6126478 w 12191998"/>
              <a:gd name="connsiteY33" fmla="*/ 2540003 h 6857999"/>
              <a:gd name="connsiteX34" fmla="*/ 6126478 w 12191998"/>
              <a:gd name="connsiteY34" fmla="*/ 3662676 h 6857999"/>
              <a:gd name="connsiteX35" fmla="*/ 6273801 w 12191998"/>
              <a:gd name="connsiteY35" fmla="*/ 3809999 h 6857999"/>
              <a:gd name="connsiteX36" fmla="*/ 6863075 w 12191998"/>
              <a:gd name="connsiteY36" fmla="*/ 3809999 h 6857999"/>
              <a:gd name="connsiteX37" fmla="*/ 7010398 w 12191998"/>
              <a:gd name="connsiteY37" fmla="*/ 3662676 h 6857999"/>
              <a:gd name="connsiteX38" fmla="*/ 7010398 w 12191998"/>
              <a:gd name="connsiteY38" fmla="*/ 2540003 h 6857999"/>
              <a:gd name="connsiteX39" fmla="*/ 6863075 w 12191998"/>
              <a:gd name="connsiteY39" fmla="*/ 2392680 h 6857999"/>
              <a:gd name="connsiteX40" fmla="*/ 5267962 w 12191998"/>
              <a:gd name="connsiteY40" fmla="*/ 2392680 h 6857999"/>
              <a:gd name="connsiteX41" fmla="*/ 5120638 w 12191998"/>
              <a:gd name="connsiteY41" fmla="*/ 2540003 h 6857999"/>
              <a:gd name="connsiteX42" fmla="*/ 5120638 w 12191998"/>
              <a:gd name="connsiteY42" fmla="*/ 3662676 h 6857999"/>
              <a:gd name="connsiteX43" fmla="*/ 5267962 w 12191998"/>
              <a:gd name="connsiteY43" fmla="*/ 3809999 h 6857999"/>
              <a:gd name="connsiteX44" fmla="*/ 5857236 w 12191998"/>
              <a:gd name="connsiteY44" fmla="*/ 3809999 h 6857999"/>
              <a:gd name="connsiteX45" fmla="*/ 6004558 w 12191998"/>
              <a:gd name="connsiteY45" fmla="*/ 3662676 h 6857999"/>
              <a:gd name="connsiteX46" fmla="*/ 6004558 w 12191998"/>
              <a:gd name="connsiteY46" fmla="*/ 2540003 h 6857999"/>
              <a:gd name="connsiteX47" fmla="*/ 5857236 w 12191998"/>
              <a:gd name="connsiteY47" fmla="*/ 2392680 h 6857999"/>
              <a:gd name="connsiteX48" fmla="*/ 8374383 w 12191998"/>
              <a:gd name="connsiteY48" fmla="*/ 2354579 h 6857999"/>
              <a:gd name="connsiteX49" fmla="*/ 8138158 w 12191998"/>
              <a:gd name="connsiteY49" fmla="*/ 2590805 h 6857999"/>
              <a:gd name="connsiteX50" fmla="*/ 8138158 w 12191998"/>
              <a:gd name="connsiteY50" fmla="*/ 3535674 h 6857999"/>
              <a:gd name="connsiteX51" fmla="*/ 8374383 w 12191998"/>
              <a:gd name="connsiteY51" fmla="*/ 3771899 h 6857999"/>
              <a:gd name="connsiteX52" fmla="*/ 11117573 w 12191998"/>
              <a:gd name="connsiteY52" fmla="*/ 3771899 h 6857999"/>
              <a:gd name="connsiteX53" fmla="*/ 11353798 w 12191998"/>
              <a:gd name="connsiteY53" fmla="*/ 3535674 h 6857999"/>
              <a:gd name="connsiteX54" fmla="*/ 11353798 w 12191998"/>
              <a:gd name="connsiteY54" fmla="*/ 2590805 h 6857999"/>
              <a:gd name="connsiteX55" fmla="*/ 11117573 w 12191998"/>
              <a:gd name="connsiteY55" fmla="*/ 2354579 h 6857999"/>
              <a:gd name="connsiteX56" fmla="*/ 8831583 w 12191998"/>
              <a:gd name="connsiteY56" fmla="*/ 838200 h 6857999"/>
              <a:gd name="connsiteX57" fmla="*/ 8595358 w 12191998"/>
              <a:gd name="connsiteY57" fmla="*/ 1074425 h 6857999"/>
              <a:gd name="connsiteX58" fmla="*/ 8595358 w 12191998"/>
              <a:gd name="connsiteY58" fmla="*/ 2019295 h 6857999"/>
              <a:gd name="connsiteX59" fmla="*/ 8831583 w 12191998"/>
              <a:gd name="connsiteY59" fmla="*/ 2255519 h 6857999"/>
              <a:gd name="connsiteX60" fmla="*/ 11071853 w 12191998"/>
              <a:gd name="connsiteY60" fmla="*/ 2255519 h 6857999"/>
              <a:gd name="connsiteX61" fmla="*/ 11308078 w 12191998"/>
              <a:gd name="connsiteY61" fmla="*/ 2019295 h 6857999"/>
              <a:gd name="connsiteX62" fmla="*/ 11308078 w 12191998"/>
              <a:gd name="connsiteY62" fmla="*/ 1074425 h 6857999"/>
              <a:gd name="connsiteX63" fmla="*/ 11071853 w 12191998"/>
              <a:gd name="connsiteY63" fmla="*/ 838200 h 6857999"/>
              <a:gd name="connsiteX64" fmla="*/ 5356864 w 12191998"/>
              <a:gd name="connsiteY64" fmla="*/ 838200 h 6857999"/>
              <a:gd name="connsiteX65" fmla="*/ 5120639 w 12191998"/>
              <a:gd name="connsiteY65" fmla="*/ 1074425 h 6857999"/>
              <a:gd name="connsiteX66" fmla="*/ 5120639 w 12191998"/>
              <a:gd name="connsiteY66" fmla="*/ 2019295 h 6857999"/>
              <a:gd name="connsiteX67" fmla="*/ 5356864 w 12191998"/>
              <a:gd name="connsiteY67" fmla="*/ 2255519 h 6857999"/>
              <a:gd name="connsiteX68" fmla="*/ 8237213 w 12191998"/>
              <a:gd name="connsiteY68" fmla="*/ 2255519 h 6857999"/>
              <a:gd name="connsiteX69" fmla="*/ 8473438 w 12191998"/>
              <a:gd name="connsiteY69" fmla="*/ 2019295 h 6857999"/>
              <a:gd name="connsiteX70" fmla="*/ 8473438 w 12191998"/>
              <a:gd name="connsiteY70" fmla="*/ 1074425 h 6857999"/>
              <a:gd name="connsiteX71" fmla="*/ 8237213 w 12191998"/>
              <a:gd name="connsiteY71" fmla="*/ 838200 h 6857999"/>
              <a:gd name="connsiteX72" fmla="*/ 0 w 12191998"/>
              <a:gd name="connsiteY72" fmla="*/ 0 h 6857999"/>
              <a:gd name="connsiteX73" fmla="*/ 12191998 w 12191998"/>
              <a:gd name="connsiteY73" fmla="*/ 0 h 6857999"/>
              <a:gd name="connsiteX74" fmla="*/ 12191998 w 12191998"/>
              <a:gd name="connsiteY74" fmla="*/ 6857999 h 6857999"/>
              <a:gd name="connsiteX75" fmla="*/ 0 w 12191998"/>
              <a:gd name="connsiteY7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191998" h="6857999">
                <a:moveTo>
                  <a:pt x="9701532" y="3870959"/>
                </a:moveTo>
                <a:cubicBezTo>
                  <a:pt x="9593514" y="3870959"/>
                  <a:pt x="9505948" y="3958525"/>
                  <a:pt x="9505948" y="4066543"/>
                </a:cubicBezTo>
                <a:lnTo>
                  <a:pt x="9505948" y="4848855"/>
                </a:lnTo>
                <a:cubicBezTo>
                  <a:pt x="9505948" y="4956873"/>
                  <a:pt x="9593514" y="5044439"/>
                  <a:pt x="9701532" y="5044439"/>
                </a:cubicBezTo>
                <a:lnTo>
                  <a:pt x="11158214" y="5044439"/>
                </a:lnTo>
                <a:cubicBezTo>
                  <a:pt x="11266232" y="5044439"/>
                  <a:pt x="11353798" y="4956873"/>
                  <a:pt x="11353798" y="4848855"/>
                </a:cubicBezTo>
                <a:lnTo>
                  <a:pt x="11353798" y="4066543"/>
                </a:lnTo>
                <a:cubicBezTo>
                  <a:pt x="11353798" y="3958525"/>
                  <a:pt x="11266232" y="3870959"/>
                  <a:pt x="11158214" y="3870959"/>
                </a:cubicBezTo>
                <a:close/>
                <a:moveTo>
                  <a:pt x="7491732" y="3870959"/>
                </a:moveTo>
                <a:cubicBezTo>
                  <a:pt x="7383714" y="3870959"/>
                  <a:pt x="7296148" y="3958525"/>
                  <a:pt x="7296148" y="4066543"/>
                </a:cubicBezTo>
                <a:lnTo>
                  <a:pt x="7296148" y="4848855"/>
                </a:lnTo>
                <a:cubicBezTo>
                  <a:pt x="7296148" y="4956873"/>
                  <a:pt x="7383714" y="5044439"/>
                  <a:pt x="7491732" y="5044439"/>
                </a:cubicBezTo>
                <a:lnTo>
                  <a:pt x="9218924" y="5044439"/>
                </a:lnTo>
                <a:cubicBezTo>
                  <a:pt x="9326942" y="5044439"/>
                  <a:pt x="9414508" y="4956873"/>
                  <a:pt x="9414508" y="4848855"/>
                </a:cubicBezTo>
                <a:lnTo>
                  <a:pt x="9414508" y="4066543"/>
                </a:lnTo>
                <a:cubicBezTo>
                  <a:pt x="9414508" y="3958525"/>
                  <a:pt x="9326942" y="3870959"/>
                  <a:pt x="9218924" y="3870959"/>
                </a:cubicBezTo>
                <a:close/>
                <a:moveTo>
                  <a:pt x="5316223" y="3870959"/>
                </a:moveTo>
                <a:cubicBezTo>
                  <a:pt x="5208205" y="3870959"/>
                  <a:pt x="5120638" y="3958525"/>
                  <a:pt x="5120638" y="4066543"/>
                </a:cubicBezTo>
                <a:lnTo>
                  <a:pt x="5120638" y="4848855"/>
                </a:lnTo>
                <a:cubicBezTo>
                  <a:pt x="5120638" y="4956873"/>
                  <a:pt x="5208205" y="5044439"/>
                  <a:pt x="5316223" y="5044439"/>
                </a:cubicBezTo>
                <a:lnTo>
                  <a:pt x="7043414" y="5044439"/>
                </a:lnTo>
                <a:cubicBezTo>
                  <a:pt x="7151432" y="5044439"/>
                  <a:pt x="7238998" y="4956873"/>
                  <a:pt x="7238998" y="4848855"/>
                </a:cubicBezTo>
                <a:lnTo>
                  <a:pt x="7238998" y="4066543"/>
                </a:lnTo>
                <a:cubicBezTo>
                  <a:pt x="7238998" y="3958525"/>
                  <a:pt x="7151432" y="3870959"/>
                  <a:pt x="7043414" y="3870959"/>
                </a:cubicBezTo>
                <a:close/>
                <a:moveTo>
                  <a:pt x="7279641" y="2392680"/>
                </a:moveTo>
                <a:cubicBezTo>
                  <a:pt x="7198277" y="2392680"/>
                  <a:pt x="7132318" y="2458638"/>
                  <a:pt x="7132318" y="2540003"/>
                </a:cubicBezTo>
                <a:lnTo>
                  <a:pt x="7132318" y="3662676"/>
                </a:lnTo>
                <a:cubicBezTo>
                  <a:pt x="7132318" y="3744040"/>
                  <a:pt x="7198277" y="3809999"/>
                  <a:pt x="7279641" y="3809999"/>
                </a:cubicBezTo>
                <a:lnTo>
                  <a:pt x="7868915" y="3809999"/>
                </a:lnTo>
                <a:cubicBezTo>
                  <a:pt x="7950279" y="3809999"/>
                  <a:pt x="8016238" y="3744040"/>
                  <a:pt x="8016238" y="3662676"/>
                </a:cubicBezTo>
                <a:lnTo>
                  <a:pt x="8016238" y="2540003"/>
                </a:lnTo>
                <a:cubicBezTo>
                  <a:pt x="8016238" y="2458638"/>
                  <a:pt x="7950279" y="2392680"/>
                  <a:pt x="7868915" y="2392680"/>
                </a:cubicBezTo>
                <a:close/>
                <a:moveTo>
                  <a:pt x="6273801" y="2392680"/>
                </a:moveTo>
                <a:cubicBezTo>
                  <a:pt x="6192437" y="2392680"/>
                  <a:pt x="6126478" y="2458638"/>
                  <a:pt x="6126478" y="2540003"/>
                </a:cubicBezTo>
                <a:lnTo>
                  <a:pt x="6126478" y="3662676"/>
                </a:lnTo>
                <a:cubicBezTo>
                  <a:pt x="6126478" y="3744040"/>
                  <a:pt x="6192437" y="3809999"/>
                  <a:pt x="6273801" y="3809999"/>
                </a:cubicBezTo>
                <a:lnTo>
                  <a:pt x="6863075" y="3809999"/>
                </a:lnTo>
                <a:cubicBezTo>
                  <a:pt x="6944439" y="3809999"/>
                  <a:pt x="7010398" y="3744040"/>
                  <a:pt x="7010398" y="3662676"/>
                </a:cubicBezTo>
                <a:lnTo>
                  <a:pt x="7010398" y="2540003"/>
                </a:lnTo>
                <a:cubicBezTo>
                  <a:pt x="7010398" y="2458638"/>
                  <a:pt x="6944439" y="2392680"/>
                  <a:pt x="6863075" y="2392680"/>
                </a:cubicBezTo>
                <a:close/>
                <a:moveTo>
                  <a:pt x="5267962" y="2392680"/>
                </a:moveTo>
                <a:cubicBezTo>
                  <a:pt x="5186598" y="2392680"/>
                  <a:pt x="5120638" y="2458638"/>
                  <a:pt x="5120638" y="2540003"/>
                </a:cubicBezTo>
                <a:lnTo>
                  <a:pt x="5120638" y="3662676"/>
                </a:lnTo>
                <a:cubicBezTo>
                  <a:pt x="5120638" y="3744040"/>
                  <a:pt x="5186598" y="3809999"/>
                  <a:pt x="5267962" y="3809999"/>
                </a:cubicBezTo>
                <a:lnTo>
                  <a:pt x="5857236" y="3809999"/>
                </a:lnTo>
                <a:cubicBezTo>
                  <a:pt x="5938599" y="3809999"/>
                  <a:pt x="6004558" y="3744040"/>
                  <a:pt x="6004558" y="3662676"/>
                </a:cubicBezTo>
                <a:lnTo>
                  <a:pt x="6004558" y="2540003"/>
                </a:lnTo>
                <a:cubicBezTo>
                  <a:pt x="6004558" y="2458638"/>
                  <a:pt x="5938599" y="2392680"/>
                  <a:pt x="5857236" y="2392680"/>
                </a:cubicBezTo>
                <a:close/>
                <a:moveTo>
                  <a:pt x="8374383" y="2354579"/>
                </a:moveTo>
                <a:cubicBezTo>
                  <a:pt x="8243920" y="2354579"/>
                  <a:pt x="8138158" y="2460342"/>
                  <a:pt x="8138158" y="2590805"/>
                </a:cubicBezTo>
                <a:lnTo>
                  <a:pt x="8138158" y="3535674"/>
                </a:lnTo>
                <a:cubicBezTo>
                  <a:pt x="8138158" y="3666137"/>
                  <a:pt x="8243920" y="3771899"/>
                  <a:pt x="8374383" y="3771899"/>
                </a:cubicBezTo>
                <a:lnTo>
                  <a:pt x="11117573" y="3771899"/>
                </a:lnTo>
                <a:cubicBezTo>
                  <a:pt x="11248036" y="3771899"/>
                  <a:pt x="11353798" y="3666137"/>
                  <a:pt x="11353798" y="3535674"/>
                </a:cubicBezTo>
                <a:lnTo>
                  <a:pt x="11353798" y="2590805"/>
                </a:lnTo>
                <a:cubicBezTo>
                  <a:pt x="11353798" y="2460342"/>
                  <a:pt x="11248036" y="2354579"/>
                  <a:pt x="11117573" y="2354579"/>
                </a:cubicBezTo>
                <a:close/>
                <a:moveTo>
                  <a:pt x="8831583" y="838200"/>
                </a:moveTo>
                <a:cubicBezTo>
                  <a:pt x="8701120" y="838200"/>
                  <a:pt x="8595358" y="943962"/>
                  <a:pt x="8595358" y="1074425"/>
                </a:cubicBezTo>
                <a:lnTo>
                  <a:pt x="8595358" y="2019295"/>
                </a:lnTo>
                <a:cubicBezTo>
                  <a:pt x="8595358" y="2149758"/>
                  <a:pt x="8701120" y="2255519"/>
                  <a:pt x="8831583" y="2255519"/>
                </a:cubicBezTo>
                <a:lnTo>
                  <a:pt x="11071853" y="2255519"/>
                </a:lnTo>
                <a:cubicBezTo>
                  <a:pt x="11202316" y="2255519"/>
                  <a:pt x="11308078" y="2149758"/>
                  <a:pt x="11308078" y="2019295"/>
                </a:cubicBezTo>
                <a:lnTo>
                  <a:pt x="11308078" y="1074425"/>
                </a:lnTo>
                <a:cubicBezTo>
                  <a:pt x="11308078" y="943962"/>
                  <a:pt x="11202316" y="838200"/>
                  <a:pt x="11071853" y="838200"/>
                </a:cubicBezTo>
                <a:close/>
                <a:moveTo>
                  <a:pt x="5356864" y="838200"/>
                </a:moveTo>
                <a:cubicBezTo>
                  <a:pt x="5226401" y="838200"/>
                  <a:pt x="5120639" y="943962"/>
                  <a:pt x="5120639" y="1074425"/>
                </a:cubicBezTo>
                <a:lnTo>
                  <a:pt x="5120639" y="2019295"/>
                </a:lnTo>
                <a:cubicBezTo>
                  <a:pt x="5120639" y="2149758"/>
                  <a:pt x="5226401" y="2255519"/>
                  <a:pt x="5356864" y="2255519"/>
                </a:cubicBezTo>
                <a:lnTo>
                  <a:pt x="8237213" y="2255519"/>
                </a:lnTo>
                <a:cubicBezTo>
                  <a:pt x="8367676" y="2255519"/>
                  <a:pt x="8473438" y="2149758"/>
                  <a:pt x="8473438" y="2019295"/>
                </a:cubicBezTo>
                <a:lnTo>
                  <a:pt x="8473438" y="1074425"/>
                </a:lnTo>
                <a:cubicBezTo>
                  <a:pt x="8473438" y="943962"/>
                  <a:pt x="8367676" y="838200"/>
                  <a:pt x="8237213" y="838200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3C7BD"/>
          </a:solidFill>
          <a:ln>
            <a:solidFill>
              <a:srgbClr val="3E272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F838917B-2F9C-8E44-ADAD-491B3819E5F6}"/>
              </a:ext>
            </a:extLst>
          </p:cNvPr>
          <p:cNvSpPr txBox="1"/>
          <p:nvPr/>
        </p:nvSpPr>
        <p:spPr>
          <a:xfrm>
            <a:off x="144781" y="1939231"/>
            <a:ext cx="48006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000" dirty="0">
                <a:latin typeface="Goudy Old Style" panose="02020502050305020303" pitchFamily="18" charset="0"/>
              </a:rPr>
              <a:t>In the </a:t>
            </a:r>
            <a:r>
              <a:rPr lang="pl-PL" sz="2000" dirty="0" err="1">
                <a:latin typeface="Goudy Old Style" panose="02020502050305020303" pitchFamily="18" charset="0"/>
              </a:rPr>
              <a:t>Saudi</a:t>
            </a:r>
            <a:r>
              <a:rPr lang="pl-PL" sz="2000" dirty="0">
                <a:latin typeface="Goudy Old Style" panose="02020502050305020303" pitchFamily="18" charset="0"/>
              </a:rPr>
              <a:t> market we </a:t>
            </a:r>
            <a:r>
              <a:rPr lang="pl-PL" sz="2000" dirty="0" err="1">
                <a:latin typeface="Goudy Old Style" panose="02020502050305020303" pitchFamily="18" charset="0"/>
              </a:rPr>
              <a:t>have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many</a:t>
            </a:r>
            <a:r>
              <a:rPr lang="pl-PL" sz="2000" dirty="0">
                <a:latin typeface="Goudy Old Style" panose="02020502050305020303" pitchFamily="18" charset="0"/>
              </a:rPr>
              <a:t> public </a:t>
            </a:r>
            <a:r>
              <a:rPr lang="pl-PL" sz="2000" dirty="0" err="1">
                <a:latin typeface="Goudy Old Style" panose="02020502050305020303" pitchFamily="18" charset="0"/>
              </a:rPr>
              <a:t>dates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markets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buy</a:t>
            </a:r>
            <a:r>
              <a:rPr lang="pl-PL" sz="2000" dirty="0">
                <a:latin typeface="Goudy Old Style" panose="02020502050305020303" pitchFamily="18" charset="0"/>
              </a:rPr>
              <a:t> from, </a:t>
            </a:r>
            <a:r>
              <a:rPr lang="pl-PL" sz="2000" dirty="0" err="1">
                <a:latin typeface="Goudy Old Style" panose="02020502050305020303" pitchFamily="18" charset="0"/>
              </a:rPr>
              <a:t>only</a:t>
            </a:r>
            <a:r>
              <a:rPr lang="pl-PL" sz="2000" dirty="0">
                <a:latin typeface="Goudy Old Style" panose="02020502050305020303" pitchFamily="18" charset="0"/>
              </a:rPr>
              <a:t> we </a:t>
            </a:r>
            <a:r>
              <a:rPr lang="pl-PL" sz="2000" dirty="0" err="1">
                <a:latin typeface="Goudy Old Style" panose="02020502050305020303" pitchFamily="18" charset="0"/>
              </a:rPr>
              <a:t>are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facing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problems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such</a:t>
            </a:r>
            <a:r>
              <a:rPr lang="pl-PL" sz="2000" dirty="0">
                <a:latin typeface="Goudy Old Style" panose="02020502050305020303" pitchFamily="18" charset="0"/>
              </a:rPr>
              <a:t> as:</a:t>
            </a:r>
          </a:p>
          <a:p>
            <a:pPr algn="l" rtl="0"/>
            <a:endParaRPr lang="pl-PL" sz="2000" dirty="0">
              <a:latin typeface="Goudy Old Style" panose="02020502050305020303" pitchFamily="18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>
                <a:latin typeface="Goudy Old Style" panose="02020502050305020303" pitchFamily="18" charset="0"/>
              </a:rPr>
              <a:t>The </a:t>
            </a:r>
            <a:r>
              <a:rPr lang="pl-PL" sz="2000" dirty="0" err="1">
                <a:latin typeface="Goudy Old Style" panose="02020502050305020303" pitchFamily="18" charset="0"/>
              </a:rPr>
              <a:t>overstocking</a:t>
            </a:r>
            <a:r>
              <a:rPr lang="pl-PL" sz="2000" dirty="0">
                <a:latin typeface="Goudy Old Style" panose="02020502050305020303" pitchFamily="18" charset="0"/>
              </a:rPr>
              <a:t> of </a:t>
            </a:r>
            <a:r>
              <a:rPr lang="pl-PL" sz="2000" dirty="0" err="1">
                <a:latin typeface="Goudy Old Style" panose="02020502050305020303" pitchFamily="18" charset="0"/>
              </a:rPr>
              <a:t>dates</a:t>
            </a:r>
            <a:r>
              <a:rPr lang="pl-PL" sz="2000" dirty="0">
                <a:latin typeface="Goudy Old Style" panose="02020502050305020303" pitchFamily="18" charset="0"/>
              </a:rPr>
              <a:t> in the </a:t>
            </a:r>
            <a:r>
              <a:rPr lang="pl-PL" sz="2000" dirty="0" err="1">
                <a:latin typeface="Goudy Old Style" panose="02020502050305020303" pitchFamily="18" charset="0"/>
              </a:rPr>
              <a:t>markets</a:t>
            </a:r>
            <a:r>
              <a:rPr lang="pl-PL" sz="2000" dirty="0">
                <a:latin typeface="Goudy Old Style" panose="02020502050305020303" pitchFamily="18" charset="0"/>
              </a:rPr>
              <a:t>, </a:t>
            </a:r>
            <a:r>
              <a:rPr lang="pl-PL" sz="2000" dirty="0" err="1">
                <a:latin typeface="Goudy Old Style" panose="02020502050305020303" pitchFamily="18" charset="0"/>
              </a:rPr>
              <a:t>leading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merchants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sell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consumers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dates</a:t>
            </a:r>
            <a:r>
              <a:rPr lang="pl-PL" sz="2000" dirty="0">
                <a:latin typeface="Goudy Old Style" panose="02020502050305020303" pitchFamily="18" charset="0"/>
              </a:rPr>
              <a:t> from </a:t>
            </a:r>
            <a:r>
              <a:rPr lang="pl-PL" sz="2000" dirty="0" err="1">
                <a:latin typeface="Goudy Old Style" panose="02020502050305020303" pitchFamily="18" charset="0"/>
              </a:rPr>
              <a:t>last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seasons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Consumers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have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rely</a:t>
            </a:r>
            <a:r>
              <a:rPr lang="pl-PL" sz="2000" dirty="0">
                <a:latin typeface="Goudy Old Style" panose="02020502050305020303" pitchFamily="18" charset="0"/>
              </a:rPr>
              <a:t> on the </a:t>
            </a:r>
            <a:r>
              <a:rPr lang="pl-PL" sz="2000" dirty="0" err="1">
                <a:latin typeface="Goudy Old Style" panose="02020502050305020303" pitchFamily="18" charset="0"/>
              </a:rPr>
              <a:t>merchant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words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regarding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dates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algn="l"/>
            <a:endParaRPr lang="ar-SA" sz="2000" dirty="0">
              <a:latin typeface="Goudy Old Style" panose="02020502050305020303" pitchFamily="18" charset="0"/>
              <a:cs typeface="Apple Chancery" panose="03020702040506060504" pitchFamily="66" charset="-79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1B6FD543-94CF-2547-91D0-3F9001846D5A}"/>
              </a:ext>
            </a:extLst>
          </p:cNvPr>
          <p:cNvSpPr txBox="1"/>
          <p:nvPr/>
        </p:nvSpPr>
        <p:spPr>
          <a:xfrm>
            <a:off x="449581" y="738902"/>
            <a:ext cx="35280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Problem</a:t>
            </a:r>
            <a:r>
              <a:rPr lang="pl-PL" sz="3600" dirty="0">
                <a:latin typeface="Chalkduster" panose="03050602040202020205" pitchFamily="66" charset="0"/>
              </a:rPr>
              <a:t> </a:t>
            </a:r>
            <a:endParaRPr lang="pl-PL" sz="3600" b="0" dirty="0">
              <a:effectLst/>
              <a:latin typeface="Chalkduster" panose="03050602040202020205" pitchFamily="66" charset="0"/>
            </a:endParaRPr>
          </a:p>
          <a:p>
            <a:br>
              <a:rPr lang="pl-PL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7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" r="25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شكل حر: شكل 14">
            <a:extLst>
              <a:ext uri="{FF2B5EF4-FFF2-40B4-BE49-F238E27FC236}">
                <a16:creationId xmlns:a16="http://schemas.microsoft.com/office/drawing/2014/main" id="{3C50808E-43A0-406F-8834-C7DF556EC1B6}"/>
              </a:ext>
            </a:extLst>
          </p:cNvPr>
          <p:cNvSpPr/>
          <p:nvPr/>
        </p:nvSpPr>
        <p:spPr>
          <a:xfrm>
            <a:off x="1" y="0"/>
            <a:ext cx="1982866" cy="2107611"/>
          </a:xfrm>
          <a:custGeom>
            <a:avLst/>
            <a:gdLst>
              <a:gd name="connsiteX0" fmla="*/ 463699 w 1303284"/>
              <a:gd name="connsiteY0" fmla="*/ 0 h 1476605"/>
              <a:gd name="connsiteX1" fmla="*/ 1303284 w 1303284"/>
              <a:gd name="connsiteY1" fmla="*/ 0 h 1476605"/>
              <a:gd name="connsiteX2" fmla="*/ 1247621 w 1303284"/>
              <a:gd name="connsiteY2" fmla="*/ 26814 h 1476605"/>
              <a:gd name="connsiteX3" fmla="*/ 46053 w 1303284"/>
              <a:gd name="connsiteY3" fmla="*/ 1350779 h 1476605"/>
              <a:gd name="connsiteX4" fmla="*/ 0 w 1303284"/>
              <a:gd name="connsiteY4" fmla="*/ 1476605 h 1476605"/>
              <a:gd name="connsiteX5" fmla="*/ 0 w 1303284"/>
              <a:gd name="connsiteY5" fmla="*/ 300693 h 1476605"/>
              <a:gd name="connsiteX6" fmla="*/ 185286 w 1303284"/>
              <a:gd name="connsiteY6" fmla="*/ 162138 h 1476605"/>
              <a:gd name="connsiteX7" fmla="*/ 408036 w 1303284"/>
              <a:gd name="connsiteY7" fmla="*/ 26814 h 1476605"/>
              <a:gd name="connsiteX8" fmla="*/ 463699 w 1303284"/>
              <a:gd name="connsiteY8" fmla="*/ 0 h 147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284" h="1476605">
                <a:moveTo>
                  <a:pt x="463699" y="0"/>
                </a:moveTo>
                <a:lnTo>
                  <a:pt x="1303284" y="0"/>
                </a:lnTo>
                <a:lnTo>
                  <a:pt x="1247621" y="26814"/>
                </a:lnTo>
                <a:cubicBezTo>
                  <a:pt x="711696" y="317946"/>
                  <a:pt x="285296" y="785145"/>
                  <a:pt x="46053" y="1350779"/>
                </a:cubicBezTo>
                <a:lnTo>
                  <a:pt x="0" y="1476605"/>
                </a:lnTo>
                <a:lnTo>
                  <a:pt x="0" y="300693"/>
                </a:lnTo>
                <a:lnTo>
                  <a:pt x="185286" y="162138"/>
                </a:lnTo>
                <a:cubicBezTo>
                  <a:pt x="257150" y="113588"/>
                  <a:pt x="331476" y="68404"/>
                  <a:pt x="408036" y="26814"/>
                </a:cubicBezTo>
                <a:lnTo>
                  <a:pt x="463699" y="0"/>
                </a:lnTo>
                <a:close/>
              </a:path>
            </a:pathLst>
          </a:custGeom>
          <a:solidFill>
            <a:srgbClr val="D3C7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/>
          </a:p>
        </p:txBody>
      </p:sp>
      <p:sp>
        <p:nvSpPr>
          <p:cNvPr id="14" name="شكل حر: شكل 13">
            <a:extLst>
              <a:ext uri="{FF2B5EF4-FFF2-40B4-BE49-F238E27FC236}">
                <a16:creationId xmlns:a16="http://schemas.microsoft.com/office/drawing/2014/main" id="{54C37716-0C05-48A2-9832-57D2A4CD7412}"/>
              </a:ext>
            </a:extLst>
          </p:cNvPr>
          <p:cNvSpPr/>
          <p:nvPr/>
        </p:nvSpPr>
        <p:spPr>
          <a:xfrm>
            <a:off x="3177238" y="0"/>
            <a:ext cx="3513189" cy="6858000"/>
          </a:xfrm>
          <a:custGeom>
            <a:avLst/>
            <a:gdLst>
              <a:gd name="connsiteX0" fmla="*/ 0 w 2309123"/>
              <a:gd name="connsiteY0" fmla="*/ 0 h 4804756"/>
              <a:gd name="connsiteX1" fmla="*/ 839585 w 2309123"/>
              <a:gd name="connsiteY1" fmla="*/ 0 h 4804756"/>
              <a:gd name="connsiteX2" fmla="*/ 895247 w 2309123"/>
              <a:gd name="connsiteY2" fmla="*/ 26814 h 4804756"/>
              <a:gd name="connsiteX3" fmla="*/ 2309123 w 2309123"/>
              <a:gd name="connsiteY3" fmla="*/ 2402378 h 4804756"/>
              <a:gd name="connsiteX4" fmla="*/ 895247 w 2309123"/>
              <a:gd name="connsiteY4" fmla="*/ 4777942 h 4804756"/>
              <a:gd name="connsiteX5" fmla="*/ 839585 w 2309123"/>
              <a:gd name="connsiteY5" fmla="*/ 4804756 h 4804756"/>
              <a:gd name="connsiteX6" fmla="*/ 0 w 2309123"/>
              <a:gd name="connsiteY6" fmla="*/ 4804756 h 4804756"/>
              <a:gd name="connsiteX7" fmla="*/ 55662 w 2309123"/>
              <a:gd name="connsiteY7" fmla="*/ 4777942 h 4804756"/>
              <a:gd name="connsiteX8" fmla="*/ 1469538 w 2309123"/>
              <a:gd name="connsiteY8" fmla="*/ 2402378 h 4804756"/>
              <a:gd name="connsiteX9" fmla="*/ 55662 w 2309123"/>
              <a:gd name="connsiteY9" fmla="*/ 26814 h 4804756"/>
              <a:gd name="connsiteX10" fmla="*/ 0 w 2309123"/>
              <a:gd name="connsiteY10" fmla="*/ 0 h 480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9123" h="4804756">
                <a:moveTo>
                  <a:pt x="0" y="0"/>
                </a:moveTo>
                <a:lnTo>
                  <a:pt x="839585" y="0"/>
                </a:lnTo>
                <a:lnTo>
                  <a:pt x="895247" y="26814"/>
                </a:lnTo>
                <a:cubicBezTo>
                  <a:pt x="1737415" y="484307"/>
                  <a:pt x="2309123" y="1376578"/>
                  <a:pt x="2309123" y="2402378"/>
                </a:cubicBezTo>
                <a:cubicBezTo>
                  <a:pt x="2309123" y="3428178"/>
                  <a:pt x="1737415" y="4320449"/>
                  <a:pt x="895247" y="4777942"/>
                </a:cubicBezTo>
                <a:lnTo>
                  <a:pt x="839585" y="4804756"/>
                </a:lnTo>
                <a:lnTo>
                  <a:pt x="0" y="4804756"/>
                </a:lnTo>
                <a:lnTo>
                  <a:pt x="55662" y="4777942"/>
                </a:lnTo>
                <a:cubicBezTo>
                  <a:pt x="897830" y="4320449"/>
                  <a:pt x="1469538" y="3428178"/>
                  <a:pt x="1469538" y="2402378"/>
                </a:cubicBezTo>
                <a:cubicBezTo>
                  <a:pt x="1469538" y="1376578"/>
                  <a:pt x="897830" y="484307"/>
                  <a:pt x="55662" y="26814"/>
                </a:cubicBezTo>
                <a:lnTo>
                  <a:pt x="0" y="0"/>
                </a:lnTo>
                <a:close/>
              </a:path>
            </a:pathLst>
          </a:custGeom>
          <a:solidFill>
            <a:srgbClr val="1F1B1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" name="شكل حر: شكل 12">
            <a:extLst>
              <a:ext uri="{FF2B5EF4-FFF2-40B4-BE49-F238E27FC236}">
                <a16:creationId xmlns:a16="http://schemas.microsoft.com/office/drawing/2014/main" id="{D8F61A9E-0503-4BCE-94EF-E8B857A63528}"/>
              </a:ext>
            </a:extLst>
          </p:cNvPr>
          <p:cNvSpPr/>
          <p:nvPr/>
        </p:nvSpPr>
        <p:spPr>
          <a:xfrm>
            <a:off x="5731992" y="0"/>
            <a:ext cx="6460009" cy="6858000"/>
          </a:xfrm>
          <a:custGeom>
            <a:avLst/>
            <a:gdLst>
              <a:gd name="connsiteX0" fmla="*/ 0 w 4245988"/>
              <a:gd name="connsiteY0" fmla="*/ 0 h 4804756"/>
              <a:gd name="connsiteX1" fmla="*/ 4245988 w 4245988"/>
              <a:gd name="connsiteY1" fmla="*/ 0 h 4804756"/>
              <a:gd name="connsiteX2" fmla="*/ 4245988 w 4245988"/>
              <a:gd name="connsiteY2" fmla="*/ 4804756 h 4804756"/>
              <a:gd name="connsiteX3" fmla="*/ 0 w 4245988"/>
              <a:gd name="connsiteY3" fmla="*/ 4804756 h 4804756"/>
              <a:gd name="connsiteX4" fmla="*/ 55662 w 4245988"/>
              <a:gd name="connsiteY4" fmla="*/ 4777942 h 4804756"/>
              <a:gd name="connsiteX5" fmla="*/ 1469538 w 4245988"/>
              <a:gd name="connsiteY5" fmla="*/ 2402378 h 4804756"/>
              <a:gd name="connsiteX6" fmla="*/ 55662 w 4245988"/>
              <a:gd name="connsiteY6" fmla="*/ 26814 h 4804756"/>
              <a:gd name="connsiteX7" fmla="*/ 0 w 4245988"/>
              <a:gd name="connsiteY7" fmla="*/ 0 h 480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5988" h="4804756">
                <a:moveTo>
                  <a:pt x="0" y="0"/>
                </a:moveTo>
                <a:lnTo>
                  <a:pt x="4245988" y="0"/>
                </a:lnTo>
                <a:lnTo>
                  <a:pt x="4245988" y="4804756"/>
                </a:lnTo>
                <a:lnTo>
                  <a:pt x="0" y="4804756"/>
                </a:lnTo>
                <a:lnTo>
                  <a:pt x="55662" y="4777942"/>
                </a:lnTo>
                <a:cubicBezTo>
                  <a:pt x="897830" y="4320449"/>
                  <a:pt x="1469538" y="3428178"/>
                  <a:pt x="1469538" y="2402378"/>
                </a:cubicBezTo>
                <a:cubicBezTo>
                  <a:pt x="1469538" y="1376578"/>
                  <a:pt x="897830" y="484307"/>
                  <a:pt x="55662" y="26814"/>
                </a:cubicBezTo>
                <a:lnTo>
                  <a:pt x="0" y="0"/>
                </a:lnTo>
                <a:close/>
              </a:path>
            </a:pathLst>
          </a:custGeom>
          <a:solidFill>
            <a:srgbClr val="D3C7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11" name="شكل حر: شكل 10">
            <a:extLst>
              <a:ext uri="{FF2B5EF4-FFF2-40B4-BE49-F238E27FC236}">
                <a16:creationId xmlns:a16="http://schemas.microsoft.com/office/drawing/2014/main" id="{7256CB55-B13F-4025-8BD3-3B06EB155EC6}"/>
              </a:ext>
            </a:extLst>
          </p:cNvPr>
          <p:cNvSpPr/>
          <p:nvPr/>
        </p:nvSpPr>
        <p:spPr>
          <a:xfrm>
            <a:off x="1" y="4750389"/>
            <a:ext cx="1982866" cy="2107611"/>
          </a:xfrm>
          <a:custGeom>
            <a:avLst/>
            <a:gdLst>
              <a:gd name="connsiteX0" fmla="*/ 0 w 1303284"/>
              <a:gd name="connsiteY0" fmla="*/ 0 h 1476605"/>
              <a:gd name="connsiteX1" fmla="*/ 46053 w 1303284"/>
              <a:gd name="connsiteY1" fmla="*/ 125826 h 1476605"/>
              <a:gd name="connsiteX2" fmla="*/ 1247621 w 1303284"/>
              <a:gd name="connsiteY2" fmla="*/ 1449791 h 1476605"/>
              <a:gd name="connsiteX3" fmla="*/ 1303284 w 1303284"/>
              <a:gd name="connsiteY3" fmla="*/ 1476605 h 1476605"/>
              <a:gd name="connsiteX4" fmla="*/ 463699 w 1303284"/>
              <a:gd name="connsiteY4" fmla="*/ 1476605 h 1476605"/>
              <a:gd name="connsiteX5" fmla="*/ 408036 w 1303284"/>
              <a:gd name="connsiteY5" fmla="*/ 1449791 h 1476605"/>
              <a:gd name="connsiteX6" fmla="*/ 185286 w 1303284"/>
              <a:gd name="connsiteY6" fmla="*/ 1314467 h 1476605"/>
              <a:gd name="connsiteX7" fmla="*/ 0 w 1303284"/>
              <a:gd name="connsiteY7" fmla="*/ 1175912 h 1476605"/>
              <a:gd name="connsiteX8" fmla="*/ 0 w 1303284"/>
              <a:gd name="connsiteY8" fmla="*/ 0 h 147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284" h="1476605">
                <a:moveTo>
                  <a:pt x="0" y="0"/>
                </a:moveTo>
                <a:lnTo>
                  <a:pt x="46053" y="125826"/>
                </a:lnTo>
                <a:cubicBezTo>
                  <a:pt x="285296" y="691460"/>
                  <a:pt x="711696" y="1158659"/>
                  <a:pt x="1247621" y="1449791"/>
                </a:cubicBezTo>
                <a:lnTo>
                  <a:pt x="1303284" y="1476605"/>
                </a:lnTo>
                <a:lnTo>
                  <a:pt x="463699" y="1476605"/>
                </a:lnTo>
                <a:lnTo>
                  <a:pt x="408036" y="1449791"/>
                </a:lnTo>
                <a:cubicBezTo>
                  <a:pt x="331476" y="1408201"/>
                  <a:pt x="257150" y="1363017"/>
                  <a:pt x="185286" y="1314467"/>
                </a:cubicBezTo>
                <a:lnTo>
                  <a:pt x="0" y="1175912"/>
                </a:lnTo>
                <a:lnTo>
                  <a:pt x="0" y="0"/>
                </a:lnTo>
                <a:close/>
              </a:path>
            </a:pathLst>
          </a:custGeom>
          <a:solidFill>
            <a:srgbClr val="D3C7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/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55FB30F2-A32C-47B8-B843-1CA41C85287B}"/>
              </a:ext>
            </a:extLst>
          </p:cNvPr>
          <p:cNvSpPr/>
          <p:nvPr/>
        </p:nvSpPr>
        <p:spPr>
          <a:xfrm>
            <a:off x="8885291" y="1155620"/>
            <a:ext cx="1863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342F23"/>
                </a:highlight>
                <a:latin typeface="Apple Chancery" panose="03020702040506060504" pitchFamily="66" charset="-79"/>
                <a:cs typeface="Apple Chancery" panose="03020702040506060504" pitchFamily="66" charset="-79"/>
              </a:rPr>
              <a:t>Vision</a:t>
            </a:r>
            <a:endParaRPr lang="ar-SA" sz="3600" b="0" cap="none" spc="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342F23"/>
              </a:highlight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ECE43380-48A5-40D7-B4E9-81483AA8159F}"/>
              </a:ext>
            </a:extLst>
          </p:cNvPr>
          <p:cNvSpPr txBox="1"/>
          <p:nvPr/>
        </p:nvSpPr>
        <p:spPr>
          <a:xfrm>
            <a:off x="8078761" y="2621815"/>
            <a:ext cx="4113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000" dirty="0">
                <a:latin typeface="Goudy Old Style" panose="02020502050305020303" pitchFamily="18" charset="0"/>
              </a:rPr>
              <a:t>To </a:t>
            </a:r>
            <a:r>
              <a:rPr lang="pl-PL" sz="2000" dirty="0" err="1">
                <a:latin typeface="Goudy Old Style" panose="02020502050305020303" pitchFamily="18" charset="0"/>
              </a:rPr>
              <a:t>solve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trusting</a:t>
            </a:r>
            <a:r>
              <a:rPr lang="pl-PL" sz="2000" dirty="0">
                <a:latin typeface="Goudy Old Style" panose="02020502050305020303" pitchFamily="18" charset="0"/>
              </a:rPr>
              <a:t> in </a:t>
            </a:r>
            <a:r>
              <a:rPr lang="pl-PL" sz="2000" dirty="0" err="1">
                <a:latin typeface="Goudy Old Style" panose="02020502050305020303" pitchFamily="18" charset="0"/>
              </a:rPr>
              <a:t>merchants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only</a:t>
            </a:r>
            <a:r>
              <a:rPr lang="pl-PL" sz="2000" dirty="0">
                <a:latin typeface="Goudy Old Style" panose="02020502050305020303" pitchFamily="18" charset="0"/>
              </a:rPr>
              <a:t> problem the </a:t>
            </a:r>
            <a:r>
              <a:rPr lang="pl-PL" sz="2000" dirty="0" err="1">
                <a:latin typeface="Goudy Old Style" panose="02020502050305020303" pitchFamily="18" charset="0"/>
              </a:rPr>
              <a:t>customer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has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000" dirty="0">
              <a:latin typeface="Goudy Old Style" panose="02020502050305020303" pitchFamily="18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Giveing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them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all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information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regarding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dates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before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buying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000" dirty="0">
              <a:latin typeface="Goudy Old Style" panose="02020502050305020303" pitchFamily="18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Better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Buying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experience</a:t>
            </a:r>
            <a:r>
              <a:rPr lang="pl-PL" sz="2000" dirty="0">
                <a:latin typeface="Goudy Old Style" panose="02020502050305020303" pitchFamily="18" charset="0"/>
              </a:rPr>
              <a:t> to the </a:t>
            </a:r>
            <a:r>
              <a:rPr lang="pl-PL" sz="2000" dirty="0" err="1">
                <a:latin typeface="Goudy Old Style" panose="02020502050305020303" pitchFamily="18" charset="0"/>
              </a:rPr>
              <a:t>consumer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throughout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new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technology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solution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ar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1" grpId="0" animBg="1"/>
      <p:bldP spid="33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مثلث قائم الزاوية 20">
            <a:extLst>
              <a:ext uri="{FF2B5EF4-FFF2-40B4-BE49-F238E27FC236}">
                <a16:creationId xmlns:a16="http://schemas.microsoft.com/office/drawing/2014/main" id="{51EC6E95-A958-3049-A633-E75AA78CC1A6}"/>
              </a:ext>
            </a:extLst>
          </p:cNvPr>
          <p:cNvSpPr/>
          <p:nvPr/>
        </p:nvSpPr>
        <p:spPr>
          <a:xfrm flipH="1">
            <a:off x="6678385" y="522515"/>
            <a:ext cx="5619331" cy="6429817"/>
          </a:xfrm>
          <a:prstGeom prst="rtTriangle">
            <a:avLst/>
          </a:prstGeom>
          <a:solidFill>
            <a:srgbClr val="3E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49F64963-CB63-4942-BBB5-E5C9C80363F6}"/>
              </a:ext>
            </a:extLst>
          </p:cNvPr>
          <p:cNvGrpSpPr/>
          <p:nvPr/>
        </p:nvGrpSpPr>
        <p:grpSpPr>
          <a:xfrm>
            <a:off x="6526463" y="-241033"/>
            <a:ext cx="5315295" cy="7340067"/>
            <a:chOff x="6526463" y="-241033"/>
            <a:chExt cx="5315295" cy="7340067"/>
          </a:xfrm>
          <a:blipFill dpi="0" rotWithShape="1">
            <a:blip r:embed="rId2"/>
            <a:srcRect/>
            <a:stretch>
              <a:fillRect l="-13000"/>
            </a:stretch>
          </a:blipFill>
        </p:grpSpPr>
        <p:sp>
          <p:nvSpPr>
            <p:cNvPr id="2" name="مستطيل مستدير الزوايا 1">
              <a:extLst>
                <a:ext uri="{FF2B5EF4-FFF2-40B4-BE49-F238E27FC236}">
                  <a16:creationId xmlns:a16="http://schemas.microsoft.com/office/drawing/2014/main" id="{17B37AF4-7117-494D-8FFC-7EEB381BAA6B}"/>
                </a:ext>
              </a:extLst>
            </p:cNvPr>
            <p:cNvSpPr/>
            <p:nvPr/>
          </p:nvSpPr>
          <p:spPr>
            <a:xfrm rot="2529111">
              <a:off x="10434520" y="-241033"/>
              <a:ext cx="650090" cy="3550772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6" name="مستطيل مستدير الزوايا 5">
              <a:extLst>
                <a:ext uri="{FF2B5EF4-FFF2-40B4-BE49-F238E27FC236}">
                  <a16:creationId xmlns:a16="http://schemas.microsoft.com/office/drawing/2014/main" id="{720841D5-8F4D-C34F-9497-771ED066897D}"/>
                </a:ext>
              </a:extLst>
            </p:cNvPr>
            <p:cNvSpPr/>
            <p:nvPr/>
          </p:nvSpPr>
          <p:spPr>
            <a:xfrm rot="2529111">
              <a:off x="7203392" y="3548262"/>
              <a:ext cx="650090" cy="3550772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7" name="مستطيل مستدير الزوايا 6">
              <a:extLst>
                <a:ext uri="{FF2B5EF4-FFF2-40B4-BE49-F238E27FC236}">
                  <a16:creationId xmlns:a16="http://schemas.microsoft.com/office/drawing/2014/main" id="{3345D8CC-CE02-BC4E-A5C7-4BFCBA79B722}"/>
                </a:ext>
              </a:extLst>
            </p:cNvPr>
            <p:cNvSpPr/>
            <p:nvPr/>
          </p:nvSpPr>
          <p:spPr>
            <a:xfrm rot="2529111">
              <a:off x="8818957" y="2846541"/>
              <a:ext cx="650090" cy="1164918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8" name="مستطيل مستدير الزوايا 7">
              <a:extLst>
                <a:ext uri="{FF2B5EF4-FFF2-40B4-BE49-F238E27FC236}">
                  <a16:creationId xmlns:a16="http://schemas.microsoft.com/office/drawing/2014/main" id="{3CDD29E4-6B6C-A44B-A15B-C28F46E9A1AB}"/>
                </a:ext>
              </a:extLst>
            </p:cNvPr>
            <p:cNvSpPr/>
            <p:nvPr/>
          </p:nvSpPr>
          <p:spPr>
            <a:xfrm rot="2529111">
              <a:off x="8356964" y="-22084"/>
              <a:ext cx="650090" cy="2905023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9" name="مستطيل مستدير الزوايا 8">
              <a:extLst>
                <a:ext uri="{FF2B5EF4-FFF2-40B4-BE49-F238E27FC236}">
                  <a16:creationId xmlns:a16="http://schemas.microsoft.com/office/drawing/2014/main" id="{C31DE416-EF2F-9C47-B05B-27F5B86770BB}"/>
                </a:ext>
              </a:extLst>
            </p:cNvPr>
            <p:cNvSpPr/>
            <p:nvPr/>
          </p:nvSpPr>
          <p:spPr>
            <a:xfrm rot="2525844">
              <a:off x="6979023" y="2374732"/>
              <a:ext cx="650090" cy="3550772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10" name="مستطيل مستدير الزوايا 9">
              <a:extLst>
                <a:ext uri="{FF2B5EF4-FFF2-40B4-BE49-F238E27FC236}">
                  <a16:creationId xmlns:a16="http://schemas.microsoft.com/office/drawing/2014/main" id="{14A9AC2C-56E3-264F-B3E1-3D41C5935436}"/>
                </a:ext>
              </a:extLst>
            </p:cNvPr>
            <p:cNvSpPr/>
            <p:nvPr/>
          </p:nvSpPr>
          <p:spPr>
            <a:xfrm rot="2525844">
              <a:off x="8900521" y="1227366"/>
              <a:ext cx="650090" cy="169538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11" name="مستطيل مستدير الزوايا 10">
              <a:extLst>
                <a:ext uri="{FF2B5EF4-FFF2-40B4-BE49-F238E27FC236}">
                  <a16:creationId xmlns:a16="http://schemas.microsoft.com/office/drawing/2014/main" id="{1C11A333-4449-2B4F-AF71-39B4E7293848}"/>
                </a:ext>
              </a:extLst>
            </p:cNvPr>
            <p:cNvSpPr/>
            <p:nvPr/>
          </p:nvSpPr>
          <p:spPr>
            <a:xfrm rot="2529111">
              <a:off x="10047048" y="167684"/>
              <a:ext cx="650090" cy="1286881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12" name="مستطيل مستدير الزوايا 11">
              <a:extLst>
                <a:ext uri="{FF2B5EF4-FFF2-40B4-BE49-F238E27FC236}">
                  <a16:creationId xmlns:a16="http://schemas.microsoft.com/office/drawing/2014/main" id="{659D0BEB-1337-FD4D-BE54-EF48A412F2D8}"/>
                </a:ext>
              </a:extLst>
            </p:cNvPr>
            <p:cNvSpPr/>
            <p:nvPr/>
          </p:nvSpPr>
          <p:spPr>
            <a:xfrm rot="2529111">
              <a:off x="10836536" y="1148976"/>
              <a:ext cx="650090" cy="2667744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13" name="مستطيل مستدير الزوايا 12">
              <a:extLst>
                <a:ext uri="{FF2B5EF4-FFF2-40B4-BE49-F238E27FC236}">
                  <a16:creationId xmlns:a16="http://schemas.microsoft.com/office/drawing/2014/main" id="{74153E87-7242-C64C-9D3B-1C932B2CE52C}"/>
                </a:ext>
              </a:extLst>
            </p:cNvPr>
            <p:cNvSpPr/>
            <p:nvPr/>
          </p:nvSpPr>
          <p:spPr>
            <a:xfrm rot="2529111">
              <a:off x="8692897" y="3178845"/>
              <a:ext cx="650090" cy="3550772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14" name="مستطيل مستدير الزوايا 13">
              <a:extLst>
                <a:ext uri="{FF2B5EF4-FFF2-40B4-BE49-F238E27FC236}">
                  <a16:creationId xmlns:a16="http://schemas.microsoft.com/office/drawing/2014/main" id="{8CD9466D-2FAC-DC48-B540-31FFC0E879AA}"/>
                </a:ext>
              </a:extLst>
            </p:cNvPr>
            <p:cNvSpPr/>
            <p:nvPr/>
          </p:nvSpPr>
          <p:spPr>
            <a:xfrm rot="2529111">
              <a:off x="6526463" y="2333817"/>
              <a:ext cx="650090" cy="2198945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3E2826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ar-SA" dirty="0"/>
            </a:p>
          </p:txBody>
        </p:sp>
        <p:sp>
          <p:nvSpPr>
            <p:cNvPr id="15" name="مستطيل مستدير الزوايا 14">
              <a:extLst>
                <a:ext uri="{FF2B5EF4-FFF2-40B4-BE49-F238E27FC236}">
                  <a16:creationId xmlns:a16="http://schemas.microsoft.com/office/drawing/2014/main" id="{F327F1DB-81E1-6145-A8B8-BF99B41C4A08}"/>
                </a:ext>
              </a:extLst>
            </p:cNvPr>
            <p:cNvSpPr/>
            <p:nvPr/>
          </p:nvSpPr>
          <p:spPr>
            <a:xfrm rot="2525844">
              <a:off x="10038208" y="3878244"/>
              <a:ext cx="650090" cy="169538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16" name="مستطيل مستدير الزوايا 15">
              <a:extLst>
                <a:ext uri="{FF2B5EF4-FFF2-40B4-BE49-F238E27FC236}">
                  <a16:creationId xmlns:a16="http://schemas.microsoft.com/office/drawing/2014/main" id="{EB53615D-4A42-E849-98B4-C32783A4E891}"/>
                </a:ext>
              </a:extLst>
            </p:cNvPr>
            <p:cNvSpPr/>
            <p:nvPr/>
          </p:nvSpPr>
          <p:spPr>
            <a:xfrm rot="2525844">
              <a:off x="11191668" y="2482056"/>
              <a:ext cx="650090" cy="169538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17" name="مستطيل مستدير الزوايا 16">
              <a:extLst>
                <a:ext uri="{FF2B5EF4-FFF2-40B4-BE49-F238E27FC236}">
                  <a16:creationId xmlns:a16="http://schemas.microsoft.com/office/drawing/2014/main" id="{60E7D679-743A-1C42-9302-DC0A05A74292}"/>
                </a:ext>
              </a:extLst>
            </p:cNvPr>
            <p:cNvSpPr/>
            <p:nvPr/>
          </p:nvSpPr>
          <p:spPr>
            <a:xfrm rot="2525844">
              <a:off x="8812779" y="5257736"/>
              <a:ext cx="650090" cy="169538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18" name="مستطيل مستدير الزوايا 17">
              <a:extLst>
                <a:ext uri="{FF2B5EF4-FFF2-40B4-BE49-F238E27FC236}">
                  <a16:creationId xmlns:a16="http://schemas.microsoft.com/office/drawing/2014/main" id="{2A08A6E4-2EAA-2048-8BCD-FE8D2F7E0CF5}"/>
                </a:ext>
              </a:extLst>
            </p:cNvPr>
            <p:cNvSpPr/>
            <p:nvPr/>
          </p:nvSpPr>
          <p:spPr>
            <a:xfrm rot="2529111">
              <a:off x="10672681" y="3678072"/>
              <a:ext cx="650090" cy="324090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  <p:sp>
          <p:nvSpPr>
            <p:cNvPr id="20" name="مستطيل مستدير الزوايا 19">
              <a:extLst>
                <a:ext uri="{FF2B5EF4-FFF2-40B4-BE49-F238E27FC236}">
                  <a16:creationId xmlns:a16="http://schemas.microsoft.com/office/drawing/2014/main" id="{EBD19E57-7857-2C44-9625-564F02432310}"/>
                </a:ext>
              </a:extLst>
            </p:cNvPr>
            <p:cNvSpPr/>
            <p:nvPr/>
          </p:nvSpPr>
          <p:spPr>
            <a:xfrm rot="2529111">
              <a:off x="11129840" y="5317000"/>
              <a:ext cx="650090" cy="1441766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rgbClr val="D3C7BD"/>
              </a:solidFill>
            </a:ln>
            <a:effectLst>
              <a:innerShdw blurRad="127000" dist="152400" dir="13500000">
                <a:prstClr val="black">
                  <a:alpha val="7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ar-SA" dirty="0"/>
            </a:p>
          </p:txBody>
        </p:sp>
      </p:grp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8783AB91-1E9E-A843-AE7D-62BCFB589CB9}"/>
              </a:ext>
            </a:extLst>
          </p:cNvPr>
          <p:cNvSpPr txBox="1"/>
          <p:nvPr/>
        </p:nvSpPr>
        <p:spPr>
          <a:xfrm>
            <a:off x="881554" y="1336395"/>
            <a:ext cx="384400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Value </a:t>
            </a:r>
            <a:r>
              <a:rPr lang="pl-PL" sz="3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Proposition</a:t>
            </a:r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 </a:t>
            </a:r>
            <a:endParaRPr lang="pl-PL" sz="3600" b="0" dirty="0">
              <a:effectLst/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br>
              <a:rPr lang="pl-PL" dirty="0"/>
            </a:br>
            <a:br>
              <a:rPr lang="pl-PL" dirty="0"/>
            </a:br>
            <a:endParaRPr lang="ar-SA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DA546FA8-0864-F143-AC6A-5316FA682632}"/>
              </a:ext>
            </a:extLst>
          </p:cNvPr>
          <p:cNvSpPr txBox="1"/>
          <p:nvPr/>
        </p:nvSpPr>
        <p:spPr>
          <a:xfrm>
            <a:off x="-26487" y="2757848"/>
            <a:ext cx="6111204" cy="38010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400" dirty="0">
                <a:latin typeface="Goudy Old Style" panose="02020502050305020303" pitchFamily="18" charset="0"/>
              </a:rPr>
              <a:t>We </a:t>
            </a:r>
            <a:r>
              <a:rPr lang="pl-PL" sz="2400" dirty="0" err="1">
                <a:latin typeface="Goudy Old Style" panose="02020502050305020303" pitchFamily="18" charset="0"/>
              </a:rPr>
              <a:t>created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new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Blockchain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solution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introduce</a:t>
            </a:r>
            <a:r>
              <a:rPr lang="pl-PL" sz="2400" dirty="0">
                <a:latin typeface="Goudy Old Style" panose="02020502050305020303" pitchFamily="18" charset="0"/>
              </a:rPr>
              <a:t> in the  market </a:t>
            </a:r>
            <a:r>
              <a:rPr lang="pl-PL" sz="2400" dirty="0" err="1">
                <a:latin typeface="Goudy Old Style" panose="02020502050305020303" pitchFamily="18" charset="0"/>
              </a:rPr>
              <a:t>since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there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is</a:t>
            </a:r>
            <a:r>
              <a:rPr lang="pl-PL" sz="2400" dirty="0">
                <a:latin typeface="Goudy Old Style" panose="02020502050305020303" pitchFamily="18" charset="0"/>
              </a:rPr>
              <a:t> no </a:t>
            </a:r>
            <a:r>
              <a:rPr lang="pl-PL" sz="2400" dirty="0" err="1">
                <a:latin typeface="Goudy Old Style" panose="02020502050305020303" pitchFamily="18" charset="0"/>
              </a:rPr>
              <a:t>such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tech</a:t>
            </a:r>
            <a:r>
              <a:rPr lang="pl-PL" sz="2400" dirty="0">
                <a:latin typeface="Goudy Old Style" panose="02020502050305020303" pitchFamily="18" charset="0"/>
              </a:rPr>
              <a:t> was </a:t>
            </a:r>
            <a:r>
              <a:rPr lang="pl-PL" sz="2400" dirty="0" err="1">
                <a:latin typeface="Goudy Old Style" panose="02020502050305020303" pitchFamily="18" charset="0"/>
              </a:rPr>
              <a:t>introduced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before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400" dirty="0">
              <a:latin typeface="Goudy Old Style" panose="02020502050305020303" pitchFamily="18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400" dirty="0">
                <a:latin typeface="Goudy Old Style" panose="02020502050305020303" pitchFamily="18" charset="0"/>
              </a:rPr>
              <a:t>We </a:t>
            </a:r>
            <a:r>
              <a:rPr lang="pl-PL" sz="2400" dirty="0" err="1">
                <a:latin typeface="Goudy Old Style" panose="02020502050305020303" pitchFamily="18" charset="0"/>
              </a:rPr>
              <a:t>created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it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help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consumers</a:t>
            </a:r>
            <a:r>
              <a:rPr lang="pl-PL" sz="2400" dirty="0">
                <a:latin typeface="Goudy Old Style" panose="02020502050305020303" pitchFamily="18" charset="0"/>
              </a:rPr>
              <a:t> in </a:t>
            </a:r>
            <a:r>
              <a:rPr lang="pl-PL" sz="2400" dirty="0" err="1">
                <a:latin typeface="Goudy Old Style" panose="02020502050305020303" pitchFamily="18" charset="0"/>
              </a:rPr>
              <a:t>getting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all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important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information</a:t>
            </a:r>
            <a:r>
              <a:rPr lang="pl-PL" sz="2400" dirty="0">
                <a:latin typeface="Goudy Old Style" panose="02020502050305020303" pitchFamily="18" charset="0"/>
              </a:rPr>
              <a:t>  </a:t>
            </a:r>
            <a:r>
              <a:rPr lang="pl-PL" sz="2400" dirty="0" err="1">
                <a:latin typeface="Goudy Old Style" panose="02020502050305020303" pitchFamily="18" charset="0"/>
              </a:rPr>
              <a:t>regarding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, </a:t>
            </a:r>
            <a:r>
              <a:rPr lang="pl-PL" sz="2400" dirty="0" err="1">
                <a:latin typeface="Goudy Old Style" panose="02020502050305020303" pitchFamily="18" charset="0"/>
              </a:rPr>
              <a:t>like</a:t>
            </a:r>
            <a:r>
              <a:rPr lang="pl-PL" sz="2400" dirty="0">
                <a:latin typeface="Goudy Old Style" panose="02020502050305020303" pitchFamily="18" charset="0"/>
              </a:rPr>
              <a:t>: (from </a:t>
            </a:r>
            <a:r>
              <a:rPr lang="pl-PL" sz="2400" dirty="0" err="1">
                <a:latin typeface="Goudy Old Style" panose="02020502050305020303" pitchFamily="18" charset="0"/>
              </a:rPr>
              <a:t>where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came</a:t>
            </a:r>
            <a:r>
              <a:rPr lang="pl-PL" sz="2400" dirty="0">
                <a:latin typeface="Goudy Old Style" panose="02020502050305020303" pitchFamily="18" charset="0"/>
              </a:rPr>
              <a:t>, </a:t>
            </a:r>
            <a:r>
              <a:rPr lang="en-US" sz="2400" dirty="0">
                <a:latin typeface="Goudy Old Style" panose="02020502050305020303" pitchFamily="18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Tamer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type</a:t>
            </a:r>
            <a:r>
              <a:rPr lang="pl-PL" sz="2400" dirty="0">
                <a:latin typeface="Goudy Old Style" panose="02020502050305020303" pitchFamily="18" charset="0"/>
              </a:rPr>
              <a:t>” and </a:t>
            </a:r>
            <a:r>
              <a:rPr lang="pl-PL" sz="2400" dirty="0" err="1">
                <a:latin typeface="Goudy Old Style" panose="02020502050305020303" pitchFamily="18" charset="0"/>
              </a:rPr>
              <a:t>when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it</a:t>
            </a:r>
            <a:r>
              <a:rPr lang="pl-PL" sz="2400" dirty="0">
                <a:latin typeface="Goudy Old Style" panose="02020502050305020303" pitchFamily="18" charset="0"/>
              </a:rPr>
              <a:t> was </a:t>
            </a:r>
            <a:r>
              <a:rPr lang="pl-PL" sz="2400" dirty="0" err="1">
                <a:latin typeface="Goudy Old Style" panose="02020502050305020303" pitchFamily="18" charset="0"/>
              </a:rPr>
              <a:t>produced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without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merchant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involvement</a:t>
            </a:r>
            <a:r>
              <a:rPr lang="pl-PL" sz="2400" dirty="0">
                <a:latin typeface="Goudy Old Style" panose="02020502050305020303" pitchFamily="18" charset="0"/>
              </a:rPr>
              <a:t> in the </a:t>
            </a:r>
            <a:r>
              <a:rPr lang="pl-PL" sz="2400" dirty="0" err="1">
                <a:latin typeface="Goudy Old Style" panose="02020502050305020303" pitchFamily="18" charset="0"/>
              </a:rPr>
              <a:t>process</a:t>
            </a:r>
            <a:r>
              <a:rPr lang="pl-PL" sz="2400" dirty="0">
                <a:latin typeface="Goudy Old Style" panose="02020502050305020303" pitchFamily="18" charset="0"/>
              </a:rPr>
              <a:t>. 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ar-SA" sz="20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B0BA5CB9-A065-0941-9761-45D7EC5A27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7222AAC6-ED4F-BA48-B044-49F8CEAD2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90CEA62-C69C-954C-9D41-01390B17A936}"/>
              </a:ext>
            </a:extLst>
          </p:cNvPr>
          <p:cNvSpPr txBox="1"/>
          <p:nvPr/>
        </p:nvSpPr>
        <p:spPr>
          <a:xfrm>
            <a:off x="721567" y="326623"/>
            <a:ext cx="43294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pl-PL" sz="3600" dirty="0" err="1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Saudi</a:t>
            </a:r>
            <a:r>
              <a:rPr lang="pl-PL" sz="3600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3600" dirty="0" err="1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Dates</a:t>
            </a:r>
            <a:r>
              <a:rPr lang="pl-PL" sz="3600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Market </a:t>
            </a:r>
            <a:endParaRPr lang="ar-SA" sz="3600" dirty="0">
              <a:solidFill>
                <a:schemeClr val="bg1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B255C029-E369-BE47-B326-3F8A96B43E08}"/>
              </a:ext>
            </a:extLst>
          </p:cNvPr>
          <p:cNvSpPr/>
          <p:nvPr/>
        </p:nvSpPr>
        <p:spPr>
          <a:xfrm>
            <a:off x="721567" y="1288883"/>
            <a:ext cx="10748865" cy="4728101"/>
          </a:xfrm>
          <a:prstGeom prst="rect">
            <a:avLst/>
          </a:prstGeom>
          <a:solidFill>
            <a:srgbClr val="D3C7BD"/>
          </a:solidFill>
          <a:ln>
            <a:solidFill>
              <a:srgbClr val="3E2826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370BCAB-C340-B34A-ABF8-8B9FCFAA1C31}"/>
              </a:ext>
            </a:extLst>
          </p:cNvPr>
          <p:cNvSpPr txBox="1"/>
          <p:nvPr/>
        </p:nvSpPr>
        <p:spPr>
          <a:xfrm>
            <a:off x="914400" y="1716833"/>
            <a:ext cx="7949682" cy="2911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B973CA7-BC6A-884E-B7BE-C25802D9E98B}"/>
              </a:ext>
            </a:extLst>
          </p:cNvPr>
          <p:cNvSpPr txBox="1"/>
          <p:nvPr/>
        </p:nvSpPr>
        <p:spPr>
          <a:xfrm>
            <a:off x="721568" y="1436357"/>
            <a:ext cx="6295052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The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produced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 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yearly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is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1.539.755 ton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which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equal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to 17%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globally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. </a:t>
            </a:r>
          </a:p>
          <a:p>
            <a:pPr algn="l" rtl="0"/>
            <a:b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</a:b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market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keeps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extending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and we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aim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to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increase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it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further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in the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future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.</a:t>
            </a:r>
          </a:p>
          <a:p>
            <a:pPr algn="l" rtl="0"/>
            <a:endParaRPr lang="pl-PL" sz="2400" b="1" dirty="0">
              <a:solidFill>
                <a:srgbClr val="3E2826"/>
              </a:solidFill>
              <a:latin typeface="Goudy Old Style" panose="02020502050305020303" pitchFamily="18" charset="0"/>
            </a:endParaRPr>
          </a:p>
          <a:p>
            <a:pPr algn="l" rtl="0"/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Chart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is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showing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profit from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local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markets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and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factores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only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.</a:t>
            </a:r>
          </a:p>
          <a:p>
            <a:pPr algn="l" rtl="0"/>
            <a:endParaRPr lang="pl-PL" sz="2400" b="1" dirty="0">
              <a:solidFill>
                <a:srgbClr val="3E2826"/>
              </a:solidFill>
              <a:latin typeface="Goudy Old Style" panose="02020502050305020303" pitchFamily="18" charset="0"/>
            </a:endParaRPr>
          </a:p>
          <a:p>
            <a:pPr algn="l" rtl="0"/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Reaching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those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who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wasn't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reached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before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to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catch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1% of 17% market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equals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 to 10M SAR </a:t>
            </a:r>
            <a:r>
              <a:rPr lang="pl-PL" sz="2400" b="1" dirty="0" err="1">
                <a:solidFill>
                  <a:srgbClr val="3E2826"/>
                </a:solidFill>
                <a:latin typeface="Goudy Old Style" panose="02020502050305020303" pitchFamily="18" charset="0"/>
              </a:rPr>
              <a:t>approximately</a:t>
            </a:r>
            <a:r>
              <a:rPr lang="pl-PL" sz="2400" b="1" dirty="0">
                <a:solidFill>
                  <a:srgbClr val="3E2826"/>
                </a:solidFill>
                <a:latin typeface="Goudy Old Style" panose="02020502050305020303" pitchFamily="18" charset="0"/>
              </a:rPr>
              <a:t>.</a:t>
            </a:r>
          </a:p>
          <a:p>
            <a:pPr algn="l"/>
            <a:br>
              <a:rPr lang="pl-PL" sz="2400" dirty="0">
                <a:latin typeface="Goudy Old Style" panose="02020502050305020303" pitchFamily="18" charset="0"/>
              </a:rPr>
            </a:br>
            <a:endParaRPr lang="ar-SA" sz="2400" dirty="0">
              <a:latin typeface="Goudy Old Style" panose="020205020503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F1E416-C250-3643-AF12-9BCD95D7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4" y="2356092"/>
            <a:ext cx="4260980" cy="26924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251159A-3B8A-1F40-84AD-B954A967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653142"/>
            <a:ext cx="12192000" cy="7511142"/>
          </a:xfrm>
          <a:prstGeom prst="rect">
            <a:avLst/>
          </a:prstGeom>
          <a:ln>
            <a:noFill/>
          </a:ln>
        </p:spPr>
      </p:pic>
      <p:sp>
        <p:nvSpPr>
          <p:cNvPr id="8" name="شكل حر 7">
            <a:extLst>
              <a:ext uri="{FF2B5EF4-FFF2-40B4-BE49-F238E27FC236}">
                <a16:creationId xmlns:a16="http://schemas.microsoft.com/office/drawing/2014/main" id="{5500EFE4-4FED-464B-AA54-FAD0D2484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55169 w 12192000"/>
              <a:gd name="connsiteY1" fmla="*/ 0 h 6858000"/>
              <a:gd name="connsiteX2" fmla="*/ 3461655 w 12192000"/>
              <a:gd name="connsiteY2" fmla="*/ 3820885 h 6858000"/>
              <a:gd name="connsiteX3" fmla="*/ 1144632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55169" y="0"/>
                </a:lnTo>
                <a:lnTo>
                  <a:pt x="3461655" y="3820885"/>
                </a:lnTo>
                <a:lnTo>
                  <a:pt x="11446328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3C7B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9" name="شكل حر 8">
            <a:extLst>
              <a:ext uri="{FF2B5EF4-FFF2-40B4-BE49-F238E27FC236}">
                <a16:creationId xmlns:a16="http://schemas.microsoft.com/office/drawing/2014/main" id="{ED4AC4BD-E47B-544C-A898-8033C5442BCA}"/>
              </a:ext>
            </a:extLst>
          </p:cNvPr>
          <p:cNvSpPr/>
          <p:nvPr/>
        </p:nvSpPr>
        <p:spPr>
          <a:xfrm flipV="1">
            <a:off x="555172" y="0"/>
            <a:ext cx="10891158" cy="4408714"/>
          </a:xfrm>
          <a:custGeom>
            <a:avLst/>
            <a:gdLst>
              <a:gd name="connsiteX0" fmla="*/ 10891155 w 10891158"/>
              <a:gd name="connsiteY0" fmla="*/ 4408714 h 4408714"/>
              <a:gd name="connsiteX1" fmla="*/ 10891158 w 10891158"/>
              <a:gd name="connsiteY1" fmla="*/ 4408714 h 4408714"/>
              <a:gd name="connsiteX2" fmla="*/ 2743199 w 10891158"/>
              <a:gd name="connsiteY2" fmla="*/ 0 h 4408714"/>
              <a:gd name="connsiteX3" fmla="*/ 0 w 10891158"/>
              <a:gd name="connsiteY3" fmla="*/ 4408712 h 4408714"/>
              <a:gd name="connsiteX4" fmla="*/ 2906484 w 10891158"/>
              <a:gd name="connsiteY4" fmla="*/ 587830 h 440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1158" h="4408714">
                <a:moveTo>
                  <a:pt x="10891155" y="4408714"/>
                </a:moveTo>
                <a:lnTo>
                  <a:pt x="10891158" y="4408714"/>
                </a:lnTo>
                <a:lnTo>
                  <a:pt x="2743199" y="0"/>
                </a:lnTo>
                <a:lnTo>
                  <a:pt x="0" y="4408712"/>
                </a:lnTo>
                <a:lnTo>
                  <a:pt x="2906484" y="587830"/>
                </a:lnTo>
                <a:close/>
              </a:path>
            </a:pathLst>
          </a:custGeom>
          <a:solidFill>
            <a:srgbClr val="402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365B7CB-E6F2-AB41-8AD2-E2F7D6D4ED39}"/>
              </a:ext>
            </a:extLst>
          </p:cNvPr>
          <p:cNvSpPr txBox="1"/>
          <p:nvPr/>
        </p:nvSpPr>
        <p:spPr>
          <a:xfrm>
            <a:off x="751114" y="5033192"/>
            <a:ext cx="36249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Target </a:t>
            </a:r>
            <a:r>
              <a:rPr lang="pl-PL" sz="3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Customer</a:t>
            </a:r>
            <a:r>
              <a:rPr lang="pl-PL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 </a:t>
            </a:r>
            <a:endParaRPr lang="pl-PL" sz="3600" b="0" dirty="0">
              <a:effectLst/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br>
              <a:rPr lang="pl-PL" dirty="0"/>
            </a:br>
            <a:endParaRPr lang="ar-SA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4ACB17C-A3D5-BA40-8DA5-D74A8A402D73}"/>
              </a:ext>
            </a:extLst>
          </p:cNvPr>
          <p:cNvSpPr txBox="1"/>
          <p:nvPr/>
        </p:nvSpPr>
        <p:spPr>
          <a:xfrm>
            <a:off x="5396753" y="3193811"/>
            <a:ext cx="679524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400" dirty="0">
                <a:latin typeface="Goudy Old Style" panose="02020502050305020303" pitchFamily="18" charset="0"/>
              </a:rPr>
              <a:t>Young </a:t>
            </a:r>
            <a:r>
              <a:rPr lang="pl-PL" sz="2400" dirty="0" err="1">
                <a:latin typeface="Goudy Old Style" panose="02020502050305020303" pitchFamily="18" charset="0"/>
              </a:rPr>
              <a:t>consumers</a:t>
            </a:r>
            <a:r>
              <a:rPr lang="pl-PL" sz="2400" dirty="0">
                <a:latin typeface="Goudy Old Style" panose="02020502050305020303" pitchFamily="18" charset="0"/>
              </a:rPr>
              <a:t> with no </a:t>
            </a:r>
            <a:r>
              <a:rPr lang="pl-PL" sz="2400" dirty="0" err="1">
                <a:latin typeface="Goudy Old Style" panose="02020502050305020303" pitchFamily="18" charset="0"/>
              </a:rPr>
              <a:t>experience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regarding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good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400" dirty="0">
              <a:latin typeface="Goudy Old Style" panose="02020502050305020303" pitchFamily="18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400" dirty="0" err="1">
                <a:latin typeface="Goudy Old Style" panose="02020502050305020303" pitchFamily="18" charset="0"/>
              </a:rPr>
              <a:t>Visitors</a:t>
            </a:r>
            <a:r>
              <a:rPr lang="pl-PL" sz="2400" dirty="0">
                <a:latin typeface="Goudy Old Style" panose="02020502050305020303" pitchFamily="18" charset="0"/>
              </a:rPr>
              <a:t>: </a:t>
            </a:r>
            <a:r>
              <a:rPr lang="pl-PL" sz="2400" dirty="0" err="1">
                <a:latin typeface="Goudy Old Style" panose="02020502050305020303" pitchFamily="18" charset="0"/>
              </a:rPr>
              <a:t>Musilims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who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come</a:t>
            </a:r>
            <a:r>
              <a:rPr lang="pl-PL" sz="2400" dirty="0">
                <a:latin typeface="Goudy Old Style" panose="02020502050305020303" pitchFamily="18" charset="0"/>
              </a:rPr>
              <a:t> to </a:t>
            </a:r>
            <a:r>
              <a:rPr lang="pl-PL" sz="2400" dirty="0" err="1">
                <a:latin typeface="Goudy Old Style" panose="02020502050305020303" pitchFamily="18" charset="0"/>
              </a:rPr>
              <a:t>visit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kingdom</a:t>
            </a:r>
            <a:r>
              <a:rPr lang="pl-PL" sz="2400" dirty="0">
                <a:latin typeface="Goudy Old Style" panose="02020502050305020303" pitchFamily="18" charset="0"/>
              </a:rPr>
              <a:t> for </a:t>
            </a:r>
            <a:r>
              <a:rPr lang="pl-PL" sz="2400" dirty="0" err="1">
                <a:latin typeface="Goudy Old Style" panose="02020502050305020303" pitchFamily="18" charset="0"/>
              </a:rPr>
              <a:t>Islimic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proposes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like</a:t>
            </a:r>
            <a:r>
              <a:rPr lang="pl-PL" sz="2400" dirty="0">
                <a:latin typeface="Goudy Old Style" panose="02020502050305020303" pitchFamily="18" charset="0"/>
              </a:rPr>
              <a:t>: </a:t>
            </a:r>
            <a:r>
              <a:rPr lang="pl-PL" sz="2400" dirty="0" err="1">
                <a:latin typeface="Goudy Old Style" panose="02020502050305020303" pitchFamily="18" charset="0"/>
              </a:rPr>
              <a:t>Umrah</a:t>
            </a:r>
            <a:r>
              <a:rPr lang="pl-PL" sz="2400" dirty="0">
                <a:latin typeface="Goudy Old Style" panose="02020502050305020303" pitchFamily="18" charset="0"/>
              </a:rPr>
              <a:t> and </a:t>
            </a:r>
            <a:r>
              <a:rPr lang="pl-PL" sz="2400" dirty="0" err="1">
                <a:latin typeface="Goudy Old Style" panose="02020502050305020303" pitchFamily="18" charset="0"/>
              </a:rPr>
              <a:t>Hajj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every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year</a:t>
            </a:r>
            <a:r>
              <a:rPr lang="pl-PL" sz="2400" dirty="0">
                <a:latin typeface="Goudy Old Style" panose="02020502050305020303" pitchFamily="18" charset="0"/>
              </a:rPr>
              <a:t>.   </a:t>
            </a:r>
          </a:p>
          <a:p>
            <a:pPr algn="l" rtl="0" fontAlgn="base"/>
            <a:r>
              <a:rPr lang="pl-PL" sz="2400" dirty="0">
                <a:latin typeface="Goudy Old Style" panose="02020502050305020303" pitchFamily="18" charset="0"/>
              </a:rPr>
              <a:t>    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400" dirty="0" err="1">
                <a:latin typeface="Goudy Old Style" panose="02020502050305020303" pitchFamily="18" charset="0"/>
              </a:rPr>
              <a:t>Resident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workers</a:t>
            </a:r>
            <a:r>
              <a:rPr lang="pl-PL" sz="2400" dirty="0">
                <a:latin typeface="Goudy Old Style" panose="02020502050305020303" pitchFamily="18" charset="0"/>
              </a:rPr>
              <a:t> and </a:t>
            </a:r>
            <a:r>
              <a:rPr lang="pl-PL" sz="2400" dirty="0" err="1">
                <a:latin typeface="Goudy Old Style" panose="02020502050305020303" pitchFamily="18" charset="0"/>
              </a:rPr>
              <a:t>their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families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ar-SA" sz="24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حر 20">
            <a:extLst>
              <a:ext uri="{FF2B5EF4-FFF2-40B4-BE49-F238E27FC236}">
                <a16:creationId xmlns:a16="http://schemas.microsoft.com/office/drawing/2014/main" id="{9898449D-AF14-3049-B2C7-62CDAD01B6E9}"/>
              </a:ext>
            </a:extLst>
          </p:cNvPr>
          <p:cNvSpPr/>
          <p:nvPr/>
        </p:nvSpPr>
        <p:spPr>
          <a:xfrm>
            <a:off x="8346164" y="0"/>
            <a:ext cx="3853224" cy="6857999"/>
          </a:xfrm>
          <a:custGeom>
            <a:avLst/>
            <a:gdLst>
              <a:gd name="connsiteX0" fmla="*/ 2702721 w 3853224"/>
              <a:gd name="connsiteY0" fmla="*/ 4562601 h 6494060"/>
              <a:gd name="connsiteX1" fmla="*/ 3274278 w 3853224"/>
              <a:gd name="connsiteY1" fmla="*/ 5238612 h 6494060"/>
              <a:gd name="connsiteX2" fmla="*/ 3845835 w 3853224"/>
              <a:gd name="connsiteY2" fmla="*/ 4562601 h 6494060"/>
              <a:gd name="connsiteX3" fmla="*/ 3845835 w 3853224"/>
              <a:gd name="connsiteY3" fmla="*/ 5818050 h 6494060"/>
              <a:gd name="connsiteX4" fmla="*/ 3274278 w 3853224"/>
              <a:gd name="connsiteY4" fmla="*/ 6494060 h 6494060"/>
              <a:gd name="connsiteX5" fmla="*/ 2702721 w 3853224"/>
              <a:gd name="connsiteY5" fmla="*/ 5818050 h 6494060"/>
              <a:gd name="connsiteX6" fmla="*/ 1351361 w 3853224"/>
              <a:gd name="connsiteY6" fmla="*/ 4562601 h 6494060"/>
              <a:gd name="connsiteX7" fmla="*/ 1922918 w 3853224"/>
              <a:gd name="connsiteY7" fmla="*/ 5238612 h 6494060"/>
              <a:gd name="connsiteX8" fmla="*/ 2494475 w 3853224"/>
              <a:gd name="connsiteY8" fmla="*/ 4562601 h 6494060"/>
              <a:gd name="connsiteX9" fmla="*/ 2494475 w 3853224"/>
              <a:gd name="connsiteY9" fmla="*/ 5818050 h 6494060"/>
              <a:gd name="connsiteX10" fmla="*/ 1922918 w 3853224"/>
              <a:gd name="connsiteY10" fmla="*/ 6494060 h 6494060"/>
              <a:gd name="connsiteX11" fmla="*/ 1351361 w 3853224"/>
              <a:gd name="connsiteY11" fmla="*/ 5818050 h 6494060"/>
              <a:gd name="connsiteX12" fmla="*/ 0 w 3853224"/>
              <a:gd name="connsiteY12" fmla="*/ 4562600 h 6494060"/>
              <a:gd name="connsiteX13" fmla="*/ 571558 w 3853224"/>
              <a:gd name="connsiteY13" fmla="*/ 5238611 h 6494060"/>
              <a:gd name="connsiteX14" fmla="*/ 1143115 w 3853224"/>
              <a:gd name="connsiteY14" fmla="*/ 4562600 h 6494060"/>
              <a:gd name="connsiteX15" fmla="*/ 1143115 w 3853224"/>
              <a:gd name="connsiteY15" fmla="*/ 5818049 h 6494060"/>
              <a:gd name="connsiteX16" fmla="*/ 571558 w 3853224"/>
              <a:gd name="connsiteY16" fmla="*/ 6494059 h 6494060"/>
              <a:gd name="connsiteX17" fmla="*/ 0 w 3853224"/>
              <a:gd name="connsiteY17" fmla="*/ 5818049 h 6494060"/>
              <a:gd name="connsiteX18" fmla="*/ 0 w 3853224"/>
              <a:gd name="connsiteY18" fmla="*/ 3065061 h 6494060"/>
              <a:gd name="connsiteX19" fmla="*/ 571558 w 3853224"/>
              <a:gd name="connsiteY19" fmla="*/ 3741071 h 6494060"/>
              <a:gd name="connsiteX20" fmla="*/ 1143115 w 3853224"/>
              <a:gd name="connsiteY20" fmla="*/ 3065061 h 6494060"/>
              <a:gd name="connsiteX21" fmla="*/ 1143115 w 3853224"/>
              <a:gd name="connsiteY21" fmla="*/ 4320509 h 6494060"/>
              <a:gd name="connsiteX22" fmla="*/ 571558 w 3853224"/>
              <a:gd name="connsiteY22" fmla="*/ 4996519 h 6494060"/>
              <a:gd name="connsiteX23" fmla="*/ 0 w 3853224"/>
              <a:gd name="connsiteY23" fmla="*/ 4320509 h 6494060"/>
              <a:gd name="connsiteX24" fmla="*/ 2702721 w 3853224"/>
              <a:gd name="connsiteY24" fmla="*/ 3041720 h 6494060"/>
              <a:gd name="connsiteX25" fmla="*/ 3274278 w 3853224"/>
              <a:gd name="connsiteY25" fmla="*/ 3717731 h 6494060"/>
              <a:gd name="connsiteX26" fmla="*/ 3845835 w 3853224"/>
              <a:gd name="connsiteY26" fmla="*/ 3041720 h 6494060"/>
              <a:gd name="connsiteX27" fmla="*/ 3845835 w 3853224"/>
              <a:gd name="connsiteY27" fmla="*/ 4297169 h 6494060"/>
              <a:gd name="connsiteX28" fmla="*/ 3274278 w 3853224"/>
              <a:gd name="connsiteY28" fmla="*/ 4973179 h 6494060"/>
              <a:gd name="connsiteX29" fmla="*/ 2702721 w 3853224"/>
              <a:gd name="connsiteY29" fmla="*/ 4297169 h 6494060"/>
              <a:gd name="connsiteX30" fmla="*/ 1350573 w 3853224"/>
              <a:gd name="connsiteY30" fmla="*/ 3041720 h 6494060"/>
              <a:gd name="connsiteX31" fmla="*/ 1922130 w 3853224"/>
              <a:gd name="connsiteY31" fmla="*/ 3717731 h 6494060"/>
              <a:gd name="connsiteX32" fmla="*/ 2493687 w 3853224"/>
              <a:gd name="connsiteY32" fmla="*/ 3041720 h 6494060"/>
              <a:gd name="connsiteX33" fmla="*/ 2493687 w 3853224"/>
              <a:gd name="connsiteY33" fmla="*/ 4297169 h 6494060"/>
              <a:gd name="connsiteX34" fmla="*/ 1922130 w 3853224"/>
              <a:gd name="connsiteY34" fmla="*/ 4973179 h 6494060"/>
              <a:gd name="connsiteX35" fmla="*/ 1350573 w 3853224"/>
              <a:gd name="connsiteY35" fmla="*/ 4297169 h 6494060"/>
              <a:gd name="connsiteX36" fmla="*/ 0 w 3853224"/>
              <a:gd name="connsiteY36" fmla="*/ 1567521 h 6494060"/>
              <a:gd name="connsiteX37" fmla="*/ 571558 w 3853224"/>
              <a:gd name="connsiteY37" fmla="*/ 2243531 h 6494060"/>
              <a:gd name="connsiteX38" fmla="*/ 1143115 w 3853224"/>
              <a:gd name="connsiteY38" fmla="*/ 1567521 h 6494060"/>
              <a:gd name="connsiteX39" fmla="*/ 1143115 w 3853224"/>
              <a:gd name="connsiteY39" fmla="*/ 2822969 h 6494060"/>
              <a:gd name="connsiteX40" fmla="*/ 571558 w 3853224"/>
              <a:gd name="connsiteY40" fmla="*/ 3498979 h 6494060"/>
              <a:gd name="connsiteX41" fmla="*/ 0 w 3853224"/>
              <a:gd name="connsiteY41" fmla="*/ 2822969 h 6494060"/>
              <a:gd name="connsiteX42" fmla="*/ 1349785 w 3853224"/>
              <a:gd name="connsiteY42" fmla="*/ 1550384 h 6494060"/>
              <a:gd name="connsiteX43" fmla="*/ 1921342 w 3853224"/>
              <a:gd name="connsiteY43" fmla="*/ 2226395 h 6494060"/>
              <a:gd name="connsiteX44" fmla="*/ 2492899 w 3853224"/>
              <a:gd name="connsiteY44" fmla="*/ 1550384 h 6494060"/>
              <a:gd name="connsiteX45" fmla="*/ 2492899 w 3853224"/>
              <a:gd name="connsiteY45" fmla="*/ 2805833 h 6494060"/>
              <a:gd name="connsiteX46" fmla="*/ 1921342 w 3853224"/>
              <a:gd name="connsiteY46" fmla="*/ 3481843 h 6494060"/>
              <a:gd name="connsiteX47" fmla="*/ 1349785 w 3853224"/>
              <a:gd name="connsiteY47" fmla="*/ 2805833 h 6494060"/>
              <a:gd name="connsiteX48" fmla="*/ 2702721 w 3853224"/>
              <a:gd name="connsiteY48" fmla="*/ 1503726 h 6494060"/>
              <a:gd name="connsiteX49" fmla="*/ 3274278 w 3853224"/>
              <a:gd name="connsiteY49" fmla="*/ 2179737 h 6494060"/>
              <a:gd name="connsiteX50" fmla="*/ 3845835 w 3853224"/>
              <a:gd name="connsiteY50" fmla="*/ 1503726 h 6494060"/>
              <a:gd name="connsiteX51" fmla="*/ 3845835 w 3853224"/>
              <a:gd name="connsiteY51" fmla="*/ 2759175 h 6494060"/>
              <a:gd name="connsiteX52" fmla="*/ 3274278 w 3853224"/>
              <a:gd name="connsiteY52" fmla="*/ 3435185 h 6494060"/>
              <a:gd name="connsiteX53" fmla="*/ 2702721 w 3853224"/>
              <a:gd name="connsiteY53" fmla="*/ 2759175 h 6494060"/>
              <a:gd name="connsiteX54" fmla="*/ 1357962 w 3853224"/>
              <a:gd name="connsiteY54" fmla="*/ 59048 h 6494060"/>
              <a:gd name="connsiteX55" fmla="*/ 1929519 w 3853224"/>
              <a:gd name="connsiteY55" fmla="*/ 735059 h 6494060"/>
              <a:gd name="connsiteX56" fmla="*/ 2501076 w 3853224"/>
              <a:gd name="connsiteY56" fmla="*/ 59048 h 6494060"/>
              <a:gd name="connsiteX57" fmla="*/ 2501076 w 3853224"/>
              <a:gd name="connsiteY57" fmla="*/ 1314497 h 6494060"/>
              <a:gd name="connsiteX58" fmla="*/ 1929519 w 3853224"/>
              <a:gd name="connsiteY58" fmla="*/ 1990507 h 6494060"/>
              <a:gd name="connsiteX59" fmla="*/ 1357962 w 3853224"/>
              <a:gd name="connsiteY59" fmla="*/ 1314497 h 6494060"/>
              <a:gd name="connsiteX60" fmla="*/ 19428 w 3853224"/>
              <a:gd name="connsiteY60" fmla="*/ 48196 h 6494060"/>
              <a:gd name="connsiteX61" fmla="*/ 590986 w 3853224"/>
              <a:gd name="connsiteY61" fmla="*/ 724207 h 6494060"/>
              <a:gd name="connsiteX62" fmla="*/ 1162543 w 3853224"/>
              <a:gd name="connsiteY62" fmla="*/ 48196 h 6494060"/>
              <a:gd name="connsiteX63" fmla="*/ 1162543 w 3853224"/>
              <a:gd name="connsiteY63" fmla="*/ 1303645 h 6494060"/>
              <a:gd name="connsiteX64" fmla="*/ 590986 w 3853224"/>
              <a:gd name="connsiteY64" fmla="*/ 1979655 h 6494060"/>
              <a:gd name="connsiteX65" fmla="*/ 19428 w 3853224"/>
              <a:gd name="connsiteY65" fmla="*/ 1303645 h 6494060"/>
              <a:gd name="connsiteX66" fmla="*/ 2710110 w 3853224"/>
              <a:gd name="connsiteY66" fmla="*/ 0 h 6494060"/>
              <a:gd name="connsiteX67" fmla="*/ 3281667 w 3853224"/>
              <a:gd name="connsiteY67" fmla="*/ 676011 h 6494060"/>
              <a:gd name="connsiteX68" fmla="*/ 3853224 w 3853224"/>
              <a:gd name="connsiteY68" fmla="*/ 0 h 6494060"/>
              <a:gd name="connsiteX69" fmla="*/ 3853224 w 3853224"/>
              <a:gd name="connsiteY69" fmla="*/ 1255449 h 6494060"/>
              <a:gd name="connsiteX70" fmla="*/ 3281667 w 3853224"/>
              <a:gd name="connsiteY70" fmla="*/ 1931458 h 6494060"/>
              <a:gd name="connsiteX71" fmla="*/ 2710110 w 3853224"/>
              <a:gd name="connsiteY71" fmla="*/ 1255449 h 649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3224" h="6494060">
                <a:moveTo>
                  <a:pt x="2702721" y="4562601"/>
                </a:moveTo>
                <a:lnTo>
                  <a:pt x="3274278" y="5238612"/>
                </a:lnTo>
                <a:lnTo>
                  <a:pt x="3845835" y="4562601"/>
                </a:lnTo>
                <a:lnTo>
                  <a:pt x="3845835" y="5818050"/>
                </a:lnTo>
                <a:lnTo>
                  <a:pt x="3274278" y="6494060"/>
                </a:lnTo>
                <a:lnTo>
                  <a:pt x="2702721" y="5818050"/>
                </a:lnTo>
                <a:close/>
                <a:moveTo>
                  <a:pt x="1351361" y="4562601"/>
                </a:moveTo>
                <a:lnTo>
                  <a:pt x="1922918" y="5238612"/>
                </a:lnTo>
                <a:lnTo>
                  <a:pt x="2494475" y="4562601"/>
                </a:lnTo>
                <a:lnTo>
                  <a:pt x="2494475" y="5818050"/>
                </a:lnTo>
                <a:lnTo>
                  <a:pt x="1922918" y="6494060"/>
                </a:lnTo>
                <a:lnTo>
                  <a:pt x="1351361" y="5818050"/>
                </a:lnTo>
                <a:close/>
                <a:moveTo>
                  <a:pt x="0" y="4562600"/>
                </a:moveTo>
                <a:lnTo>
                  <a:pt x="571558" y="5238611"/>
                </a:lnTo>
                <a:lnTo>
                  <a:pt x="1143115" y="4562600"/>
                </a:lnTo>
                <a:lnTo>
                  <a:pt x="1143115" y="5818049"/>
                </a:lnTo>
                <a:lnTo>
                  <a:pt x="571558" y="6494059"/>
                </a:lnTo>
                <a:lnTo>
                  <a:pt x="0" y="5818049"/>
                </a:lnTo>
                <a:close/>
                <a:moveTo>
                  <a:pt x="0" y="3065061"/>
                </a:moveTo>
                <a:lnTo>
                  <a:pt x="571558" y="3741071"/>
                </a:lnTo>
                <a:lnTo>
                  <a:pt x="1143115" y="3065061"/>
                </a:lnTo>
                <a:lnTo>
                  <a:pt x="1143115" y="4320509"/>
                </a:lnTo>
                <a:lnTo>
                  <a:pt x="571558" y="4996519"/>
                </a:lnTo>
                <a:lnTo>
                  <a:pt x="0" y="4320509"/>
                </a:lnTo>
                <a:close/>
                <a:moveTo>
                  <a:pt x="2702721" y="3041720"/>
                </a:moveTo>
                <a:lnTo>
                  <a:pt x="3274278" y="3717731"/>
                </a:lnTo>
                <a:lnTo>
                  <a:pt x="3845835" y="3041720"/>
                </a:lnTo>
                <a:lnTo>
                  <a:pt x="3845835" y="4297169"/>
                </a:lnTo>
                <a:lnTo>
                  <a:pt x="3274278" y="4973179"/>
                </a:lnTo>
                <a:lnTo>
                  <a:pt x="2702721" y="4297169"/>
                </a:lnTo>
                <a:close/>
                <a:moveTo>
                  <a:pt x="1350573" y="3041720"/>
                </a:moveTo>
                <a:lnTo>
                  <a:pt x="1922130" y="3717731"/>
                </a:lnTo>
                <a:lnTo>
                  <a:pt x="2493687" y="3041720"/>
                </a:lnTo>
                <a:lnTo>
                  <a:pt x="2493687" y="4297169"/>
                </a:lnTo>
                <a:lnTo>
                  <a:pt x="1922130" y="4973179"/>
                </a:lnTo>
                <a:lnTo>
                  <a:pt x="1350573" y="4297169"/>
                </a:lnTo>
                <a:close/>
                <a:moveTo>
                  <a:pt x="0" y="1567521"/>
                </a:moveTo>
                <a:lnTo>
                  <a:pt x="571558" y="2243531"/>
                </a:lnTo>
                <a:lnTo>
                  <a:pt x="1143115" y="1567521"/>
                </a:lnTo>
                <a:lnTo>
                  <a:pt x="1143115" y="2822969"/>
                </a:lnTo>
                <a:lnTo>
                  <a:pt x="571558" y="3498979"/>
                </a:lnTo>
                <a:lnTo>
                  <a:pt x="0" y="2822969"/>
                </a:lnTo>
                <a:close/>
                <a:moveTo>
                  <a:pt x="1349785" y="1550384"/>
                </a:moveTo>
                <a:lnTo>
                  <a:pt x="1921342" y="2226395"/>
                </a:lnTo>
                <a:lnTo>
                  <a:pt x="2492899" y="1550384"/>
                </a:lnTo>
                <a:lnTo>
                  <a:pt x="2492899" y="2805833"/>
                </a:lnTo>
                <a:lnTo>
                  <a:pt x="1921342" y="3481843"/>
                </a:lnTo>
                <a:lnTo>
                  <a:pt x="1349785" y="2805833"/>
                </a:lnTo>
                <a:close/>
                <a:moveTo>
                  <a:pt x="2702721" y="1503726"/>
                </a:moveTo>
                <a:lnTo>
                  <a:pt x="3274278" y="2179737"/>
                </a:lnTo>
                <a:lnTo>
                  <a:pt x="3845835" y="1503726"/>
                </a:lnTo>
                <a:lnTo>
                  <a:pt x="3845835" y="2759175"/>
                </a:lnTo>
                <a:lnTo>
                  <a:pt x="3274278" y="3435185"/>
                </a:lnTo>
                <a:lnTo>
                  <a:pt x="2702721" y="2759175"/>
                </a:lnTo>
                <a:close/>
                <a:moveTo>
                  <a:pt x="1357962" y="59048"/>
                </a:moveTo>
                <a:lnTo>
                  <a:pt x="1929519" y="735059"/>
                </a:lnTo>
                <a:lnTo>
                  <a:pt x="2501076" y="59048"/>
                </a:lnTo>
                <a:lnTo>
                  <a:pt x="2501076" y="1314497"/>
                </a:lnTo>
                <a:lnTo>
                  <a:pt x="1929519" y="1990507"/>
                </a:lnTo>
                <a:lnTo>
                  <a:pt x="1357962" y="1314497"/>
                </a:lnTo>
                <a:close/>
                <a:moveTo>
                  <a:pt x="19428" y="48196"/>
                </a:moveTo>
                <a:lnTo>
                  <a:pt x="590986" y="724207"/>
                </a:lnTo>
                <a:lnTo>
                  <a:pt x="1162543" y="48196"/>
                </a:lnTo>
                <a:lnTo>
                  <a:pt x="1162543" y="1303645"/>
                </a:lnTo>
                <a:lnTo>
                  <a:pt x="590986" y="1979655"/>
                </a:lnTo>
                <a:lnTo>
                  <a:pt x="19428" y="1303645"/>
                </a:lnTo>
                <a:close/>
                <a:moveTo>
                  <a:pt x="2710110" y="0"/>
                </a:moveTo>
                <a:lnTo>
                  <a:pt x="3281667" y="676011"/>
                </a:lnTo>
                <a:lnTo>
                  <a:pt x="3853224" y="0"/>
                </a:lnTo>
                <a:lnTo>
                  <a:pt x="3853224" y="1255449"/>
                </a:lnTo>
                <a:lnTo>
                  <a:pt x="3281667" y="1931458"/>
                </a:lnTo>
                <a:lnTo>
                  <a:pt x="2710110" y="125544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701411" rIns="25400" bIns="701410" numCol="1" spcCol="1270" anchor="ctr" anchorCtr="0">
            <a:noAutofit/>
          </a:bodyPr>
          <a:lstStyle/>
          <a:p>
            <a:pPr marL="0" lvl="0" indent="0" algn="ctr" defTabSz="17780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4000" kern="120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540A6463-33E4-2D46-A6C5-23F38E01F5E2}"/>
              </a:ext>
            </a:extLst>
          </p:cNvPr>
          <p:cNvSpPr txBox="1"/>
          <p:nvPr/>
        </p:nvSpPr>
        <p:spPr>
          <a:xfrm>
            <a:off x="3191068" y="0"/>
            <a:ext cx="38442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3600" dirty="0" err="1">
                <a:solidFill>
                  <a:srgbClr val="3E2725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Competition</a:t>
            </a:r>
            <a:endParaRPr lang="ar-SA" sz="3600" dirty="0">
              <a:solidFill>
                <a:srgbClr val="3E2725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AD9E1EA6-C715-7D4D-AC23-2F06B2517403}"/>
              </a:ext>
            </a:extLst>
          </p:cNvPr>
          <p:cNvSpPr txBox="1"/>
          <p:nvPr/>
        </p:nvSpPr>
        <p:spPr>
          <a:xfrm>
            <a:off x="0" y="596273"/>
            <a:ext cx="8346164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b="1" u="sng" dirty="0" err="1">
                <a:latin typeface="Goudy Old Style" panose="02020502050305020303" pitchFamily="18" charset="0"/>
              </a:rPr>
              <a:t>Our</a:t>
            </a:r>
            <a:r>
              <a:rPr lang="pl-PL" sz="2400" b="1" u="sng" dirty="0"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latin typeface="Goudy Old Style" panose="02020502050305020303" pitchFamily="18" charset="0"/>
              </a:rPr>
              <a:t>competitors</a:t>
            </a:r>
            <a:r>
              <a:rPr lang="pl-PL" sz="2400" b="1" u="sng" dirty="0">
                <a:latin typeface="Goudy Old Style" panose="02020502050305020303" pitchFamily="18" charset="0"/>
              </a:rPr>
              <a:t>:</a:t>
            </a:r>
          </a:p>
          <a:p>
            <a:pPr algn="l" rtl="0"/>
            <a:endParaRPr lang="pl-PL" sz="2400" b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Riyadh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Season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Market:</a:t>
            </a:r>
            <a:r>
              <a:rPr lang="pl-PL" sz="24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pl-PL" sz="2400" dirty="0">
                <a:latin typeface="Goudy Old Style" panose="02020502050305020303" pitchFamily="18" charset="0"/>
              </a:rPr>
              <a:t>(</a:t>
            </a:r>
            <a:r>
              <a:rPr lang="pl-PL" sz="2400" u="sng" dirty="0">
                <a:solidFill>
                  <a:srgbClr val="0563C1"/>
                </a:solidFill>
                <a:latin typeface="Goudy Old Style" panose="020205020503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https://riyadh-tours.com/riyadh-seasonal-dates-market/</a:t>
            </a:r>
            <a:r>
              <a:rPr lang="pl-PL" sz="2400" dirty="0">
                <a:solidFill>
                  <a:srgbClr val="0563C1"/>
                </a:solidFill>
                <a:latin typeface="Goudy Old Style" panose="020205020503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sz="2400" dirty="0">
                <a:latin typeface="Goudy Old Style" panose="02020502050305020303" pitchFamily="18" charset="0"/>
              </a:rPr>
              <a:t>) In </a:t>
            </a:r>
            <a:r>
              <a:rPr lang="pl-PL" sz="2400" dirty="0" err="1">
                <a:latin typeface="Goudy Old Style" panose="02020502050305020303" pitchFamily="18" charset="0"/>
              </a:rPr>
              <a:t>Riyadh</a:t>
            </a:r>
            <a:r>
              <a:rPr lang="pl-PL" sz="2400" dirty="0">
                <a:latin typeface="Goudy Old Style" panose="02020502050305020303" pitchFamily="18" charset="0"/>
              </a:rPr>
              <a:t>, </a:t>
            </a:r>
            <a:r>
              <a:rPr lang="pl-PL" sz="2400" b="1" dirty="0">
                <a:latin typeface="Goudy Old Style" panose="02020502050305020303" pitchFamily="18" charset="0"/>
              </a:rPr>
              <a:t>“Al </a:t>
            </a:r>
            <a:r>
              <a:rPr lang="pl-PL" sz="2400" b="1" dirty="0" err="1">
                <a:latin typeface="Goudy Old Style" panose="02020502050305020303" pitchFamily="18" charset="0"/>
              </a:rPr>
              <a:t>Rabwah</a:t>
            </a:r>
            <a:r>
              <a:rPr lang="pl-PL" sz="2400" b="1" dirty="0">
                <a:latin typeface="Goudy Old Style" panose="02020502050305020303" pitchFamily="18" charset="0"/>
              </a:rPr>
              <a:t> market”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is</a:t>
            </a:r>
            <a:r>
              <a:rPr lang="pl-PL" sz="2400" dirty="0">
                <a:latin typeface="Goudy Old Style" panose="02020502050305020303" pitchFamily="18" charset="0"/>
              </a:rPr>
              <a:t> one of the </a:t>
            </a:r>
            <a:r>
              <a:rPr lang="pl-PL" sz="2400" dirty="0" err="1">
                <a:latin typeface="Goudy Old Style" panose="02020502050305020303" pitchFamily="18" charset="0"/>
              </a:rPr>
              <a:t>main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markets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every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year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r>
              <a:rPr lang="pl-PL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  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Atayeb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Al Tumor:</a:t>
            </a:r>
            <a:r>
              <a:rPr lang="pl-PL" sz="2400" b="1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dirty="0">
                <a:latin typeface="Goudy Old Style" panose="02020502050305020303" pitchFamily="18" charset="0"/>
              </a:rPr>
              <a:t>Good </a:t>
            </a:r>
            <a:r>
              <a:rPr lang="pl-PL" sz="2400" dirty="0" err="1">
                <a:latin typeface="Goudy Old Style" panose="02020502050305020303" pitchFamily="18" charset="0"/>
              </a:rPr>
              <a:t>quality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dates</a:t>
            </a:r>
            <a:r>
              <a:rPr lang="pl-PL" sz="2400" dirty="0">
                <a:latin typeface="Goudy Old Style" panose="02020502050305020303" pitchFamily="18" charset="0"/>
              </a:rPr>
              <a:t>, </a:t>
            </a:r>
            <a:r>
              <a:rPr lang="pl-PL" sz="2400" dirty="0" err="1">
                <a:latin typeface="Goudy Old Style" panose="02020502050305020303" pitchFamily="18" charset="0"/>
              </a:rPr>
              <a:t>different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options</a:t>
            </a:r>
            <a:r>
              <a:rPr lang="pl-PL" sz="2400" dirty="0">
                <a:latin typeface="Goudy Old Style" panose="02020502050305020303" pitchFamily="18" charset="0"/>
              </a:rPr>
              <a:t> and </a:t>
            </a:r>
            <a:r>
              <a:rPr lang="pl-PL" sz="2400" dirty="0" err="1">
                <a:latin typeface="Goudy Old Style" panose="02020502050305020303" pitchFamily="18" charset="0"/>
              </a:rPr>
              <a:t>cheap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price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have</a:t>
            </a:r>
            <a:r>
              <a:rPr lang="pl-PL" sz="2400" dirty="0">
                <a:latin typeface="Goudy Old Style" panose="02020502050305020303" pitchFamily="18" charset="0"/>
              </a:rPr>
              <a:t> 15 </a:t>
            </a:r>
            <a:r>
              <a:rPr lang="pl-PL" sz="2400" dirty="0" err="1">
                <a:latin typeface="Goudy Old Style" panose="02020502050305020303" pitchFamily="18" charset="0"/>
              </a:rPr>
              <a:t>years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experience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400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Riyadh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factory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:</a:t>
            </a:r>
            <a:r>
              <a:rPr lang="pl-PL" sz="2400" b="1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dirty="0">
                <a:latin typeface="Goudy Old Style" panose="02020502050305020303" pitchFamily="18" charset="0"/>
              </a:rPr>
              <a:t>(</a:t>
            </a:r>
            <a:r>
              <a:rPr lang="pl-PL" sz="2400" u="sng" dirty="0">
                <a:solidFill>
                  <a:srgbClr val="0563C1"/>
                </a:solidFill>
                <a:latin typeface="Goudy Old Style" panose="020205020503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https://www.riyadhdatesfactory.com/</a:t>
            </a:r>
            <a:r>
              <a:rPr lang="pl-PL" sz="2400" u="sng" dirty="0">
                <a:latin typeface="Goudy Old Style" panose="02020502050305020303" pitchFamily="18" charset="0"/>
              </a:rPr>
              <a:t>)</a:t>
            </a:r>
            <a:r>
              <a:rPr lang="pl-PL" sz="2400" dirty="0">
                <a:latin typeface="Goudy Old Style" panose="02020502050305020303" pitchFamily="18" charset="0"/>
              </a:rPr>
              <a:t>“ </a:t>
            </a:r>
            <a:r>
              <a:rPr lang="pl-PL" sz="2400" dirty="0" err="1">
                <a:latin typeface="Goudy Old Style" panose="02020502050305020303" pitchFamily="18" charset="0"/>
              </a:rPr>
              <a:t>have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more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than</a:t>
            </a:r>
            <a:r>
              <a:rPr lang="pl-PL" sz="2400" dirty="0">
                <a:latin typeface="Goudy Old Style" panose="02020502050305020303" pitchFamily="18" charset="0"/>
              </a:rPr>
              <a:t> 25 </a:t>
            </a:r>
            <a:r>
              <a:rPr lang="pl-PL" sz="2400" dirty="0" err="1">
                <a:latin typeface="Goudy Old Style" panose="02020502050305020303" pitchFamily="18" charset="0"/>
              </a:rPr>
              <a:t>years</a:t>
            </a:r>
            <a:r>
              <a:rPr lang="pl-PL" sz="2400" dirty="0">
                <a:latin typeface="Goudy Old Style" panose="02020502050305020303" pitchFamily="18" charset="0"/>
              </a:rPr>
              <a:t> of </a:t>
            </a:r>
            <a:r>
              <a:rPr lang="pl-PL" sz="2400" dirty="0" err="1">
                <a:latin typeface="Goudy Old Style" panose="02020502050305020303" pitchFamily="18" charset="0"/>
              </a:rPr>
              <a:t>experience</a:t>
            </a:r>
            <a:r>
              <a:rPr lang="pl-PL" sz="2400" dirty="0">
                <a:latin typeface="Goudy Old Style" panose="02020502050305020303" pitchFamily="18" charset="0"/>
              </a:rPr>
              <a:t> in </a:t>
            </a:r>
            <a:r>
              <a:rPr lang="pl-PL" sz="2400" dirty="0" err="1">
                <a:latin typeface="Goudy Old Style" panose="02020502050305020303" pitchFamily="18" charset="0"/>
              </a:rPr>
              <a:t>sourcing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finest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date</a:t>
            </a:r>
            <a:r>
              <a:rPr lang="pl-PL" sz="2400" dirty="0">
                <a:latin typeface="Goudy Old Style" panose="02020502050305020303" pitchFamily="18" charset="0"/>
              </a:rPr>
              <a:t> products in the region </a:t>
            </a:r>
            <a:r>
              <a:rPr lang="pl-PL" sz="2400" dirty="0" err="1">
                <a:latin typeface="Goudy Old Style" panose="02020502050305020303" pitchFamily="18" charset="0"/>
              </a:rPr>
              <a:t>through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quality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control</a:t>
            </a:r>
            <a:r>
              <a:rPr lang="pl-PL" sz="2400" dirty="0">
                <a:latin typeface="Goudy Old Style" panose="02020502050305020303" pitchFamily="18" charset="0"/>
              </a:rPr>
              <a:t> system and </a:t>
            </a:r>
            <a:r>
              <a:rPr lang="pl-PL" sz="2400" dirty="0" err="1">
                <a:latin typeface="Goudy Old Style" panose="02020502050305020303" pitchFamily="18" charset="0"/>
              </a:rPr>
              <a:t>administrative</a:t>
            </a:r>
            <a:r>
              <a:rPr lang="pl-PL" sz="2400" dirty="0">
                <a:latin typeface="Goudy Old Style" panose="02020502050305020303" pitchFamily="18" charset="0"/>
              </a:rPr>
              <a:t> </a:t>
            </a:r>
            <a:r>
              <a:rPr lang="pl-PL" sz="2400" dirty="0" err="1">
                <a:latin typeface="Goudy Old Style" panose="02020502050305020303" pitchFamily="18" charset="0"/>
              </a:rPr>
              <a:t>protocols</a:t>
            </a:r>
            <a:r>
              <a:rPr lang="pl-PL" sz="2400" dirty="0">
                <a:latin typeface="Goudy Old Style" panose="02020502050305020303" pitchFamily="18" charset="0"/>
              </a:rPr>
              <a:t>”.</a:t>
            </a:r>
          </a:p>
          <a:p>
            <a:pPr algn="l" rtl="0" fontAlgn="base"/>
            <a:endParaRPr lang="pl-PL" sz="2400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Kingdom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b="1" u="sng" dirty="0" err="1">
                <a:solidFill>
                  <a:srgbClr val="450B09"/>
                </a:solidFill>
                <a:latin typeface="Goudy Old Style" panose="02020502050305020303" pitchFamily="18" charset="0"/>
              </a:rPr>
              <a:t>Dates</a:t>
            </a:r>
            <a:r>
              <a:rPr lang="pl-PL" sz="2400" b="1" u="sng" dirty="0">
                <a:solidFill>
                  <a:srgbClr val="450B09"/>
                </a:solidFill>
                <a:latin typeface="Goudy Old Style" panose="02020502050305020303" pitchFamily="18" charset="0"/>
              </a:rPr>
              <a:t>:</a:t>
            </a:r>
            <a:r>
              <a:rPr lang="pl-PL" sz="2400" b="1" dirty="0">
                <a:solidFill>
                  <a:srgbClr val="450B09"/>
                </a:solidFill>
                <a:latin typeface="Goudy Old Style" panose="02020502050305020303" pitchFamily="18" charset="0"/>
              </a:rPr>
              <a:t> </a:t>
            </a:r>
            <a:r>
              <a:rPr lang="pl-PL" sz="2400" dirty="0">
                <a:latin typeface="Goudy Old Style" panose="02020502050305020303" pitchFamily="18" charset="0"/>
              </a:rPr>
              <a:t>(</a:t>
            </a:r>
            <a:r>
              <a:rPr lang="pl-PL" sz="2400" u="sng" dirty="0">
                <a:solidFill>
                  <a:schemeClr val="bg1"/>
                </a:solidFill>
                <a:latin typeface="Goudy Old Style" panose="02020502050305020303" pitchFamily="18" charset="0"/>
                <a:hlinkClick r:id="rId5"/>
              </a:rPr>
              <a:t>https://kingdomdates.com.sa/</a:t>
            </a:r>
            <a:r>
              <a:rPr lang="pl-PL" sz="2400" dirty="0">
                <a:latin typeface="Goudy Old Style" panose="02020502050305020303" pitchFamily="18" charset="0"/>
              </a:rPr>
              <a:t>) </a:t>
            </a:r>
            <a:r>
              <a:rPr lang="pl-PL" sz="2400" dirty="0" err="1">
                <a:latin typeface="Goudy Old Style" panose="02020502050305020303" pitchFamily="18" charset="0"/>
              </a:rPr>
              <a:t>Established</a:t>
            </a:r>
            <a:r>
              <a:rPr lang="pl-PL" sz="2400" dirty="0">
                <a:latin typeface="Goudy Old Style" panose="02020502050305020303" pitchFamily="18" charset="0"/>
              </a:rPr>
              <a:t> in 1987 in </a:t>
            </a:r>
            <a:r>
              <a:rPr lang="pl-PL" sz="2400" dirty="0" err="1">
                <a:latin typeface="Goudy Old Style" panose="02020502050305020303" pitchFamily="18" charset="0"/>
              </a:rPr>
              <a:t>Saudi</a:t>
            </a:r>
            <a:r>
              <a:rPr lang="pl-PL" sz="2400" dirty="0">
                <a:latin typeface="Goudy Old Style" panose="02020502050305020303" pitchFamily="18" charset="0"/>
              </a:rPr>
              <a:t> Arabia to </a:t>
            </a:r>
            <a:r>
              <a:rPr lang="pl-PL" sz="2400" dirty="0" err="1">
                <a:latin typeface="Goudy Old Style" panose="02020502050305020303" pitchFamily="18" charset="0"/>
              </a:rPr>
              <a:t>provide</a:t>
            </a:r>
            <a:r>
              <a:rPr lang="pl-PL" sz="2400" dirty="0">
                <a:latin typeface="Goudy Old Style" panose="02020502050305020303" pitchFamily="18" charset="0"/>
              </a:rPr>
              <a:t> the </a:t>
            </a:r>
            <a:r>
              <a:rPr lang="pl-PL" sz="2400" dirty="0" err="1">
                <a:latin typeface="Goudy Old Style" panose="02020502050305020303" pitchFamily="18" charset="0"/>
              </a:rPr>
              <a:t>local</a:t>
            </a:r>
            <a:r>
              <a:rPr lang="pl-PL" sz="2400" dirty="0">
                <a:latin typeface="Goudy Old Style" panose="02020502050305020303" pitchFamily="18" charset="0"/>
              </a:rPr>
              <a:t> market with high </a:t>
            </a:r>
            <a:r>
              <a:rPr lang="pl-PL" sz="2400" dirty="0" err="1">
                <a:latin typeface="Goudy Old Style" panose="02020502050305020303" pitchFamily="18" charset="0"/>
              </a:rPr>
              <a:t>quality</a:t>
            </a:r>
            <a:r>
              <a:rPr lang="pl-PL" sz="2400" dirty="0">
                <a:latin typeface="Goudy Old Style" panose="02020502050305020303" pitchFamily="18" charset="0"/>
              </a:rPr>
              <a:t>.</a:t>
            </a:r>
            <a:endParaRPr lang="ar-SA" sz="24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E7565E4-9568-8A4F-B937-55D302EAE76D}"/>
              </a:ext>
            </a:extLst>
          </p:cNvPr>
          <p:cNvSpPr txBox="1"/>
          <p:nvPr/>
        </p:nvSpPr>
        <p:spPr>
          <a:xfrm>
            <a:off x="94113" y="1964925"/>
            <a:ext cx="8022894" cy="511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34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Key Partners: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Farmer contacts the consumer throughout the blockchain network.</a:t>
            </a: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Dates “Tamer” information added  by farmer only.</a:t>
            </a: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Merchant have no authority to change  information.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sz="34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sz="34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What we are solving?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Consumer lack of knowledge.</a:t>
            </a: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Consumer trust. 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sz="34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sz="34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Key Activities: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Creating trust among consumers by providing them information like (location, DOP, DOE). </a:t>
            </a:r>
          </a:p>
          <a:p>
            <a:pPr marL="285750" indent="-228600" algn="l" rtl="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 panose="02020502050305020303" pitchFamily="18" charset="0"/>
              </a:rPr>
              <a:t>Letting them know that the farmer is the only person authorized to enter the data.</a:t>
            </a:r>
          </a:p>
          <a:p>
            <a:pPr mar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شكل حر 13">
            <a:extLst>
              <a:ext uri="{FF2B5EF4-FFF2-40B4-BE49-F238E27FC236}">
                <a16:creationId xmlns:a16="http://schemas.microsoft.com/office/drawing/2014/main" id="{57169087-1BAA-E645-ACB0-0E3C9975189C}"/>
              </a:ext>
            </a:extLst>
          </p:cNvPr>
          <p:cNvSpPr/>
          <p:nvPr/>
        </p:nvSpPr>
        <p:spPr>
          <a:xfrm>
            <a:off x="5147733" y="3069557"/>
            <a:ext cx="3405290" cy="1105785"/>
          </a:xfrm>
          <a:custGeom>
            <a:avLst/>
            <a:gdLst>
              <a:gd name="connsiteX0" fmla="*/ 0 w 3405290"/>
              <a:gd name="connsiteY0" fmla="*/ 0 h 1105785"/>
              <a:gd name="connsiteX1" fmla="*/ 3405290 w 3405290"/>
              <a:gd name="connsiteY1" fmla="*/ 0 h 1105785"/>
              <a:gd name="connsiteX2" fmla="*/ 3405290 w 3405290"/>
              <a:gd name="connsiteY2" fmla="*/ 1105785 h 1105785"/>
              <a:gd name="connsiteX3" fmla="*/ 0 w 3405290"/>
              <a:gd name="connsiteY3" fmla="*/ 1105785 h 1105785"/>
              <a:gd name="connsiteX4" fmla="*/ 0 w 3405290"/>
              <a:gd name="connsiteY4" fmla="*/ 0 h 110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290" h="1105785">
                <a:moveTo>
                  <a:pt x="0" y="0"/>
                </a:moveTo>
                <a:lnTo>
                  <a:pt x="3405290" y="0"/>
                </a:lnTo>
                <a:lnTo>
                  <a:pt x="3405290" y="1105785"/>
                </a:lnTo>
                <a:lnTo>
                  <a:pt x="0" y="11057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" numCol="1" spcCol="1270" anchor="b" anchorCtr="0">
            <a:noAutofit/>
          </a:bodyPr>
          <a:lstStyle/>
          <a:p>
            <a:pPr marL="0" lvl="0" indent="0" algn="ctr" defTabSz="288925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6500" kern="1200"/>
          </a:p>
        </p:txBody>
      </p:sp>
      <p:sp>
        <p:nvSpPr>
          <p:cNvPr id="15" name="شكل حر 14">
            <a:extLst>
              <a:ext uri="{FF2B5EF4-FFF2-40B4-BE49-F238E27FC236}">
                <a16:creationId xmlns:a16="http://schemas.microsoft.com/office/drawing/2014/main" id="{283AAD70-B0F1-034B-B4CF-C5FC154CB964}"/>
              </a:ext>
            </a:extLst>
          </p:cNvPr>
          <p:cNvSpPr/>
          <p:nvPr/>
        </p:nvSpPr>
        <p:spPr>
          <a:xfrm>
            <a:off x="11326709" y="4753936"/>
            <a:ext cx="3405290" cy="1059162"/>
          </a:xfrm>
          <a:custGeom>
            <a:avLst/>
            <a:gdLst>
              <a:gd name="connsiteX0" fmla="*/ 0 w 3405290"/>
              <a:gd name="connsiteY0" fmla="*/ 0 h 1059162"/>
              <a:gd name="connsiteX1" fmla="*/ 3405290 w 3405290"/>
              <a:gd name="connsiteY1" fmla="*/ 0 h 1059162"/>
              <a:gd name="connsiteX2" fmla="*/ 3405290 w 3405290"/>
              <a:gd name="connsiteY2" fmla="*/ 1059162 h 1059162"/>
              <a:gd name="connsiteX3" fmla="*/ 0 w 3405290"/>
              <a:gd name="connsiteY3" fmla="*/ 1059162 h 1059162"/>
              <a:gd name="connsiteX4" fmla="*/ 0 w 3405290"/>
              <a:gd name="connsiteY4" fmla="*/ 0 h 10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290" h="1059162">
                <a:moveTo>
                  <a:pt x="0" y="0"/>
                </a:moveTo>
                <a:lnTo>
                  <a:pt x="3405290" y="0"/>
                </a:lnTo>
                <a:lnTo>
                  <a:pt x="3405290" y="1059162"/>
                </a:lnTo>
                <a:lnTo>
                  <a:pt x="0" y="10591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marL="0" lvl="0" indent="0" algn="ctr" defTabSz="288925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6500" kern="1200"/>
          </a:p>
        </p:txBody>
      </p:sp>
      <p:sp>
        <p:nvSpPr>
          <p:cNvPr id="16" name="شكل حر 15">
            <a:extLst>
              <a:ext uri="{FF2B5EF4-FFF2-40B4-BE49-F238E27FC236}">
                <a16:creationId xmlns:a16="http://schemas.microsoft.com/office/drawing/2014/main" id="{B19310DE-E42C-D444-A454-5E44EE47A70C}"/>
              </a:ext>
            </a:extLst>
          </p:cNvPr>
          <p:cNvSpPr/>
          <p:nvPr/>
        </p:nvSpPr>
        <p:spPr>
          <a:xfrm>
            <a:off x="11201156" y="3069557"/>
            <a:ext cx="3405290" cy="1377150"/>
          </a:xfrm>
          <a:custGeom>
            <a:avLst/>
            <a:gdLst>
              <a:gd name="connsiteX0" fmla="*/ 0 w 3405290"/>
              <a:gd name="connsiteY0" fmla="*/ 0 h 1377150"/>
              <a:gd name="connsiteX1" fmla="*/ 3405290 w 3405290"/>
              <a:gd name="connsiteY1" fmla="*/ 0 h 1377150"/>
              <a:gd name="connsiteX2" fmla="*/ 3405290 w 3405290"/>
              <a:gd name="connsiteY2" fmla="*/ 1377150 h 1377150"/>
              <a:gd name="connsiteX3" fmla="*/ 0 w 3405290"/>
              <a:gd name="connsiteY3" fmla="*/ 1377150 h 1377150"/>
              <a:gd name="connsiteX4" fmla="*/ 0 w 3405290"/>
              <a:gd name="connsiteY4" fmla="*/ 0 h 137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290" h="1377150">
                <a:moveTo>
                  <a:pt x="0" y="0"/>
                </a:moveTo>
                <a:lnTo>
                  <a:pt x="3405290" y="0"/>
                </a:lnTo>
                <a:lnTo>
                  <a:pt x="3405290" y="1377150"/>
                </a:lnTo>
                <a:lnTo>
                  <a:pt x="0" y="13771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marL="0" lvl="0" indent="0" algn="ctr" defTabSz="2889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6500" kern="1200"/>
          </a:p>
        </p:txBody>
      </p:sp>
      <p:sp>
        <p:nvSpPr>
          <p:cNvPr id="48" name="شكل حر 47">
            <a:hlinkClick r:id="" action="ppaction://noaction"/>
            <a:extLst>
              <a:ext uri="{FF2B5EF4-FFF2-40B4-BE49-F238E27FC236}">
                <a16:creationId xmlns:a16="http://schemas.microsoft.com/office/drawing/2014/main" id="{4A35C87E-E21D-2249-B94F-B1B8AA9A406B}"/>
              </a:ext>
            </a:extLst>
          </p:cNvPr>
          <p:cNvSpPr/>
          <p:nvPr/>
        </p:nvSpPr>
        <p:spPr>
          <a:xfrm>
            <a:off x="7372890" y="1877294"/>
            <a:ext cx="4774713" cy="4265257"/>
          </a:xfrm>
          <a:custGeom>
            <a:avLst/>
            <a:gdLst>
              <a:gd name="connsiteX0" fmla="*/ 4473786 w 5731691"/>
              <a:gd name="connsiteY0" fmla="*/ 3732375 h 5114902"/>
              <a:gd name="connsiteX1" fmla="*/ 5386058 w 5731691"/>
              <a:gd name="connsiteY1" fmla="*/ 3732375 h 5114902"/>
              <a:gd name="connsiteX2" fmla="*/ 5731690 w 5731691"/>
              <a:gd name="connsiteY2" fmla="*/ 4423639 h 5114902"/>
              <a:gd name="connsiteX3" fmla="*/ 5386058 w 5731691"/>
              <a:gd name="connsiteY3" fmla="*/ 5114902 h 5114902"/>
              <a:gd name="connsiteX4" fmla="*/ 4473786 w 5731691"/>
              <a:gd name="connsiteY4" fmla="*/ 5114902 h 5114902"/>
              <a:gd name="connsiteX5" fmla="*/ 4128154 w 5731691"/>
              <a:gd name="connsiteY5" fmla="*/ 4423639 h 5114902"/>
              <a:gd name="connsiteX6" fmla="*/ 1741498 w 5731691"/>
              <a:gd name="connsiteY6" fmla="*/ 3732375 h 5114902"/>
              <a:gd name="connsiteX7" fmla="*/ 2653770 w 5731691"/>
              <a:gd name="connsiteY7" fmla="*/ 3732375 h 5114902"/>
              <a:gd name="connsiteX8" fmla="*/ 2999402 w 5731691"/>
              <a:gd name="connsiteY8" fmla="*/ 4423639 h 5114902"/>
              <a:gd name="connsiteX9" fmla="*/ 2653770 w 5731691"/>
              <a:gd name="connsiteY9" fmla="*/ 5114902 h 5114902"/>
              <a:gd name="connsiteX10" fmla="*/ 1741498 w 5731691"/>
              <a:gd name="connsiteY10" fmla="*/ 5114902 h 5114902"/>
              <a:gd name="connsiteX11" fmla="*/ 1395866 w 5731691"/>
              <a:gd name="connsiteY11" fmla="*/ 4423639 h 5114902"/>
              <a:gd name="connsiteX12" fmla="*/ 370789 w 5731691"/>
              <a:gd name="connsiteY12" fmla="*/ 2989791 h 5114902"/>
              <a:gd name="connsiteX13" fmla="*/ 1283061 w 5731691"/>
              <a:gd name="connsiteY13" fmla="*/ 2989791 h 5114902"/>
              <a:gd name="connsiteX14" fmla="*/ 1628693 w 5731691"/>
              <a:gd name="connsiteY14" fmla="*/ 3681055 h 5114902"/>
              <a:gd name="connsiteX15" fmla="*/ 1283061 w 5731691"/>
              <a:gd name="connsiteY15" fmla="*/ 4372318 h 5114902"/>
              <a:gd name="connsiteX16" fmla="*/ 370789 w 5731691"/>
              <a:gd name="connsiteY16" fmla="*/ 4372318 h 5114902"/>
              <a:gd name="connsiteX17" fmla="*/ 25157 w 5731691"/>
              <a:gd name="connsiteY17" fmla="*/ 3681055 h 5114902"/>
              <a:gd name="connsiteX18" fmla="*/ 3107642 w 5731691"/>
              <a:gd name="connsiteY18" fmla="*/ 2973354 h 5114902"/>
              <a:gd name="connsiteX19" fmla="*/ 4019914 w 5731691"/>
              <a:gd name="connsiteY19" fmla="*/ 2973354 h 5114902"/>
              <a:gd name="connsiteX20" fmla="*/ 4365546 w 5731691"/>
              <a:gd name="connsiteY20" fmla="*/ 3664618 h 5114902"/>
              <a:gd name="connsiteX21" fmla="*/ 4019914 w 5731691"/>
              <a:gd name="connsiteY21" fmla="*/ 4355881 h 5114902"/>
              <a:gd name="connsiteX22" fmla="*/ 3107642 w 5731691"/>
              <a:gd name="connsiteY22" fmla="*/ 4355881 h 5114902"/>
              <a:gd name="connsiteX23" fmla="*/ 2762010 w 5731691"/>
              <a:gd name="connsiteY23" fmla="*/ 3664618 h 5114902"/>
              <a:gd name="connsiteX24" fmla="*/ 4473787 w 5731691"/>
              <a:gd name="connsiteY24" fmla="*/ 2229429 h 5114902"/>
              <a:gd name="connsiteX25" fmla="*/ 5386059 w 5731691"/>
              <a:gd name="connsiteY25" fmla="*/ 2229429 h 5114902"/>
              <a:gd name="connsiteX26" fmla="*/ 5731691 w 5731691"/>
              <a:gd name="connsiteY26" fmla="*/ 2920693 h 5114902"/>
              <a:gd name="connsiteX27" fmla="*/ 5386059 w 5731691"/>
              <a:gd name="connsiteY27" fmla="*/ 3611956 h 5114902"/>
              <a:gd name="connsiteX28" fmla="*/ 4473787 w 5731691"/>
              <a:gd name="connsiteY28" fmla="*/ 3611956 h 5114902"/>
              <a:gd name="connsiteX29" fmla="*/ 4128155 w 5731691"/>
              <a:gd name="connsiteY29" fmla="*/ 2920693 h 5114902"/>
              <a:gd name="connsiteX30" fmla="*/ 1741498 w 5731691"/>
              <a:gd name="connsiteY30" fmla="*/ 2217621 h 5114902"/>
              <a:gd name="connsiteX31" fmla="*/ 2653770 w 5731691"/>
              <a:gd name="connsiteY31" fmla="*/ 2217621 h 5114902"/>
              <a:gd name="connsiteX32" fmla="*/ 2999402 w 5731691"/>
              <a:gd name="connsiteY32" fmla="*/ 2908885 h 5114902"/>
              <a:gd name="connsiteX33" fmla="*/ 2653770 w 5731691"/>
              <a:gd name="connsiteY33" fmla="*/ 3600148 h 5114902"/>
              <a:gd name="connsiteX34" fmla="*/ 1741498 w 5731691"/>
              <a:gd name="connsiteY34" fmla="*/ 3600148 h 5114902"/>
              <a:gd name="connsiteX35" fmla="*/ 1395866 w 5731691"/>
              <a:gd name="connsiteY35" fmla="*/ 2908885 h 5114902"/>
              <a:gd name="connsiteX36" fmla="*/ 3107642 w 5731691"/>
              <a:gd name="connsiteY36" fmla="*/ 1462253 h 5114902"/>
              <a:gd name="connsiteX37" fmla="*/ 4019914 w 5731691"/>
              <a:gd name="connsiteY37" fmla="*/ 1462253 h 5114902"/>
              <a:gd name="connsiteX38" fmla="*/ 4365546 w 5731691"/>
              <a:gd name="connsiteY38" fmla="*/ 2153517 h 5114902"/>
              <a:gd name="connsiteX39" fmla="*/ 4019914 w 5731691"/>
              <a:gd name="connsiteY39" fmla="*/ 2844780 h 5114902"/>
              <a:gd name="connsiteX40" fmla="*/ 3107642 w 5731691"/>
              <a:gd name="connsiteY40" fmla="*/ 2844780 h 5114902"/>
              <a:gd name="connsiteX41" fmla="*/ 2762010 w 5731691"/>
              <a:gd name="connsiteY41" fmla="*/ 2153517 h 5114902"/>
              <a:gd name="connsiteX42" fmla="*/ 345632 w 5731691"/>
              <a:gd name="connsiteY42" fmla="*/ 1457267 h 5114902"/>
              <a:gd name="connsiteX43" fmla="*/ 1257904 w 5731691"/>
              <a:gd name="connsiteY43" fmla="*/ 1457267 h 5114902"/>
              <a:gd name="connsiteX44" fmla="*/ 1603536 w 5731691"/>
              <a:gd name="connsiteY44" fmla="*/ 2148531 h 5114902"/>
              <a:gd name="connsiteX45" fmla="*/ 1257904 w 5731691"/>
              <a:gd name="connsiteY45" fmla="*/ 2839794 h 5114902"/>
              <a:gd name="connsiteX46" fmla="*/ 345632 w 5731691"/>
              <a:gd name="connsiteY46" fmla="*/ 2839794 h 5114902"/>
              <a:gd name="connsiteX47" fmla="*/ 0 w 5731691"/>
              <a:gd name="connsiteY47" fmla="*/ 2148531 h 5114902"/>
              <a:gd name="connsiteX48" fmla="*/ 1741497 w 5731691"/>
              <a:gd name="connsiteY48" fmla="*/ 744454 h 5114902"/>
              <a:gd name="connsiteX49" fmla="*/ 2653769 w 5731691"/>
              <a:gd name="connsiteY49" fmla="*/ 744454 h 5114902"/>
              <a:gd name="connsiteX50" fmla="*/ 2999401 w 5731691"/>
              <a:gd name="connsiteY50" fmla="*/ 1435718 h 5114902"/>
              <a:gd name="connsiteX51" fmla="*/ 2653769 w 5731691"/>
              <a:gd name="connsiteY51" fmla="*/ 2126981 h 5114902"/>
              <a:gd name="connsiteX52" fmla="*/ 1741497 w 5731691"/>
              <a:gd name="connsiteY52" fmla="*/ 2126981 h 5114902"/>
              <a:gd name="connsiteX53" fmla="*/ 1395865 w 5731691"/>
              <a:gd name="connsiteY53" fmla="*/ 1435718 h 5114902"/>
              <a:gd name="connsiteX54" fmla="*/ 4473786 w 5731691"/>
              <a:gd name="connsiteY54" fmla="*/ 740520 h 5114902"/>
              <a:gd name="connsiteX55" fmla="*/ 5386058 w 5731691"/>
              <a:gd name="connsiteY55" fmla="*/ 740520 h 5114902"/>
              <a:gd name="connsiteX56" fmla="*/ 5731690 w 5731691"/>
              <a:gd name="connsiteY56" fmla="*/ 1431784 h 5114902"/>
              <a:gd name="connsiteX57" fmla="*/ 5386058 w 5731691"/>
              <a:gd name="connsiteY57" fmla="*/ 2123047 h 5114902"/>
              <a:gd name="connsiteX58" fmla="*/ 4473786 w 5731691"/>
              <a:gd name="connsiteY58" fmla="*/ 2123047 h 5114902"/>
              <a:gd name="connsiteX59" fmla="*/ 4128154 w 5731691"/>
              <a:gd name="connsiteY59" fmla="*/ 1431784 h 5114902"/>
              <a:gd name="connsiteX60" fmla="*/ 3107642 w 5731691"/>
              <a:gd name="connsiteY60" fmla="*/ 0 h 5114902"/>
              <a:gd name="connsiteX61" fmla="*/ 4019914 w 5731691"/>
              <a:gd name="connsiteY61" fmla="*/ 0 h 5114902"/>
              <a:gd name="connsiteX62" fmla="*/ 4365546 w 5731691"/>
              <a:gd name="connsiteY62" fmla="*/ 691264 h 5114902"/>
              <a:gd name="connsiteX63" fmla="*/ 4019914 w 5731691"/>
              <a:gd name="connsiteY63" fmla="*/ 1382527 h 5114902"/>
              <a:gd name="connsiteX64" fmla="*/ 3107642 w 5731691"/>
              <a:gd name="connsiteY64" fmla="*/ 1382527 h 5114902"/>
              <a:gd name="connsiteX65" fmla="*/ 2762010 w 5731691"/>
              <a:gd name="connsiteY65" fmla="*/ 691264 h 51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731691" h="5114902">
                <a:moveTo>
                  <a:pt x="4473786" y="3732375"/>
                </a:moveTo>
                <a:lnTo>
                  <a:pt x="5386058" y="3732375"/>
                </a:lnTo>
                <a:lnTo>
                  <a:pt x="5731690" y="4423639"/>
                </a:lnTo>
                <a:lnTo>
                  <a:pt x="5386058" y="5114902"/>
                </a:lnTo>
                <a:lnTo>
                  <a:pt x="4473786" y="5114902"/>
                </a:lnTo>
                <a:lnTo>
                  <a:pt x="4128154" y="4423639"/>
                </a:lnTo>
                <a:close/>
                <a:moveTo>
                  <a:pt x="1741498" y="3732375"/>
                </a:moveTo>
                <a:lnTo>
                  <a:pt x="2653770" y="3732375"/>
                </a:lnTo>
                <a:lnTo>
                  <a:pt x="2999402" y="4423639"/>
                </a:lnTo>
                <a:lnTo>
                  <a:pt x="2653770" y="5114902"/>
                </a:lnTo>
                <a:lnTo>
                  <a:pt x="1741498" y="5114902"/>
                </a:lnTo>
                <a:lnTo>
                  <a:pt x="1395866" y="4423639"/>
                </a:lnTo>
                <a:close/>
                <a:moveTo>
                  <a:pt x="370789" y="2989791"/>
                </a:moveTo>
                <a:lnTo>
                  <a:pt x="1283061" y="2989791"/>
                </a:lnTo>
                <a:lnTo>
                  <a:pt x="1628693" y="3681055"/>
                </a:lnTo>
                <a:lnTo>
                  <a:pt x="1283061" y="4372318"/>
                </a:lnTo>
                <a:lnTo>
                  <a:pt x="370789" y="4372318"/>
                </a:lnTo>
                <a:lnTo>
                  <a:pt x="25157" y="3681055"/>
                </a:lnTo>
                <a:close/>
                <a:moveTo>
                  <a:pt x="3107642" y="2973354"/>
                </a:moveTo>
                <a:lnTo>
                  <a:pt x="4019914" y="2973354"/>
                </a:lnTo>
                <a:lnTo>
                  <a:pt x="4365546" y="3664618"/>
                </a:lnTo>
                <a:lnTo>
                  <a:pt x="4019914" y="4355881"/>
                </a:lnTo>
                <a:lnTo>
                  <a:pt x="3107642" y="4355881"/>
                </a:lnTo>
                <a:lnTo>
                  <a:pt x="2762010" y="3664618"/>
                </a:lnTo>
                <a:close/>
                <a:moveTo>
                  <a:pt x="4473787" y="2229429"/>
                </a:moveTo>
                <a:lnTo>
                  <a:pt x="5386059" y="2229429"/>
                </a:lnTo>
                <a:lnTo>
                  <a:pt x="5731691" y="2920693"/>
                </a:lnTo>
                <a:lnTo>
                  <a:pt x="5386059" y="3611956"/>
                </a:lnTo>
                <a:lnTo>
                  <a:pt x="4473787" y="3611956"/>
                </a:lnTo>
                <a:lnTo>
                  <a:pt x="4128155" y="2920693"/>
                </a:lnTo>
                <a:close/>
                <a:moveTo>
                  <a:pt x="1741498" y="2217621"/>
                </a:moveTo>
                <a:lnTo>
                  <a:pt x="2653770" y="2217621"/>
                </a:lnTo>
                <a:lnTo>
                  <a:pt x="2999402" y="2908885"/>
                </a:lnTo>
                <a:lnTo>
                  <a:pt x="2653770" y="3600148"/>
                </a:lnTo>
                <a:lnTo>
                  <a:pt x="1741498" y="3600148"/>
                </a:lnTo>
                <a:lnTo>
                  <a:pt x="1395866" y="2908885"/>
                </a:lnTo>
                <a:close/>
                <a:moveTo>
                  <a:pt x="3107642" y="1462253"/>
                </a:moveTo>
                <a:lnTo>
                  <a:pt x="4019914" y="1462253"/>
                </a:lnTo>
                <a:lnTo>
                  <a:pt x="4365546" y="2153517"/>
                </a:lnTo>
                <a:lnTo>
                  <a:pt x="4019914" y="2844780"/>
                </a:lnTo>
                <a:lnTo>
                  <a:pt x="3107642" y="2844780"/>
                </a:lnTo>
                <a:lnTo>
                  <a:pt x="2762010" y="2153517"/>
                </a:lnTo>
                <a:close/>
                <a:moveTo>
                  <a:pt x="345632" y="1457267"/>
                </a:moveTo>
                <a:lnTo>
                  <a:pt x="1257904" y="1457267"/>
                </a:lnTo>
                <a:lnTo>
                  <a:pt x="1603536" y="2148531"/>
                </a:lnTo>
                <a:lnTo>
                  <a:pt x="1257904" y="2839794"/>
                </a:lnTo>
                <a:lnTo>
                  <a:pt x="345632" y="2839794"/>
                </a:lnTo>
                <a:lnTo>
                  <a:pt x="0" y="2148531"/>
                </a:lnTo>
                <a:close/>
                <a:moveTo>
                  <a:pt x="1741497" y="744454"/>
                </a:moveTo>
                <a:lnTo>
                  <a:pt x="2653769" y="744454"/>
                </a:lnTo>
                <a:lnTo>
                  <a:pt x="2999401" y="1435718"/>
                </a:lnTo>
                <a:lnTo>
                  <a:pt x="2653769" y="2126981"/>
                </a:lnTo>
                <a:lnTo>
                  <a:pt x="1741497" y="2126981"/>
                </a:lnTo>
                <a:lnTo>
                  <a:pt x="1395865" y="1435718"/>
                </a:lnTo>
                <a:close/>
                <a:moveTo>
                  <a:pt x="4473786" y="740520"/>
                </a:moveTo>
                <a:lnTo>
                  <a:pt x="5386058" y="740520"/>
                </a:lnTo>
                <a:lnTo>
                  <a:pt x="5731690" y="1431784"/>
                </a:lnTo>
                <a:lnTo>
                  <a:pt x="5386058" y="2123047"/>
                </a:lnTo>
                <a:lnTo>
                  <a:pt x="4473786" y="2123047"/>
                </a:lnTo>
                <a:lnTo>
                  <a:pt x="4128154" y="1431784"/>
                </a:lnTo>
                <a:close/>
                <a:moveTo>
                  <a:pt x="3107642" y="0"/>
                </a:moveTo>
                <a:lnTo>
                  <a:pt x="4019914" y="0"/>
                </a:lnTo>
                <a:lnTo>
                  <a:pt x="4365546" y="691264"/>
                </a:lnTo>
                <a:lnTo>
                  <a:pt x="4019914" y="1382527"/>
                </a:lnTo>
                <a:lnTo>
                  <a:pt x="3107642" y="1382527"/>
                </a:lnTo>
                <a:lnTo>
                  <a:pt x="2762010" y="691264"/>
                </a:lnTo>
                <a:close/>
              </a:path>
            </a:pathLst>
          </a:custGeom>
          <a:blipFill>
            <a:blip r:embed="rId2"/>
            <a:stretch>
              <a:fillRect l="-1000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E0DC0029-468E-1B41-99FF-74A694BD3FA9}"/>
              </a:ext>
            </a:extLst>
          </p:cNvPr>
          <p:cNvSpPr/>
          <p:nvPr/>
        </p:nvSpPr>
        <p:spPr>
          <a:xfrm>
            <a:off x="8117007" y="506204"/>
            <a:ext cx="3286477" cy="18312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Aft>
                <a:spcPts val="600"/>
              </a:spcAft>
            </a:pPr>
            <a:r>
              <a:rPr lang="pl-PL" sz="36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Business Model </a:t>
            </a:r>
          </a:p>
          <a:p>
            <a:pPr>
              <a:spcAft>
                <a:spcPts val="600"/>
              </a:spcAft>
            </a:pPr>
            <a:br>
              <a:rPr lang="pl-PL" sz="3600" dirty="0"/>
            </a:br>
            <a:endParaRPr lang="ar-SA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689EBDE-BBF4-124D-B864-DFAB5686F345}"/>
              </a:ext>
            </a:extLst>
          </p:cNvPr>
          <p:cNvSpPr txBox="1"/>
          <p:nvPr/>
        </p:nvSpPr>
        <p:spPr>
          <a:xfrm>
            <a:off x="1447800" y="2011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79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ثلث قائم الزاوية 23">
            <a:hlinkClick r:id="rId2" action="ppaction://hlinksldjump"/>
            <a:extLst>
              <a:ext uri="{FF2B5EF4-FFF2-40B4-BE49-F238E27FC236}">
                <a16:creationId xmlns:a16="http://schemas.microsoft.com/office/drawing/2014/main" id="{88099613-4376-2245-9841-E09A16DA8609}"/>
              </a:ext>
            </a:extLst>
          </p:cNvPr>
          <p:cNvSpPr/>
          <p:nvPr/>
        </p:nvSpPr>
        <p:spPr>
          <a:xfrm>
            <a:off x="-65315" y="-65315"/>
            <a:ext cx="12322629" cy="6988629"/>
          </a:xfrm>
          <a:prstGeom prst="rtTriangle">
            <a:avLst/>
          </a:prstGeom>
          <a:solidFill>
            <a:srgbClr val="3E2826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28" name="شكل حر 27">
            <a:extLst>
              <a:ext uri="{FF2B5EF4-FFF2-40B4-BE49-F238E27FC236}">
                <a16:creationId xmlns:a16="http://schemas.microsoft.com/office/drawing/2014/main" id="{86CBFB7F-E1BB-BA42-A969-FAAD0D595CCB}"/>
              </a:ext>
            </a:extLst>
          </p:cNvPr>
          <p:cNvSpPr/>
          <p:nvPr/>
        </p:nvSpPr>
        <p:spPr>
          <a:xfrm>
            <a:off x="2334809" y="3727082"/>
            <a:ext cx="1360112" cy="731243"/>
          </a:xfrm>
          <a:custGeom>
            <a:avLst/>
            <a:gdLst>
              <a:gd name="connsiteX0" fmla="*/ 0 w 1360112"/>
              <a:gd name="connsiteY0" fmla="*/ 0 h 731243"/>
              <a:gd name="connsiteX1" fmla="*/ 1360112 w 1360112"/>
              <a:gd name="connsiteY1" fmla="*/ 0 h 731243"/>
              <a:gd name="connsiteX2" fmla="*/ 1360112 w 1360112"/>
              <a:gd name="connsiteY2" fmla="*/ 731243 h 731243"/>
              <a:gd name="connsiteX3" fmla="*/ 0 w 1360112"/>
              <a:gd name="connsiteY3" fmla="*/ 731243 h 731243"/>
              <a:gd name="connsiteX4" fmla="*/ 0 w 1360112"/>
              <a:gd name="connsiteY4" fmla="*/ 0 h 7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112" h="731243">
                <a:moveTo>
                  <a:pt x="0" y="0"/>
                </a:moveTo>
                <a:lnTo>
                  <a:pt x="1360112" y="0"/>
                </a:lnTo>
                <a:lnTo>
                  <a:pt x="1360112" y="731243"/>
                </a:lnTo>
                <a:lnTo>
                  <a:pt x="0" y="731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marL="0" lvl="0" indent="0" algn="ctr" defTabSz="1555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3500" kern="1200"/>
          </a:p>
        </p:txBody>
      </p:sp>
      <p:sp>
        <p:nvSpPr>
          <p:cNvPr id="31" name="شكل حر 30">
            <a:extLst>
              <a:ext uri="{FF2B5EF4-FFF2-40B4-BE49-F238E27FC236}">
                <a16:creationId xmlns:a16="http://schemas.microsoft.com/office/drawing/2014/main" id="{D0FF4679-97DC-DB4A-9ED5-FF512E5C59FA}"/>
              </a:ext>
            </a:extLst>
          </p:cNvPr>
          <p:cNvSpPr/>
          <p:nvPr/>
        </p:nvSpPr>
        <p:spPr>
          <a:xfrm>
            <a:off x="-692539" y="4761548"/>
            <a:ext cx="1316238" cy="731243"/>
          </a:xfrm>
          <a:custGeom>
            <a:avLst/>
            <a:gdLst>
              <a:gd name="connsiteX0" fmla="*/ 0 w 1316238"/>
              <a:gd name="connsiteY0" fmla="*/ 0 h 731243"/>
              <a:gd name="connsiteX1" fmla="*/ 1316238 w 1316238"/>
              <a:gd name="connsiteY1" fmla="*/ 0 h 731243"/>
              <a:gd name="connsiteX2" fmla="*/ 1316238 w 1316238"/>
              <a:gd name="connsiteY2" fmla="*/ 731243 h 731243"/>
              <a:gd name="connsiteX3" fmla="*/ 0 w 1316238"/>
              <a:gd name="connsiteY3" fmla="*/ 731243 h 731243"/>
              <a:gd name="connsiteX4" fmla="*/ 0 w 1316238"/>
              <a:gd name="connsiteY4" fmla="*/ 0 h 7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238" h="731243">
                <a:moveTo>
                  <a:pt x="0" y="0"/>
                </a:moveTo>
                <a:lnTo>
                  <a:pt x="1316238" y="0"/>
                </a:lnTo>
                <a:lnTo>
                  <a:pt x="1316238" y="731243"/>
                </a:lnTo>
                <a:lnTo>
                  <a:pt x="0" y="731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marL="0" lvl="0" indent="0" algn="ctr" defTabSz="1555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3500" kern="1200"/>
          </a:p>
        </p:txBody>
      </p:sp>
      <p:sp>
        <p:nvSpPr>
          <p:cNvPr id="34" name="شكل حر 33">
            <a:extLst>
              <a:ext uri="{FF2B5EF4-FFF2-40B4-BE49-F238E27FC236}">
                <a16:creationId xmlns:a16="http://schemas.microsoft.com/office/drawing/2014/main" id="{B79BF195-BB08-B840-80C7-E903970AC8CF}"/>
              </a:ext>
            </a:extLst>
          </p:cNvPr>
          <p:cNvSpPr/>
          <p:nvPr/>
        </p:nvSpPr>
        <p:spPr>
          <a:xfrm>
            <a:off x="2334809" y="5796014"/>
            <a:ext cx="1360112" cy="731243"/>
          </a:xfrm>
          <a:custGeom>
            <a:avLst/>
            <a:gdLst>
              <a:gd name="connsiteX0" fmla="*/ 0 w 1360112"/>
              <a:gd name="connsiteY0" fmla="*/ 0 h 731243"/>
              <a:gd name="connsiteX1" fmla="*/ 1360112 w 1360112"/>
              <a:gd name="connsiteY1" fmla="*/ 0 h 731243"/>
              <a:gd name="connsiteX2" fmla="*/ 1360112 w 1360112"/>
              <a:gd name="connsiteY2" fmla="*/ 731243 h 731243"/>
              <a:gd name="connsiteX3" fmla="*/ 0 w 1360112"/>
              <a:gd name="connsiteY3" fmla="*/ 731243 h 731243"/>
              <a:gd name="connsiteX4" fmla="*/ 0 w 1360112"/>
              <a:gd name="connsiteY4" fmla="*/ 0 h 7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112" h="731243">
                <a:moveTo>
                  <a:pt x="0" y="0"/>
                </a:moveTo>
                <a:lnTo>
                  <a:pt x="1360112" y="0"/>
                </a:lnTo>
                <a:lnTo>
                  <a:pt x="1360112" y="731243"/>
                </a:lnTo>
                <a:lnTo>
                  <a:pt x="0" y="731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marL="0" lvl="0" indent="0" algn="ctr" defTabSz="1555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3500" kern="1200"/>
          </a:p>
        </p:txBody>
      </p:sp>
      <p:sp>
        <p:nvSpPr>
          <p:cNvPr id="48" name="شكل حر 47">
            <a:hlinkClick r:id="rId2" action="ppaction://hlinksldjump"/>
            <a:extLst>
              <a:ext uri="{FF2B5EF4-FFF2-40B4-BE49-F238E27FC236}">
                <a16:creationId xmlns:a16="http://schemas.microsoft.com/office/drawing/2014/main" id="{583EEE59-CB02-6946-A41A-7A9CEA91E2FA}"/>
              </a:ext>
            </a:extLst>
          </p:cNvPr>
          <p:cNvSpPr/>
          <p:nvPr/>
        </p:nvSpPr>
        <p:spPr>
          <a:xfrm>
            <a:off x="8314363" y="0"/>
            <a:ext cx="3877637" cy="4251739"/>
          </a:xfrm>
          <a:custGeom>
            <a:avLst/>
            <a:gdLst>
              <a:gd name="connsiteX0" fmla="*/ 1675279 w 3924471"/>
              <a:gd name="connsiteY0" fmla="*/ 4079651 h 5298390"/>
              <a:gd name="connsiteX1" fmla="*/ 2205431 w 3924471"/>
              <a:gd name="connsiteY1" fmla="*/ 4344727 h 5298390"/>
              <a:gd name="connsiteX2" fmla="*/ 2205431 w 3924471"/>
              <a:gd name="connsiteY2" fmla="*/ 5033314 h 5298390"/>
              <a:gd name="connsiteX3" fmla="*/ 1675279 w 3924471"/>
              <a:gd name="connsiteY3" fmla="*/ 5298390 h 5298390"/>
              <a:gd name="connsiteX4" fmla="*/ 1145128 w 3924471"/>
              <a:gd name="connsiteY4" fmla="*/ 5033314 h 5298390"/>
              <a:gd name="connsiteX5" fmla="*/ 1145128 w 3924471"/>
              <a:gd name="connsiteY5" fmla="*/ 4344727 h 5298390"/>
              <a:gd name="connsiteX6" fmla="*/ 530151 w 3924471"/>
              <a:gd name="connsiteY6" fmla="*/ 4079651 h 5298390"/>
              <a:gd name="connsiteX7" fmla="*/ 1060303 w 3924471"/>
              <a:gd name="connsiteY7" fmla="*/ 4344727 h 5298390"/>
              <a:gd name="connsiteX8" fmla="*/ 1060303 w 3924471"/>
              <a:gd name="connsiteY8" fmla="*/ 5033314 h 5298390"/>
              <a:gd name="connsiteX9" fmla="*/ 530151 w 3924471"/>
              <a:gd name="connsiteY9" fmla="*/ 5298390 h 5298390"/>
              <a:gd name="connsiteX10" fmla="*/ 0 w 3924471"/>
              <a:gd name="connsiteY10" fmla="*/ 5033314 h 5298390"/>
              <a:gd name="connsiteX11" fmla="*/ 0 w 3924471"/>
              <a:gd name="connsiteY11" fmla="*/ 4344727 h 5298390"/>
              <a:gd name="connsiteX12" fmla="*/ 2830596 w 3924471"/>
              <a:gd name="connsiteY12" fmla="*/ 4048206 h 5298390"/>
              <a:gd name="connsiteX13" fmla="*/ 3360748 w 3924471"/>
              <a:gd name="connsiteY13" fmla="*/ 4313282 h 5298390"/>
              <a:gd name="connsiteX14" fmla="*/ 3360748 w 3924471"/>
              <a:gd name="connsiteY14" fmla="*/ 5001869 h 5298390"/>
              <a:gd name="connsiteX15" fmla="*/ 2830596 w 3924471"/>
              <a:gd name="connsiteY15" fmla="*/ 5266945 h 5298390"/>
              <a:gd name="connsiteX16" fmla="*/ 2300445 w 3924471"/>
              <a:gd name="connsiteY16" fmla="*/ 5001869 h 5298390"/>
              <a:gd name="connsiteX17" fmla="*/ 2300445 w 3924471"/>
              <a:gd name="connsiteY17" fmla="*/ 4313282 h 5298390"/>
              <a:gd name="connsiteX18" fmla="*/ 2245649 w 3924471"/>
              <a:gd name="connsiteY18" fmla="*/ 3045185 h 5298390"/>
              <a:gd name="connsiteX19" fmla="*/ 2775801 w 3924471"/>
              <a:gd name="connsiteY19" fmla="*/ 3310261 h 5298390"/>
              <a:gd name="connsiteX20" fmla="*/ 2775801 w 3924471"/>
              <a:gd name="connsiteY20" fmla="*/ 3998848 h 5298390"/>
              <a:gd name="connsiteX21" fmla="*/ 2245649 w 3924471"/>
              <a:gd name="connsiteY21" fmla="*/ 4263924 h 5298390"/>
              <a:gd name="connsiteX22" fmla="*/ 1715498 w 3924471"/>
              <a:gd name="connsiteY22" fmla="*/ 3998848 h 5298390"/>
              <a:gd name="connsiteX23" fmla="*/ 1715498 w 3924471"/>
              <a:gd name="connsiteY23" fmla="*/ 3310261 h 5298390"/>
              <a:gd name="connsiteX24" fmla="*/ 1100521 w 3924471"/>
              <a:gd name="connsiteY24" fmla="*/ 3045185 h 5298390"/>
              <a:gd name="connsiteX25" fmla="*/ 1630673 w 3924471"/>
              <a:gd name="connsiteY25" fmla="*/ 3310261 h 5298390"/>
              <a:gd name="connsiteX26" fmla="*/ 1630673 w 3924471"/>
              <a:gd name="connsiteY26" fmla="*/ 3998848 h 5298390"/>
              <a:gd name="connsiteX27" fmla="*/ 1100521 w 3924471"/>
              <a:gd name="connsiteY27" fmla="*/ 4263924 h 5298390"/>
              <a:gd name="connsiteX28" fmla="*/ 570370 w 3924471"/>
              <a:gd name="connsiteY28" fmla="*/ 3998848 h 5298390"/>
              <a:gd name="connsiteX29" fmla="*/ 570370 w 3924471"/>
              <a:gd name="connsiteY29" fmla="*/ 3310261 h 5298390"/>
              <a:gd name="connsiteX30" fmla="*/ 3390777 w 3924471"/>
              <a:gd name="connsiteY30" fmla="*/ 3045184 h 5298390"/>
              <a:gd name="connsiteX31" fmla="*/ 3920929 w 3924471"/>
              <a:gd name="connsiteY31" fmla="*/ 3310260 h 5298390"/>
              <a:gd name="connsiteX32" fmla="*/ 3920929 w 3924471"/>
              <a:gd name="connsiteY32" fmla="*/ 3998847 h 5298390"/>
              <a:gd name="connsiteX33" fmla="*/ 3390777 w 3924471"/>
              <a:gd name="connsiteY33" fmla="*/ 4263923 h 5298390"/>
              <a:gd name="connsiteX34" fmla="*/ 2860626 w 3924471"/>
              <a:gd name="connsiteY34" fmla="*/ 3998847 h 5298390"/>
              <a:gd name="connsiteX35" fmla="*/ 2860626 w 3924471"/>
              <a:gd name="connsiteY35" fmla="*/ 3310260 h 5298390"/>
              <a:gd name="connsiteX36" fmla="*/ 1675280 w 3924471"/>
              <a:gd name="connsiteY36" fmla="*/ 2010720 h 5298390"/>
              <a:gd name="connsiteX37" fmla="*/ 2205431 w 3924471"/>
              <a:gd name="connsiteY37" fmla="*/ 2275796 h 5298390"/>
              <a:gd name="connsiteX38" fmla="*/ 2205431 w 3924471"/>
              <a:gd name="connsiteY38" fmla="*/ 2964383 h 5298390"/>
              <a:gd name="connsiteX39" fmla="*/ 1675280 w 3924471"/>
              <a:gd name="connsiteY39" fmla="*/ 3229459 h 5298390"/>
              <a:gd name="connsiteX40" fmla="*/ 1145128 w 3924471"/>
              <a:gd name="connsiteY40" fmla="*/ 2964383 h 5298390"/>
              <a:gd name="connsiteX41" fmla="*/ 1145128 w 3924471"/>
              <a:gd name="connsiteY41" fmla="*/ 2275796 h 5298390"/>
              <a:gd name="connsiteX42" fmla="*/ 530152 w 3924471"/>
              <a:gd name="connsiteY42" fmla="*/ 2010720 h 5298390"/>
              <a:gd name="connsiteX43" fmla="*/ 1060304 w 3924471"/>
              <a:gd name="connsiteY43" fmla="*/ 2275796 h 5298390"/>
              <a:gd name="connsiteX44" fmla="*/ 1060304 w 3924471"/>
              <a:gd name="connsiteY44" fmla="*/ 2964383 h 5298390"/>
              <a:gd name="connsiteX45" fmla="*/ 530152 w 3924471"/>
              <a:gd name="connsiteY45" fmla="*/ 3229459 h 5298390"/>
              <a:gd name="connsiteX46" fmla="*/ 1 w 3924471"/>
              <a:gd name="connsiteY46" fmla="*/ 2964383 h 5298390"/>
              <a:gd name="connsiteX47" fmla="*/ 1 w 3924471"/>
              <a:gd name="connsiteY47" fmla="*/ 2275796 h 5298390"/>
              <a:gd name="connsiteX48" fmla="*/ 2825292 w 3924471"/>
              <a:gd name="connsiteY48" fmla="*/ 2009011 h 5298390"/>
              <a:gd name="connsiteX49" fmla="*/ 3355444 w 3924471"/>
              <a:gd name="connsiteY49" fmla="*/ 2274087 h 5298390"/>
              <a:gd name="connsiteX50" fmla="*/ 3355444 w 3924471"/>
              <a:gd name="connsiteY50" fmla="*/ 2962674 h 5298390"/>
              <a:gd name="connsiteX51" fmla="*/ 2825292 w 3924471"/>
              <a:gd name="connsiteY51" fmla="*/ 3227750 h 5298390"/>
              <a:gd name="connsiteX52" fmla="*/ 2295141 w 3924471"/>
              <a:gd name="connsiteY52" fmla="*/ 2962674 h 5298390"/>
              <a:gd name="connsiteX53" fmla="*/ 2295141 w 3924471"/>
              <a:gd name="connsiteY53" fmla="*/ 2274087 h 5298390"/>
              <a:gd name="connsiteX54" fmla="*/ 1112952 w 3924471"/>
              <a:gd name="connsiteY54" fmla="*/ 1013669 h 5298390"/>
              <a:gd name="connsiteX55" fmla="*/ 1643105 w 3924471"/>
              <a:gd name="connsiteY55" fmla="*/ 1278745 h 5298390"/>
              <a:gd name="connsiteX56" fmla="*/ 1643105 w 3924471"/>
              <a:gd name="connsiteY56" fmla="*/ 1967332 h 5298390"/>
              <a:gd name="connsiteX57" fmla="*/ 1112952 w 3924471"/>
              <a:gd name="connsiteY57" fmla="*/ 2232408 h 5298390"/>
              <a:gd name="connsiteX58" fmla="*/ 582802 w 3924471"/>
              <a:gd name="connsiteY58" fmla="*/ 1967332 h 5298390"/>
              <a:gd name="connsiteX59" fmla="*/ 582802 w 3924471"/>
              <a:gd name="connsiteY59" fmla="*/ 1278745 h 5298390"/>
              <a:gd name="connsiteX60" fmla="*/ 3394319 w 3924471"/>
              <a:gd name="connsiteY60" fmla="*/ 1005990 h 5298390"/>
              <a:gd name="connsiteX61" fmla="*/ 3924471 w 3924471"/>
              <a:gd name="connsiteY61" fmla="*/ 1271066 h 5298390"/>
              <a:gd name="connsiteX62" fmla="*/ 3924471 w 3924471"/>
              <a:gd name="connsiteY62" fmla="*/ 1959653 h 5298390"/>
              <a:gd name="connsiteX63" fmla="*/ 3394319 w 3924471"/>
              <a:gd name="connsiteY63" fmla="*/ 2224729 h 5298390"/>
              <a:gd name="connsiteX64" fmla="*/ 2864168 w 3924471"/>
              <a:gd name="connsiteY64" fmla="*/ 1959653 h 5298390"/>
              <a:gd name="connsiteX65" fmla="*/ 2864168 w 3924471"/>
              <a:gd name="connsiteY65" fmla="*/ 1271066 h 5298390"/>
              <a:gd name="connsiteX66" fmla="*/ 2253776 w 3924471"/>
              <a:gd name="connsiteY66" fmla="*/ 1005990 h 5298390"/>
              <a:gd name="connsiteX67" fmla="*/ 2783928 w 3924471"/>
              <a:gd name="connsiteY67" fmla="*/ 1271066 h 5298390"/>
              <a:gd name="connsiteX68" fmla="*/ 2783928 w 3924471"/>
              <a:gd name="connsiteY68" fmla="*/ 1959653 h 5298390"/>
              <a:gd name="connsiteX69" fmla="*/ 2253776 w 3924471"/>
              <a:gd name="connsiteY69" fmla="*/ 2224729 h 5298390"/>
              <a:gd name="connsiteX70" fmla="*/ 1723625 w 3924471"/>
              <a:gd name="connsiteY70" fmla="*/ 1959653 h 5298390"/>
              <a:gd name="connsiteX71" fmla="*/ 1723625 w 3924471"/>
              <a:gd name="connsiteY71" fmla="*/ 1271066 h 5298390"/>
              <a:gd name="connsiteX72" fmla="*/ 2820450 w 3924471"/>
              <a:gd name="connsiteY72" fmla="*/ 0 h 5298390"/>
              <a:gd name="connsiteX73" fmla="*/ 3350602 w 3924471"/>
              <a:gd name="connsiteY73" fmla="*/ 265076 h 5298390"/>
              <a:gd name="connsiteX74" fmla="*/ 3350602 w 3924471"/>
              <a:gd name="connsiteY74" fmla="*/ 953663 h 5298390"/>
              <a:gd name="connsiteX75" fmla="*/ 2820450 w 3924471"/>
              <a:gd name="connsiteY75" fmla="*/ 1218739 h 5298390"/>
              <a:gd name="connsiteX76" fmla="*/ 2290299 w 3924471"/>
              <a:gd name="connsiteY76" fmla="*/ 953663 h 5298390"/>
              <a:gd name="connsiteX77" fmla="*/ 2290299 w 3924471"/>
              <a:gd name="connsiteY77" fmla="*/ 265076 h 5298390"/>
              <a:gd name="connsiteX78" fmla="*/ 1675280 w 3924471"/>
              <a:gd name="connsiteY78" fmla="*/ 0 h 5298390"/>
              <a:gd name="connsiteX79" fmla="*/ 2205431 w 3924471"/>
              <a:gd name="connsiteY79" fmla="*/ 265076 h 5298390"/>
              <a:gd name="connsiteX80" fmla="*/ 2205431 w 3924471"/>
              <a:gd name="connsiteY80" fmla="*/ 953663 h 5298390"/>
              <a:gd name="connsiteX81" fmla="*/ 1675280 w 3924471"/>
              <a:gd name="connsiteY81" fmla="*/ 1218739 h 5298390"/>
              <a:gd name="connsiteX82" fmla="*/ 1145128 w 3924471"/>
              <a:gd name="connsiteY82" fmla="*/ 953663 h 5298390"/>
              <a:gd name="connsiteX83" fmla="*/ 1145128 w 3924471"/>
              <a:gd name="connsiteY83" fmla="*/ 265076 h 529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924471" h="5298390">
                <a:moveTo>
                  <a:pt x="1675279" y="4079651"/>
                </a:moveTo>
                <a:lnTo>
                  <a:pt x="2205431" y="4344727"/>
                </a:lnTo>
                <a:lnTo>
                  <a:pt x="2205431" y="5033314"/>
                </a:lnTo>
                <a:lnTo>
                  <a:pt x="1675279" y="5298390"/>
                </a:lnTo>
                <a:lnTo>
                  <a:pt x="1145128" y="5033314"/>
                </a:lnTo>
                <a:lnTo>
                  <a:pt x="1145128" y="4344727"/>
                </a:lnTo>
                <a:close/>
                <a:moveTo>
                  <a:pt x="530151" y="4079651"/>
                </a:moveTo>
                <a:lnTo>
                  <a:pt x="1060303" y="4344727"/>
                </a:lnTo>
                <a:lnTo>
                  <a:pt x="1060303" y="5033314"/>
                </a:lnTo>
                <a:lnTo>
                  <a:pt x="530151" y="5298390"/>
                </a:lnTo>
                <a:lnTo>
                  <a:pt x="0" y="5033314"/>
                </a:lnTo>
                <a:lnTo>
                  <a:pt x="0" y="4344727"/>
                </a:lnTo>
                <a:close/>
                <a:moveTo>
                  <a:pt x="2830596" y="4048206"/>
                </a:moveTo>
                <a:lnTo>
                  <a:pt x="3360748" y="4313282"/>
                </a:lnTo>
                <a:lnTo>
                  <a:pt x="3360748" y="5001869"/>
                </a:lnTo>
                <a:lnTo>
                  <a:pt x="2830596" y="5266945"/>
                </a:lnTo>
                <a:lnTo>
                  <a:pt x="2300445" y="5001869"/>
                </a:lnTo>
                <a:lnTo>
                  <a:pt x="2300445" y="4313282"/>
                </a:lnTo>
                <a:close/>
                <a:moveTo>
                  <a:pt x="2245649" y="3045185"/>
                </a:moveTo>
                <a:lnTo>
                  <a:pt x="2775801" y="3310261"/>
                </a:lnTo>
                <a:lnTo>
                  <a:pt x="2775801" y="3998848"/>
                </a:lnTo>
                <a:lnTo>
                  <a:pt x="2245649" y="4263924"/>
                </a:lnTo>
                <a:lnTo>
                  <a:pt x="1715498" y="3998848"/>
                </a:lnTo>
                <a:lnTo>
                  <a:pt x="1715498" y="3310261"/>
                </a:lnTo>
                <a:close/>
                <a:moveTo>
                  <a:pt x="1100521" y="3045185"/>
                </a:moveTo>
                <a:lnTo>
                  <a:pt x="1630673" y="3310261"/>
                </a:lnTo>
                <a:lnTo>
                  <a:pt x="1630673" y="3998848"/>
                </a:lnTo>
                <a:lnTo>
                  <a:pt x="1100521" y="4263924"/>
                </a:lnTo>
                <a:lnTo>
                  <a:pt x="570370" y="3998848"/>
                </a:lnTo>
                <a:lnTo>
                  <a:pt x="570370" y="3310261"/>
                </a:lnTo>
                <a:close/>
                <a:moveTo>
                  <a:pt x="3390777" y="3045184"/>
                </a:moveTo>
                <a:lnTo>
                  <a:pt x="3920929" y="3310260"/>
                </a:lnTo>
                <a:lnTo>
                  <a:pt x="3920929" y="3998847"/>
                </a:lnTo>
                <a:lnTo>
                  <a:pt x="3390777" y="4263923"/>
                </a:lnTo>
                <a:lnTo>
                  <a:pt x="2860626" y="3998847"/>
                </a:lnTo>
                <a:lnTo>
                  <a:pt x="2860626" y="3310260"/>
                </a:lnTo>
                <a:close/>
                <a:moveTo>
                  <a:pt x="1675280" y="2010720"/>
                </a:moveTo>
                <a:lnTo>
                  <a:pt x="2205431" y="2275796"/>
                </a:lnTo>
                <a:lnTo>
                  <a:pt x="2205431" y="2964383"/>
                </a:lnTo>
                <a:lnTo>
                  <a:pt x="1675280" y="3229459"/>
                </a:lnTo>
                <a:lnTo>
                  <a:pt x="1145128" y="2964383"/>
                </a:lnTo>
                <a:lnTo>
                  <a:pt x="1145128" y="2275796"/>
                </a:lnTo>
                <a:close/>
                <a:moveTo>
                  <a:pt x="530152" y="2010720"/>
                </a:moveTo>
                <a:lnTo>
                  <a:pt x="1060304" y="2275796"/>
                </a:lnTo>
                <a:lnTo>
                  <a:pt x="1060304" y="2964383"/>
                </a:lnTo>
                <a:lnTo>
                  <a:pt x="530152" y="3229459"/>
                </a:lnTo>
                <a:lnTo>
                  <a:pt x="1" y="2964383"/>
                </a:lnTo>
                <a:lnTo>
                  <a:pt x="1" y="2275796"/>
                </a:lnTo>
                <a:close/>
                <a:moveTo>
                  <a:pt x="2825292" y="2009011"/>
                </a:moveTo>
                <a:lnTo>
                  <a:pt x="3355444" y="2274087"/>
                </a:lnTo>
                <a:lnTo>
                  <a:pt x="3355444" y="2962674"/>
                </a:lnTo>
                <a:lnTo>
                  <a:pt x="2825292" y="3227750"/>
                </a:lnTo>
                <a:lnTo>
                  <a:pt x="2295141" y="2962674"/>
                </a:lnTo>
                <a:lnTo>
                  <a:pt x="2295141" y="2274087"/>
                </a:lnTo>
                <a:close/>
                <a:moveTo>
                  <a:pt x="1112952" y="1013669"/>
                </a:moveTo>
                <a:lnTo>
                  <a:pt x="1643105" y="1278745"/>
                </a:lnTo>
                <a:lnTo>
                  <a:pt x="1643105" y="1967332"/>
                </a:lnTo>
                <a:lnTo>
                  <a:pt x="1112952" y="2232408"/>
                </a:lnTo>
                <a:lnTo>
                  <a:pt x="582802" y="1967332"/>
                </a:lnTo>
                <a:lnTo>
                  <a:pt x="582802" y="1278745"/>
                </a:lnTo>
                <a:close/>
                <a:moveTo>
                  <a:pt x="3394319" y="1005990"/>
                </a:moveTo>
                <a:lnTo>
                  <a:pt x="3924471" y="1271066"/>
                </a:lnTo>
                <a:lnTo>
                  <a:pt x="3924471" y="1959653"/>
                </a:lnTo>
                <a:lnTo>
                  <a:pt x="3394319" y="2224729"/>
                </a:lnTo>
                <a:lnTo>
                  <a:pt x="2864168" y="1959653"/>
                </a:lnTo>
                <a:lnTo>
                  <a:pt x="2864168" y="1271066"/>
                </a:lnTo>
                <a:close/>
                <a:moveTo>
                  <a:pt x="2253776" y="1005990"/>
                </a:moveTo>
                <a:lnTo>
                  <a:pt x="2783928" y="1271066"/>
                </a:lnTo>
                <a:lnTo>
                  <a:pt x="2783928" y="1959653"/>
                </a:lnTo>
                <a:lnTo>
                  <a:pt x="2253776" y="2224729"/>
                </a:lnTo>
                <a:lnTo>
                  <a:pt x="1723625" y="1959653"/>
                </a:lnTo>
                <a:lnTo>
                  <a:pt x="1723625" y="1271066"/>
                </a:lnTo>
                <a:close/>
                <a:moveTo>
                  <a:pt x="2820450" y="0"/>
                </a:moveTo>
                <a:lnTo>
                  <a:pt x="3350602" y="265076"/>
                </a:lnTo>
                <a:lnTo>
                  <a:pt x="3350602" y="953663"/>
                </a:lnTo>
                <a:lnTo>
                  <a:pt x="2820450" y="1218739"/>
                </a:lnTo>
                <a:lnTo>
                  <a:pt x="2290299" y="953663"/>
                </a:lnTo>
                <a:lnTo>
                  <a:pt x="2290299" y="265076"/>
                </a:lnTo>
                <a:close/>
                <a:moveTo>
                  <a:pt x="1675280" y="0"/>
                </a:moveTo>
                <a:lnTo>
                  <a:pt x="2205431" y="265076"/>
                </a:lnTo>
                <a:lnTo>
                  <a:pt x="2205431" y="953663"/>
                </a:lnTo>
                <a:lnTo>
                  <a:pt x="1675280" y="1218739"/>
                </a:lnTo>
                <a:lnTo>
                  <a:pt x="1145128" y="953663"/>
                </a:lnTo>
                <a:lnTo>
                  <a:pt x="1145128" y="265076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r="-19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2861" tIns="277550" rIns="252861" bIns="277550" numCol="1" spcCol="1270" anchor="ctr" anchorCtr="0">
            <a:noAutofit/>
          </a:bodyPr>
          <a:lstStyle/>
          <a:p>
            <a:pPr marL="0" lvl="0" indent="0" algn="ctr" defTabSz="102235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SA" sz="2300" kern="1200"/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9EC63B78-2844-834B-9EB1-01D76AFCAE21}"/>
              </a:ext>
            </a:extLst>
          </p:cNvPr>
          <p:cNvSpPr txBox="1"/>
          <p:nvPr/>
        </p:nvSpPr>
        <p:spPr>
          <a:xfrm>
            <a:off x="149665" y="1672947"/>
            <a:ext cx="6290841" cy="55707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The </a:t>
            </a:r>
            <a:r>
              <a:rPr lang="pl-PL" sz="2400" dirty="0" err="1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Key</a:t>
            </a:r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2400" dirty="0" err="1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Resources</a:t>
            </a:r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 </a:t>
            </a:r>
          </a:p>
          <a:p>
            <a:pPr algn="l" rtl="0"/>
            <a:endParaRPr lang="pl-PL" sz="2400" dirty="0">
              <a:solidFill>
                <a:srgbClr val="D3C7BD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Investors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>
                <a:latin typeface="Goudy Old Style" panose="02020502050305020303" pitchFamily="18" charset="0"/>
              </a:rPr>
              <a:t>Developers </a:t>
            </a:r>
            <a:r>
              <a:rPr lang="pl-PL" sz="2000" dirty="0" err="1">
                <a:latin typeface="Goudy Old Style" panose="02020502050305020303" pitchFamily="18" charset="0"/>
              </a:rPr>
              <a:t>creating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blockchain</a:t>
            </a:r>
            <a:r>
              <a:rPr lang="pl-PL" sz="2000" dirty="0">
                <a:latin typeface="Goudy Old Style" panose="02020502050305020303" pitchFamily="18" charset="0"/>
              </a:rPr>
              <a:t> network.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Metadata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entered</a:t>
            </a:r>
            <a:r>
              <a:rPr lang="pl-PL" sz="2000" dirty="0">
                <a:latin typeface="Goudy Old Style" panose="02020502050305020303" pitchFamily="18" charset="0"/>
              </a:rPr>
              <a:t>  by the </a:t>
            </a:r>
            <a:r>
              <a:rPr lang="pl-PL" sz="2000" dirty="0" err="1">
                <a:latin typeface="Goudy Old Style" panose="02020502050305020303" pitchFamily="18" charset="0"/>
              </a:rPr>
              <a:t>Farmers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>
                <a:latin typeface="Goudy Old Style" panose="02020502050305020303" pitchFamily="18" charset="0"/>
              </a:rPr>
              <a:t>On </a:t>
            </a:r>
            <a:r>
              <a:rPr lang="pl-PL" sz="2000" dirty="0" err="1">
                <a:latin typeface="Goudy Old Style" panose="02020502050305020303" pitchFamily="18" charset="0"/>
              </a:rPr>
              <a:t>foot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workers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moving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around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farms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reach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farmers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l-PL" sz="2000" dirty="0" err="1">
                <a:latin typeface="Goudy Old Style" panose="02020502050305020303" pitchFamily="18" charset="0"/>
              </a:rPr>
              <a:t>Trained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Merchants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tell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consumers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about</a:t>
            </a:r>
            <a:r>
              <a:rPr lang="pl-PL" sz="2000" dirty="0">
                <a:latin typeface="Goudy Old Style" panose="02020502050305020303" pitchFamily="18" charset="0"/>
              </a:rPr>
              <a:t> the </a:t>
            </a:r>
            <a:r>
              <a:rPr lang="pl-PL" sz="2000" dirty="0" err="1">
                <a:latin typeface="Goudy Old Style" panose="02020502050305020303" pitchFamily="18" charset="0"/>
              </a:rPr>
              <a:t>new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tech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pl-PL" sz="20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Customer</a:t>
            </a:r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l-PL" sz="2400" dirty="0" err="1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Relationships</a:t>
            </a:r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 </a:t>
            </a:r>
          </a:p>
          <a:p>
            <a:pPr algn="l" rtl="0" fontAlgn="base"/>
            <a:r>
              <a:rPr lang="pl-PL" sz="2000" dirty="0" err="1">
                <a:latin typeface="Goudy Old Style" panose="02020502050305020303" pitchFamily="18" charset="0"/>
              </a:rPr>
              <a:t>Building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strong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relationship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comes</a:t>
            </a:r>
            <a:r>
              <a:rPr lang="pl-PL" sz="2000" dirty="0">
                <a:latin typeface="Goudy Old Style" panose="02020502050305020303" pitchFamily="18" charset="0"/>
              </a:rPr>
              <a:t> with </a:t>
            </a:r>
            <a:r>
              <a:rPr lang="pl-PL" sz="2000" dirty="0" err="1">
                <a:latin typeface="Goudy Old Style" panose="02020502050305020303" pitchFamily="18" charset="0"/>
              </a:rPr>
              <a:t>insuring</a:t>
            </a:r>
            <a:r>
              <a:rPr lang="pl-PL" sz="2000" dirty="0">
                <a:latin typeface="Goudy Old Style" panose="02020502050305020303" pitchFamily="18" charset="0"/>
              </a:rPr>
              <a:t> the network </a:t>
            </a:r>
            <a:r>
              <a:rPr lang="pl-PL" sz="2000" dirty="0" err="1">
                <a:latin typeface="Goudy Old Style" panose="02020502050305020303" pitchFamily="18" charset="0"/>
              </a:rPr>
              <a:t>itself</a:t>
            </a:r>
            <a:r>
              <a:rPr lang="pl-PL" sz="2000" dirty="0">
                <a:latin typeface="Goudy Old Style" panose="02020502050305020303" pitchFamily="18" charset="0"/>
              </a:rPr>
              <a:t> for </a:t>
            </a:r>
            <a:r>
              <a:rPr lang="pl-PL" sz="2000" dirty="0" err="1">
                <a:latin typeface="Goudy Old Style" panose="02020502050305020303" pitchFamily="18" charset="0"/>
              </a:rPr>
              <a:t>consumers</a:t>
            </a:r>
            <a:r>
              <a:rPr lang="pl-PL" sz="2000" dirty="0">
                <a:latin typeface="Goudy Old Style" panose="02020502050305020303" pitchFamily="18" charset="0"/>
              </a:rPr>
              <a:t> and </a:t>
            </a:r>
            <a:r>
              <a:rPr lang="pl-PL" sz="2000" dirty="0" err="1">
                <a:latin typeface="Goudy Old Style" panose="02020502050305020303" pitchFamily="18" charset="0"/>
              </a:rPr>
              <a:t>making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it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easy</a:t>
            </a:r>
            <a:r>
              <a:rPr lang="pl-PL" sz="2000" dirty="0">
                <a:latin typeface="Goudy Old Style" panose="02020502050305020303" pitchFamily="18" charset="0"/>
              </a:rPr>
              <a:t> to </a:t>
            </a:r>
            <a:r>
              <a:rPr lang="pl-PL" sz="2000" dirty="0" err="1">
                <a:latin typeface="Goudy Old Style" panose="02020502050305020303" pitchFamily="18" charset="0"/>
              </a:rPr>
              <a:t>reach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at</a:t>
            </a:r>
            <a:r>
              <a:rPr lang="pl-PL" sz="2000" dirty="0">
                <a:latin typeface="Goudy Old Style" panose="02020502050305020303" pitchFamily="18" charset="0"/>
              </a:rPr>
              <a:t> </a:t>
            </a:r>
            <a:r>
              <a:rPr lang="pl-PL" sz="2000" dirty="0" err="1">
                <a:latin typeface="Goudy Old Style" panose="02020502050305020303" pitchFamily="18" charset="0"/>
              </a:rPr>
              <a:t>anytime</a:t>
            </a:r>
            <a:r>
              <a:rPr lang="pl-PL" sz="2000" dirty="0">
                <a:latin typeface="Goudy Old Style" panose="02020502050305020303" pitchFamily="18" charset="0"/>
              </a:rPr>
              <a:t>.</a:t>
            </a:r>
          </a:p>
          <a:p>
            <a:pPr algn="l" rtl="0" fontAlgn="base"/>
            <a:endParaRPr lang="pl-PL" sz="2000" dirty="0">
              <a:latin typeface="Goudy Old Style" panose="02020502050305020303" pitchFamily="18" charset="0"/>
            </a:endParaRPr>
          </a:p>
          <a:p>
            <a:pPr algn="l" rtl="0"/>
            <a:r>
              <a:rPr lang="pl-PL" sz="2400" dirty="0" err="1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Channels</a:t>
            </a:r>
            <a:r>
              <a:rPr lang="pl-PL" sz="2400" dirty="0">
                <a:solidFill>
                  <a:srgbClr val="D3C7BD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:</a:t>
            </a:r>
          </a:p>
          <a:p>
            <a:pPr algn="l" rtl="0" fontAlgn="base"/>
            <a:r>
              <a:rPr lang="pl-PL" sz="2000" dirty="0" err="1">
                <a:latin typeface="Goudy Old Style" panose="02020502050305020303" pitchFamily="18" charset="0"/>
              </a:rPr>
              <a:t>Website</a:t>
            </a:r>
            <a:r>
              <a:rPr lang="pl-PL" sz="2000" dirty="0">
                <a:latin typeface="Goudy Old Style" panose="02020502050305020303" pitchFamily="18" charset="0"/>
              </a:rPr>
              <a:t> link.</a:t>
            </a:r>
          </a:p>
          <a:p>
            <a:pPr marL="0" algn="l" defTabSz="914400" rtl="0" eaLnBrk="1" latinLnBrk="0" hangingPunct="1"/>
            <a:endParaRPr lang="ar-SA" sz="2000" dirty="0">
              <a:latin typeface="Goudy Old Style" panose="02020502050305020303" pitchFamily="18" charset="0"/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D9496153-F899-594C-8944-7CA2643F27FC}"/>
              </a:ext>
            </a:extLst>
          </p:cNvPr>
          <p:cNvSpPr/>
          <p:nvPr/>
        </p:nvSpPr>
        <p:spPr>
          <a:xfrm>
            <a:off x="4419194" y="294598"/>
            <a:ext cx="3286477" cy="18312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Aft>
                <a:spcPts val="600"/>
              </a:spcAft>
            </a:pPr>
            <a:r>
              <a:rPr lang="pl-PL" sz="3600" dirty="0">
                <a:solidFill>
                  <a:srgbClr val="4029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Business Model </a:t>
            </a:r>
          </a:p>
          <a:p>
            <a:pPr>
              <a:spcAft>
                <a:spcPts val="600"/>
              </a:spcAft>
            </a:pPr>
            <a:br>
              <a:rPr lang="pl-PL" sz="3600" dirty="0"/>
            </a:br>
            <a:endParaRPr lang="ar-SA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74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879</Words>
  <Application>Microsoft Macintosh PowerPoint</Application>
  <PresentationFormat>شاشة عريضة</PresentationFormat>
  <Paragraphs>131</Paragraphs>
  <Slides>19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30" baseType="lpstr">
      <vt:lpstr>29LT Bukra Bold Italic</vt:lpstr>
      <vt:lpstr>Apple Chancery</vt:lpstr>
      <vt:lpstr>Apple Chancery</vt:lpstr>
      <vt:lpstr>Arial</vt:lpstr>
      <vt:lpstr>Calibri</vt:lpstr>
      <vt:lpstr>Calibri Light</vt:lpstr>
      <vt:lpstr>Chalkduster</vt:lpstr>
      <vt:lpstr>Goudy Old Style</vt:lpstr>
      <vt:lpstr>Impact</vt:lpstr>
      <vt:lpstr>Zapfino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ABEER SALEM SALEH BINMERDAH</dc:creator>
  <cp:lastModifiedBy>ABEER SALEM SALEH BINMERDAH</cp:lastModifiedBy>
  <cp:revision>134</cp:revision>
  <dcterms:created xsi:type="dcterms:W3CDTF">2021-04-15T11:15:47Z</dcterms:created>
  <dcterms:modified xsi:type="dcterms:W3CDTF">2021-04-20T13:33:44Z</dcterms:modified>
</cp:coreProperties>
</file>