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1" r:id="rId15"/>
    <p:sldId id="272" r:id="rId16"/>
    <p:sldId id="274" r:id="rId17"/>
    <p:sldId id="273" r:id="rId18"/>
    <p:sldId id="270" r:id="rId19"/>
  </p:sldIdLst>
  <p:sldSz cx="9144000" cy="6858000" type="screen4x3"/>
  <p:notesSz cx="6888163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71293-1F4D-4EDC-AC1B-22917346FCB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58F89992-7ADF-4CA0-BD42-3103847E47D0}">
      <dgm:prSet phldrT="[Text]"/>
      <dgm:spPr/>
      <dgm:t>
        <a:bodyPr/>
        <a:lstStyle/>
        <a:p>
          <a:endParaRPr lang="en-MY" dirty="0"/>
        </a:p>
      </dgm:t>
    </dgm:pt>
    <dgm:pt modelId="{1C076900-C628-43FD-8A71-5DC0651825E3}" type="parTrans" cxnId="{9F869C64-7814-4C0F-AB06-419362DF8325}">
      <dgm:prSet/>
      <dgm:spPr/>
      <dgm:t>
        <a:bodyPr/>
        <a:lstStyle/>
        <a:p>
          <a:endParaRPr lang="en-MY"/>
        </a:p>
      </dgm:t>
    </dgm:pt>
    <dgm:pt modelId="{F63B62E7-10F8-4AB8-B183-B29B492A48C5}" type="sibTrans" cxnId="{9F869C64-7814-4C0F-AB06-419362DF8325}">
      <dgm:prSet/>
      <dgm:spPr/>
      <dgm:t>
        <a:bodyPr/>
        <a:lstStyle/>
        <a:p>
          <a:endParaRPr lang="en-MY"/>
        </a:p>
      </dgm:t>
    </dgm:pt>
    <dgm:pt modelId="{20D23C4E-CA41-402B-9284-B853CB122A6F}">
      <dgm:prSet phldrT="[Text]"/>
      <dgm:spPr/>
      <dgm:t>
        <a:bodyPr/>
        <a:lstStyle/>
        <a:p>
          <a:endParaRPr lang="en-MY" dirty="0"/>
        </a:p>
      </dgm:t>
    </dgm:pt>
    <dgm:pt modelId="{D9DF3FA8-7A6E-4E4A-B1B2-2FE7F3416333}" type="parTrans" cxnId="{8C84C71A-518B-4BE6-ABCC-0F9F92135578}">
      <dgm:prSet/>
      <dgm:spPr/>
      <dgm:t>
        <a:bodyPr/>
        <a:lstStyle/>
        <a:p>
          <a:endParaRPr lang="en-MY"/>
        </a:p>
      </dgm:t>
    </dgm:pt>
    <dgm:pt modelId="{2CE26F5A-402C-47D4-AE4E-EDAC30F5FA7C}" type="sibTrans" cxnId="{8C84C71A-518B-4BE6-ABCC-0F9F92135578}">
      <dgm:prSet/>
      <dgm:spPr/>
      <dgm:t>
        <a:bodyPr/>
        <a:lstStyle/>
        <a:p>
          <a:endParaRPr lang="en-MY"/>
        </a:p>
      </dgm:t>
    </dgm:pt>
    <dgm:pt modelId="{39C6F1ED-0A42-4BEC-9D89-A66D4EC11BF9}">
      <dgm:prSet phldrT="[Text]"/>
      <dgm:spPr/>
      <dgm:t>
        <a:bodyPr/>
        <a:lstStyle/>
        <a:p>
          <a:r>
            <a:rPr lang="en-MY" dirty="0" err="1" smtClean="0"/>
            <a:t>apa-apa</a:t>
          </a:r>
          <a:r>
            <a:rPr lang="en-MY" dirty="0" smtClean="0"/>
            <a:t> </a:t>
          </a:r>
          <a:r>
            <a:rPr lang="en-MY" dirty="0" err="1" smtClean="0"/>
            <a:t>harta</a:t>
          </a:r>
          <a:r>
            <a:rPr lang="en-MY" dirty="0" smtClean="0"/>
            <a:t> yang </a:t>
          </a:r>
          <a:r>
            <a:rPr lang="en-MY" dirty="0" err="1" smtClean="0"/>
            <a:t>ditahan</a:t>
          </a:r>
          <a:r>
            <a:rPr lang="en-MY" dirty="0" smtClean="0"/>
            <a:t> </a:t>
          </a:r>
          <a:r>
            <a:rPr lang="en-MY" dirty="0" err="1" smtClean="0"/>
            <a:t>hak</a:t>
          </a:r>
          <a:r>
            <a:rPr lang="en-MY" dirty="0" smtClean="0"/>
            <a:t> </a:t>
          </a:r>
          <a:r>
            <a:rPr lang="en-MY" dirty="0" err="1" smtClean="0"/>
            <a:t>pewakaf</a:t>
          </a:r>
          <a:r>
            <a:rPr lang="en-MY" dirty="0" smtClean="0"/>
            <a:t> </a:t>
          </a:r>
          <a:r>
            <a:rPr lang="en-MY" dirty="0" err="1" smtClean="0"/>
            <a:t>ke</a:t>
          </a:r>
          <a:r>
            <a:rPr lang="en-MY" dirty="0" smtClean="0"/>
            <a:t> </a:t>
          </a:r>
          <a:r>
            <a:rPr lang="en-MY" dirty="0" err="1" smtClean="0"/>
            <a:t>atas</a:t>
          </a:r>
          <a:r>
            <a:rPr lang="en-MY" dirty="0" smtClean="0"/>
            <a:t> </a:t>
          </a:r>
          <a:r>
            <a:rPr lang="en-MY" dirty="0" err="1" smtClean="0"/>
            <a:t>harta</a:t>
          </a:r>
          <a:r>
            <a:rPr lang="en-MY" dirty="0" smtClean="0"/>
            <a:t> </a:t>
          </a:r>
          <a:r>
            <a:rPr lang="en-MY" dirty="0" err="1" smtClean="0"/>
            <a:t>tersebut</a:t>
          </a:r>
          <a:r>
            <a:rPr lang="en-MY" dirty="0" smtClean="0"/>
            <a:t> </a:t>
          </a:r>
          <a:r>
            <a:rPr lang="en-MY" dirty="0" err="1" smtClean="0"/>
            <a:t>daripada</a:t>
          </a:r>
          <a:r>
            <a:rPr lang="en-MY" dirty="0" smtClean="0"/>
            <a:t> </a:t>
          </a:r>
          <a:r>
            <a:rPr lang="en-MY" dirty="0" err="1" smtClean="0"/>
            <a:t>sebarang</a:t>
          </a:r>
          <a:r>
            <a:rPr lang="en-MY" dirty="0" smtClean="0"/>
            <a:t> </a:t>
          </a:r>
          <a:r>
            <a:rPr lang="en-MY" dirty="0" err="1" smtClean="0"/>
            <a:t>urusan</a:t>
          </a:r>
          <a:r>
            <a:rPr lang="en-MY" dirty="0" smtClean="0"/>
            <a:t> </a:t>
          </a:r>
          <a:r>
            <a:rPr lang="en-MY" dirty="0" err="1" smtClean="0"/>
            <a:t>jual</a:t>
          </a:r>
          <a:r>
            <a:rPr lang="en-MY" dirty="0" smtClean="0"/>
            <a:t> </a:t>
          </a:r>
          <a:r>
            <a:rPr lang="en-MY" dirty="0" err="1" smtClean="0"/>
            <a:t>beli</a:t>
          </a:r>
          <a:r>
            <a:rPr lang="en-MY" dirty="0" smtClean="0"/>
            <a:t>, </a:t>
          </a:r>
          <a:r>
            <a:rPr lang="en-MY" dirty="0" err="1" smtClean="0"/>
            <a:t>pewarisan</a:t>
          </a:r>
          <a:r>
            <a:rPr lang="en-MY" dirty="0" smtClean="0"/>
            <a:t>, </a:t>
          </a:r>
          <a:r>
            <a:rPr lang="en-MY" dirty="0" err="1" smtClean="0"/>
            <a:t>hibah</a:t>
          </a:r>
          <a:r>
            <a:rPr lang="en-MY" dirty="0" smtClean="0"/>
            <a:t> </a:t>
          </a:r>
          <a:r>
            <a:rPr lang="en-MY" dirty="0" err="1" smtClean="0"/>
            <a:t>dan</a:t>
          </a:r>
          <a:r>
            <a:rPr lang="en-MY" dirty="0" smtClean="0"/>
            <a:t> </a:t>
          </a:r>
          <a:r>
            <a:rPr lang="en-MY" dirty="0" err="1" smtClean="0"/>
            <a:t>wasiat</a:t>
          </a:r>
          <a:r>
            <a:rPr lang="en-MY" dirty="0" smtClean="0"/>
            <a:t> di </a:t>
          </a:r>
          <a:r>
            <a:rPr lang="en-MY" dirty="0" err="1" smtClean="0"/>
            <a:t>samping</a:t>
          </a:r>
          <a:r>
            <a:rPr lang="en-MY" dirty="0" smtClean="0"/>
            <a:t> </a:t>
          </a:r>
          <a:r>
            <a:rPr lang="en-MY" dirty="0" err="1" smtClean="0"/>
            <a:t>mengekalkan</a:t>
          </a:r>
          <a:r>
            <a:rPr lang="en-MY" dirty="0" smtClean="0"/>
            <a:t> </a:t>
          </a:r>
          <a:r>
            <a:rPr lang="en-MY" dirty="0" err="1" smtClean="0"/>
            <a:t>sumber</a:t>
          </a:r>
          <a:r>
            <a:rPr lang="en-MY" dirty="0" smtClean="0"/>
            <a:t> </a:t>
          </a:r>
          <a:r>
            <a:rPr lang="en-MY" dirty="0" err="1" smtClean="0"/>
            <a:t>fizikalnya</a:t>
          </a:r>
          <a:r>
            <a:rPr lang="en-MY" dirty="0" smtClean="0"/>
            <a:t>, </a:t>
          </a:r>
          <a:r>
            <a:rPr lang="en-MY" dirty="0" err="1" smtClean="0"/>
            <a:t>untuk</a:t>
          </a:r>
          <a:r>
            <a:rPr lang="en-MY" dirty="0" smtClean="0"/>
            <a:t> </a:t>
          </a:r>
          <a:r>
            <a:rPr lang="en-MY" dirty="0" err="1" smtClean="0"/>
            <a:t>kebajikan</a:t>
          </a:r>
          <a:r>
            <a:rPr lang="en-MY" dirty="0" smtClean="0"/>
            <a:t> </a:t>
          </a:r>
          <a:r>
            <a:rPr lang="en-MY" dirty="0" err="1" smtClean="0"/>
            <a:t>dengan</a:t>
          </a:r>
          <a:r>
            <a:rPr lang="en-MY" dirty="0" smtClean="0"/>
            <a:t> </a:t>
          </a:r>
          <a:r>
            <a:rPr lang="en-MY" dirty="0" err="1" smtClean="0"/>
            <a:t>niat</a:t>
          </a:r>
          <a:r>
            <a:rPr lang="en-MY" dirty="0" smtClean="0"/>
            <a:t> </a:t>
          </a:r>
          <a:r>
            <a:rPr lang="en-MY" dirty="0" err="1" smtClean="0"/>
            <a:t>untuk</a:t>
          </a:r>
          <a:r>
            <a:rPr lang="en-MY" dirty="0" smtClean="0"/>
            <a:t> </a:t>
          </a:r>
          <a:r>
            <a:rPr lang="en-MY" dirty="0" err="1" smtClean="0"/>
            <a:t>mendekatkan</a:t>
          </a:r>
          <a:r>
            <a:rPr lang="en-MY" dirty="0" smtClean="0"/>
            <a:t> </a:t>
          </a:r>
          <a:r>
            <a:rPr lang="en-MY" dirty="0" err="1" smtClean="0"/>
            <a:t>diri</a:t>
          </a:r>
          <a:r>
            <a:rPr lang="en-MY" dirty="0" smtClean="0"/>
            <a:t> </a:t>
          </a:r>
          <a:r>
            <a:rPr lang="en-MY" dirty="0" err="1" smtClean="0"/>
            <a:t>pewakaf</a:t>
          </a:r>
          <a:r>
            <a:rPr lang="en-MY" dirty="0" smtClean="0"/>
            <a:t> </a:t>
          </a:r>
          <a:r>
            <a:rPr lang="en-MY" dirty="0" err="1" smtClean="0"/>
            <a:t>kepada</a:t>
          </a:r>
          <a:r>
            <a:rPr lang="en-MY" dirty="0" smtClean="0"/>
            <a:t> Allah SWT. </a:t>
          </a:r>
          <a:endParaRPr lang="en-MY" dirty="0"/>
        </a:p>
      </dgm:t>
    </dgm:pt>
    <dgm:pt modelId="{A2E1E410-188B-4CB3-97A6-B1E82B969310}" type="parTrans" cxnId="{F54C326C-E947-4925-BE88-1C2A52EEF024}">
      <dgm:prSet/>
      <dgm:spPr/>
      <dgm:t>
        <a:bodyPr/>
        <a:lstStyle/>
        <a:p>
          <a:endParaRPr lang="en-MY"/>
        </a:p>
      </dgm:t>
    </dgm:pt>
    <dgm:pt modelId="{0D0EE199-8497-462A-9C6F-19E57D353ECB}" type="sibTrans" cxnId="{F54C326C-E947-4925-BE88-1C2A52EEF024}">
      <dgm:prSet/>
      <dgm:spPr/>
      <dgm:t>
        <a:bodyPr/>
        <a:lstStyle/>
        <a:p>
          <a:endParaRPr lang="en-MY"/>
        </a:p>
      </dgm:t>
    </dgm:pt>
    <dgm:pt modelId="{BF1B3A65-5583-47D7-853E-2337A40C6A1F}">
      <dgm:prSet phldrT="[Text]"/>
      <dgm:spPr/>
      <dgm:t>
        <a:bodyPr/>
        <a:lstStyle/>
        <a:p>
          <a:endParaRPr lang="en-MY" dirty="0"/>
        </a:p>
      </dgm:t>
    </dgm:pt>
    <dgm:pt modelId="{2B9EBE95-EFDE-4E3B-A568-912F073EB058}" type="parTrans" cxnId="{2F8B75EB-B72F-47A5-B42C-719541146DD1}">
      <dgm:prSet/>
      <dgm:spPr/>
      <dgm:t>
        <a:bodyPr/>
        <a:lstStyle/>
        <a:p>
          <a:endParaRPr lang="en-MY"/>
        </a:p>
      </dgm:t>
    </dgm:pt>
    <dgm:pt modelId="{6D294974-3FC1-4D9D-A488-A276CF884B01}" type="sibTrans" cxnId="{2F8B75EB-B72F-47A5-B42C-719541146DD1}">
      <dgm:prSet/>
      <dgm:spPr/>
      <dgm:t>
        <a:bodyPr/>
        <a:lstStyle/>
        <a:p>
          <a:endParaRPr lang="en-MY"/>
        </a:p>
      </dgm:t>
    </dgm:pt>
    <dgm:pt modelId="{79F49417-C104-4648-BF5A-399CEF693149}">
      <dgm:prSet phldrT="[Text]"/>
      <dgm:spPr/>
      <dgm:t>
        <a:bodyPr/>
        <a:lstStyle/>
        <a:p>
          <a:r>
            <a:rPr lang="en-MY" dirty="0" err="1" smtClean="0"/>
            <a:t>wakaf</a:t>
          </a:r>
          <a:r>
            <a:rPr lang="en-MY" dirty="0" smtClean="0"/>
            <a:t> </a:t>
          </a:r>
          <a:r>
            <a:rPr lang="en-MY" dirty="0" err="1" smtClean="0"/>
            <a:t>membawa</a:t>
          </a:r>
          <a:r>
            <a:rPr lang="en-MY" dirty="0" smtClean="0"/>
            <a:t> </a:t>
          </a:r>
          <a:r>
            <a:rPr lang="en-MY" dirty="0" err="1" smtClean="0"/>
            <a:t>maksud</a:t>
          </a:r>
          <a:r>
            <a:rPr lang="en-MY" dirty="0" smtClean="0"/>
            <a:t> </a:t>
          </a:r>
          <a:r>
            <a:rPr lang="en-MY" dirty="0" err="1" smtClean="0"/>
            <a:t>sesuatu</a:t>
          </a:r>
          <a:r>
            <a:rPr lang="en-MY" dirty="0" smtClean="0"/>
            <a:t> </a:t>
          </a:r>
          <a:r>
            <a:rPr lang="en-MY" dirty="0" err="1" smtClean="0"/>
            <a:t>yg</a:t>
          </a:r>
          <a:r>
            <a:rPr lang="en-MY" dirty="0" smtClean="0"/>
            <a:t> </a:t>
          </a:r>
          <a:r>
            <a:rPr lang="en-MY" dirty="0" err="1" smtClean="0"/>
            <a:t>diberikan</a:t>
          </a:r>
          <a:r>
            <a:rPr lang="en-MY" dirty="0" smtClean="0"/>
            <a:t> </a:t>
          </a:r>
          <a:r>
            <a:rPr lang="en-MY" dirty="0" err="1" smtClean="0"/>
            <a:t>untuk</a:t>
          </a:r>
          <a:r>
            <a:rPr lang="en-MY" dirty="0" smtClean="0"/>
            <a:t> </a:t>
          </a:r>
          <a:r>
            <a:rPr lang="en-MY" dirty="0" err="1" smtClean="0"/>
            <a:t>kegunaan</a:t>
          </a:r>
          <a:r>
            <a:rPr lang="en-MY" dirty="0" smtClean="0"/>
            <a:t> orang </a:t>
          </a:r>
          <a:r>
            <a:rPr lang="en-MY" dirty="0" err="1" smtClean="0"/>
            <a:t>ramai</a:t>
          </a:r>
          <a:r>
            <a:rPr lang="en-MY" dirty="0" smtClean="0"/>
            <a:t> (</a:t>
          </a:r>
          <a:r>
            <a:rPr lang="en-MY" dirty="0" err="1" smtClean="0"/>
            <a:t>sebagai</a:t>
          </a:r>
          <a:r>
            <a:rPr lang="en-MY" dirty="0" smtClean="0"/>
            <a:t> derma) </a:t>
          </a:r>
          <a:r>
            <a:rPr lang="en-MY" dirty="0" err="1" smtClean="0"/>
            <a:t>atau</a:t>
          </a:r>
          <a:r>
            <a:rPr lang="en-MY" dirty="0" smtClean="0"/>
            <a:t> </a:t>
          </a:r>
          <a:r>
            <a:rPr lang="en-MY" dirty="0" err="1" smtClean="0"/>
            <a:t>sesuatu</a:t>
          </a:r>
          <a:r>
            <a:rPr lang="en-MY" dirty="0" smtClean="0"/>
            <a:t> yang </a:t>
          </a:r>
          <a:r>
            <a:rPr lang="en-MY" dirty="0" err="1" smtClean="0"/>
            <a:t>diberikan</a:t>
          </a:r>
          <a:r>
            <a:rPr lang="en-MY" dirty="0" smtClean="0"/>
            <a:t> </a:t>
          </a:r>
          <a:r>
            <a:rPr lang="en-MY" dirty="0" err="1" smtClean="0"/>
            <a:t>dan</a:t>
          </a:r>
          <a:r>
            <a:rPr lang="en-MY" dirty="0" smtClean="0"/>
            <a:t> </a:t>
          </a:r>
          <a:r>
            <a:rPr lang="en-MY" dirty="0" err="1" smtClean="0"/>
            <a:t>diperuntukkan</a:t>
          </a:r>
          <a:r>
            <a:rPr lang="en-MY" dirty="0" smtClean="0"/>
            <a:t> </a:t>
          </a:r>
          <a:r>
            <a:rPr lang="en-MY" dirty="0" err="1" smtClean="0"/>
            <a:t>bagi</a:t>
          </a:r>
          <a:r>
            <a:rPr lang="en-MY" dirty="0" smtClean="0"/>
            <a:t> </a:t>
          </a:r>
          <a:r>
            <a:rPr lang="en-MY" dirty="0" err="1" smtClean="0"/>
            <a:t>keperluan</a:t>
          </a:r>
          <a:r>
            <a:rPr lang="en-MY" dirty="0" smtClean="0"/>
            <a:t> yang </a:t>
          </a:r>
          <a:r>
            <a:rPr lang="en-MY" dirty="0" err="1" smtClean="0"/>
            <a:t>berkaitan</a:t>
          </a:r>
          <a:r>
            <a:rPr lang="en-MY" dirty="0" smtClean="0"/>
            <a:t> </a:t>
          </a:r>
          <a:r>
            <a:rPr lang="en-MY" dirty="0" err="1" smtClean="0"/>
            <a:t>dengan</a:t>
          </a:r>
          <a:r>
            <a:rPr lang="en-MY" dirty="0" smtClean="0"/>
            <a:t> agama Islam.</a:t>
          </a:r>
          <a:endParaRPr lang="en-MY" dirty="0"/>
        </a:p>
      </dgm:t>
    </dgm:pt>
    <dgm:pt modelId="{A0F2AE9B-09ED-4D36-BAC8-A8A517DBEC40}" type="parTrans" cxnId="{15EFECC6-7339-48D8-95E9-73C2F747C92C}">
      <dgm:prSet/>
      <dgm:spPr/>
      <dgm:t>
        <a:bodyPr/>
        <a:lstStyle/>
        <a:p>
          <a:endParaRPr lang="en-MY"/>
        </a:p>
      </dgm:t>
    </dgm:pt>
    <dgm:pt modelId="{C3964AE0-B880-45FA-972F-7EDF04728991}" type="sibTrans" cxnId="{15EFECC6-7339-48D8-95E9-73C2F747C92C}">
      <dgm:prSet/>
      <dgm:spPr/>
      <dgm:t>
        <a:bodyPr/>
        <a:lstStyle/>
        <a:p>
          <a:endParaRPr lang="en-MY"/>
        </a:p>
      </dgm:t>
    </dgm:pt>
    <dgm:pt modelId="{A02A4ACE-7A9F-4759-ADA6-2D9902A1FBF4}">
      <dgm:prSet/>
      <dgm:spPr/>
      <dgm:t>
        <a:bodyPr/>
        <a:lstStyle/>
        <a:p>
          <a:r>
            <a:rPr lang="en-MY" dirty="0" err="1" smtClean="0"/>
            <a:t>berhenti</a:t>
          </a:r>
          <a:r>
            <a:rPr lang="en-MY" dirty="0" smtClean="0"/>
            <a:t>, </a:t>
          </a:r>
          <a:r>
            <a:rPr lang="en-MY" dirty="0" err="1" smtClean="0"/>
            <a:t>mencegah</a:t>
          </a:r>
          <a:r>
            <a:rPr lang="en-MY" dirty="0" smtClean="0"/>
            <a:t> </a:t>
          </a:r>
          <a:r>
            <a:rPr lang="en-MY" dirty="0" err="1" smtClean="0"/>
            <a:t>ataupun</a:t>
          </a:r>
          <a:r>
            <a:rPr lang="en-MY" dirty="0" smtClean="0"/>
            <a:t> </a:t>
          </a:r>
          <a:r>
            <a:rPr lang="en-MY" dirty="0" err="1" smtClean="0"/>
            <a:t>menahan</a:t>
          </a:r>
          <a:endParaRPr lang="en-MY" dirty="0"/>
        </a:p>
      </dgm:t>
    </dgm:pt>
    <dgm:pt modelId="{98CA2A1A-A3C2-433E-A25F-CDBF6DF3ED14}" type="parTrans" cxnId="{22F27D5A-E4BD-4012-9EDC-A9D3B0A1102B}">
      <dgm:prSet/>
      <dgm:spPr/>
      <dgm:t>
        <a:bodyPr/>
        <a:lstStyle/>
        <a:p>
          <a:endParaRPr lang="en-MY"/>
        </a:p>
      </dgm:t>
    </dgm:pt>
    <dgm:pt modelId="{30887AE1-A834-48E2-B6BC-96F0F713C7C3}" type="sibTrans" cxnId="{22F27D5A-E4BD-4012-9EDC-A9D3B0A1102B}">
      <dgm:prSet/>
      <dgm:spPr/>
      <dgm:t>
        <a:bodyPr/>
        <a:lstStyle/>
        <a:p>
          <a:endParaRPr lang="en-MY"/>
        </a:p>
      </dgm:t>
    </dgm:pt>
    <dgm:pt modelId="{8FBD67EC-365C-4585-87CB-D6F52D3D4546}">
      <dgm:prSet/>
      <dgm:spPr/>
      <dgm:t>
        <a:bodyPr/>
        <a:lstStyle/>
        <a:p>
          <a:endParaRPr lang="en-MY"/>
        </a:p>
      </dgm:t>
    </dgm:pt>
    <dgm:pt modelId="{214A79EF-9FD7-4D17-BA44-AFE7E8E2708A}" type="parTrans" cxnId="{AAB75558-6EFF-4928-A46F-DA26ACF04E4F}">
      <dgm:prSet/>
      <dgm:spPr/>
      <dgm:t>
        <a:bodyPr/>
        <a:lstStyle/>
        <a:p>
          <a:endParaRPr lang="en-MY"/>
        </a:p>
      </dgm:t>
    </dgm:pt>
    <dgm:pt modelId="{750D4F7D-4D12-469E-95FF-8EDB25EE2AF1}" type="sibTrans" cxnId="{AAB75558-6EFF-4928-A46F-DA26ACF04E4F}">
      <dgm:prSet/>
      <dgm:spPr/>
      <dgm:t>
        <a:bodyPr/>
        <a:lstStyle/>
        <a:p>
          <a:endParaRPr lang="en-MY"/>
        </a:p>
      </dgm:t>
    </dgm:pt>
    <dgm:pt modelId="{D349D3B4-A282-497E-ACCC-D2DB777A766F}">
      <dgm:prSet/>
      <dgm:spPr/>
      <dgm:t>
        <a:bodyPr/>
        <a:lstStyle/>
        <a:p>
          <a:endParaRPr lang="en-MY"/>
        </a:p>
      </dgm:t>
    </dgm:pt>
    <dgm:pt modelId="{E7304892-3808-4942-97DE-19261953F692}" type="parTrans" cxnId="{32F24796-2939-4E82-83ED-F531E17AE18D}">
      <dgm:prSet/>
      <dgm:spPr/>
      <dgm:t>
        <a:bodyPr/>
        <a:lstStyle/>
        <a:p>
          <a:endParaRPr lang="en-MY"/>
        </a:p>
      </dgm:t>
    </dgm:pt>
    <dgm:pt modelId="{6CF1066E-ABB2-4221-AA98-3335B39A99DB}" type="sibTrans" cxnId="{32F24796-2939-4E82-83ED-F531E17AE18D}">
      <dgm:prSet/>
      <dgm:spPr/>
      <dgm:t>
        <a:bodyPr/>
        <a:lstStyle/>
        <a:p>
          <a:endParaRPr lang="en-MY"/>
        </a:p>
      </dgm:t>
    </dgm:pt>
    <dgm:pt modelId="{565B5CE3-A524-4AB6-8B45-E2BE7E98339C}">
      <dgm:prSet/>
      <dgm:spPr/>
      <dgm:t>
        <a:bodyPr/>
        <a:lstStyle/>
        <a:p>
          <a:r>
            <a:rPr lang="en-MY" dirty="0" err="1" smtClean="0"/>
            <a:t>menyerahkan</a:t>
          </a:r>
          <a:r>
            <a:rPr lang="en-MY" dirty="0" smtClean="0"/>
            <a:t> </a:t>
          </a:r>
          <a:r>
            <a:rPr lang="en-MY" dirty="0" err="1" smtClean="0"/>
            <a:t>apa-apa</a:t>
          </a:r>
          <a:r>
            <a:rPr lang="en-MY" dirty="0" smtClean="0"/>
            <a:t> </a:t>
          </a:r>
          <a:r>
            <a:rPr lang="en-MY" dirty="0" err="1" smtClean="0"/>
            <a:t>harta</a:t>
          </a:r>
          <a:r>
            <a:rPr lang="en-MY" dirty="0" smtClean="0"/>
            <a:t> yang </a:t>
          </a:r>
          <a:r>
            <a:rPr lang="en-MY" dirty="0" err="1" smtClean="0"/>
            <a:t>oleh</a:t>
          </a:r>
          <a:r>
            <a:rPr lang="en-MY" dirty="0" smtClean="0"/>
            <a:t> </a:t>
          </a:r>
          <a:r>
            <a:rPr lang="en-MY" dirty="0" err="1" smtClean="0"/>
            <a:t>dinikmati</a:t>
          </a:r>
          <a:r>
            <a:rPr lang="en-MY" dirty="0" smtClean="0"/>
            <a:t> </a:t>
          </a:r>
          <a:r>
            <a:rPr lang="en-MY" dirty="0" err="1" smtClean="0"/>
            <a:t>manfaat</a:t>
          </a:r>
          <a:r>
            <a:rPr lang="en-MY" dirty="0" smtClean="0"/>
            <a:t> </a:t>
          </a:r>
          <a:r>
            <a:rPr lang="en-MY" dirty="0" err="1" smtClean="0"/>
            <a:t>atau</a:t>
          </a:r>
          <a:r>
            <a:rPr lang="en-MY" dirty="0" smtClean="0"/>
            <a:t> </a:t>
          </a:r>
          <a:r>
            <a:rPr lang="en-MY" dirty="0" err="1" smtClean="0"/>
            <a:t>faedahnya</a:t>
          </a:r>
          <a:r>
            <a:rPr lang="en-MY" dirty="0" smtClean="0"/>
            <a:t> </a:t>
          </a:r>
          <a:r>
            <a:rPr lang="en-MY" dirty="0" err="1" smtClean="0"/>
            <a:t>untuk</a:t>
          </a:r>
          <a:r>
            <a:rPr lang="en-MY" dirty="0" smtClean="0"/>
            <a:t> </a:t>
          </a:r>
          <a:r>
            <a:rPr lang="en-MY" dirty="0" err="1" smtClean="0"/>
            <a:t>apa</a:t>
          </a:r>
          <a:r>
            <a:rPr lang="en-MY" dirty="0" smtClean="0"/>
            <a:t> </a:t>
          </a:r>
          <a:r>
            <a:rPr lang="en-MY" dirty="0" err="1" smtClean="0"/>
            <a:t>jua</a:t>
          </a:r>
          <a:r>
            <a:rPr lang="en-MY" dirty="0" smtClean="0"/>
            <a:t> </a:t>
          </a:r>
          <a:r>
            <a:rPr lang="en-MY" dirty="0" err="1" smtClean="0"/>
            <a:t>tujuan</a:t>
          </a:r>
          <a:r>
            <a:rPr lang="en-MY" dirty="0" smtClean="0"/>
            <a:t> </a:t>
          </a:r>
          <a:r>
            <a:rPr lang="en-MY" dirty="0" err="1" smtClean="0"/>
            <a:t>kebajikan</a:t>
          </a:r>
          <a:r>
            <a:rPr lang="en-MY" dirty="0" smtClean="0"/>
            <a:t> </a:t>
          </a:r>
          <a:r>
            <a:rPr lang="en-MY" dirty="0" err="1" smtClean="0"/>
            <a:t>samada</a:t>
          </a:r>
          <a:r>
            <a:rPr lang="en-MY" dirty="0" smtClean="0"/>
            <a:t> </a:t>
          </a:r>
          <a:r>
            <a:rPr lang="en-MY" dirty="0" err="1" smtClean="0"/>
            <a:t>sebagai</a:t>
          </a:r>
          <a:r>
            <a:rPr lang="en-MY" dirty="0" smtClean="0"/>
            <a:t> </a:t>
          </a:r>
          <a:r>
            <a:rPr lang="en-MY" dirty="0" err="1" smtClean="0"/>
            <a:t>wakaf</a:t>
          </a:r>
          <a:r>
            <a:rPr lang="en-MY" dirty="0" smtClean="0"/>
            <a:t> am </a:t>
          </a:r>
          <a:r>
            <a:rPr lang="en-MY" dirty="0" err="1" smtClean="0"/>
            <a:t>atau</a:t>
          </a:r>
          <a:r>
            <a:rPr lang="en-MY" dirty="0" smtClean="0"/>
            <a:t> </a:t>
          </a:r>
          <a:r>
            <a:rPr lang="en-MY" dirty="0" err="1" smtClean="0"/>
            <a:t>wakaf</a:t>
          </a:r>
          <a:r>
            <a:rPr lang="en-MY" dirty="0" smtClean="0"/>
            <a:t> </a:t>
          </a:r>
          <a:r>
            <a:rPr lang="en-MY" dirty="0" err="1" smtClean="0"/>
            <a:t>khas</a:t>
          </a:r>
          <a:r>
            <a:rPr lang="en-MY" dirty="0" smtClean="0"/>
            <a:t> </a:t>
          </a:r>
          <a:r>
            <a:rPr lang="en-MY" dirty="0" err="1" smtClean="0"/>
            <a:t>menurut</a:t>
          </a:r>
          <a:r>
            <a:rPr lang="en-MY" dirty="0" smtClean="0"/>
            <a:t> hokum </a:t>
          </a:r>
          <a:r>
            <a:rPr lang="en-MY" dirty="0" err="1" smtClean="0"/>
            <a:t>syarak</a:t>
          </a:r>
          <a:r>
            <a:rPr lang="en-MY" dirty="0" smtClean="0"/>
            <a:t> (</a:t>
          </a:r>
          <a:r>
            <a:rPr lang="en-MY" dirty="0" err="1" smtClean="0"/>
            <a:t>Enakmen</a:t>
          </a:r>
          <a:r>
            <a:rPr lang="en-MY" dirty="0" smtClean="0"/>
            <a:t> No.7 1999, </a:t>
          </a:r>
          <a:r>
            <a:rPr lang="en-MY" dirty="0" err="1" smtClean="0"/>
            <a:t>Perkara</a:t>
          </a:r>
          <a:r>
            <a:rPr lang="en-MY" dirty="0" smtClean="0"/>
            <a:t> 2).</a:t>
          </a:r>
          <a:endParaRPr lang="en-MY" dirty="0"/>
        </a:p>
      </dgm:t>
    </dgm:pt>
    <dgm:pt modelId="{477CC50D-E65F-4090-9802-30B110BB9966}" type="parTrans" cxnId="{3C9DEF39-A50E-43EF-898F-C8B59A977BE9}">
      <dgm:prSet/>
      <dgm:spPr/>
      <dgm:t>
        <a:bodyPr/>
        <a:lstStyle/>
        <a:p>
          <a:endParaRPr lang="en-MY"/>
        </a:p>
      </dgm:t>
    </dgm:pt>
    <dgm:pt modelId="{2CAFF051-B892-4096-9192-28D1D0F345A4}" type="sibTrans" cxnId="{3C9DEF39-A50E-43EF-898F-C8B59A977BE9}">
      <dgm:prSet/>
      <dgm:spPr/>
      <dgm:t>
        <a:bodyPr/>
        <a:lstStyle/>
        <a:p>
          <a:endParaRPr lang="en-MY"/>
        </a:p>
      </dgm:t>
    </dgm:pt>
    <dgm:pt modelId="{3DBFB00D-1A68-49F6-88FB-0FE894FC3275}" type="pres">
      <dgm:prSet presAssocID="{4FE71293-1F4D-4EDC-AC1B-22917346FC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7A6CAF75-EAA7-4ADC-BA60-8A2D83C95A74}" type="pres">
      <dgm:prSet presAssocID="{58F89992-7ADF-4CA0-BD42-3103847E47D0}" presName="composite" presStyleCnt="0"/>
      <dgm:spPr/>
    </dgm:pt>
    <dgm:pt modelId="{E5E94B13-BF5E-4EB3-B708-98FF046DE2F9}" type="pres">
      <dgm:prSet presAssocID="{58F89992-7ADF-4CA0-BD42-3103847E47D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EC9ABED3-B47E-445C-ACA0-213206DB3882}" type="pres">
      <dgm:prSet presAssocID="{58F89992-7ADF-4CA0-BD42-3103847E47D0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533062E-DD19-4965-BDD6-AA803ECA4A63}" type="pres">
      <dgm:prSet presAssocID="{F63B62E7-10F8-4AB8-B183-B29B492A48C5}" presName="space" presStyleCnt="0"/>
      <dgm:spPr/>
    </dgm:pt>
    <dgm:pt modelId="{FD51B303-456C-4A71-A631-855EF83E966B}" type="pres">
      <dgm:prSet presAssocID="{20D23C4E-CA41-402B-9284-B853CB122A6F}" presName="composite" presStyleCnt="0"/>
      <dgm:spPr/>
    </dgm:pt>
    <dgm:pt modelId="{74E0CA2F-B62F-44BD-BBC9-EAFB0787E039}" type="pres">
      <dgm:prSet presAssocID="{20D23C4E-CA41-402B-9284-B853CB122A6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A469BB71-6DA6-44A0-AB96-81A79D325942}" type="pres">
      <dgm:prSet presAssocID="{20D23C4E-CA41-402B-9284-B853CB122A6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38E0BF4-59E5-4156-90B2-09F929FCBFC3}" type="pres">
      <dgm:prSet presAssocID="{2CE26F5A-402C-47D4-AE4E-EDAC30F5FA7C}" presName="space" presStyleCnt="0"/>
      <dgm:spPr/>
    </dgm:pt>
    <dgm:pt modelId="{AC3142DA-E214-4299-AD5F-1D529755A63F}" type="pres">
      <dgm:prSet presAssocID="{BF1B3A65-5583-47D7-853E-2337A40C6A1F}" presName="composite" presStyleCnt="0"/>
      <dgm:spPr/>
    </dgm:pt>
    <dgm:pt modelId="{04E1B4B4-F9F5-4635-AAF3-4E032600B211}" type="pres">
      <dgm:prSet presAssocID="{BF1B3A65-5583-47D7-853E-2337A40C6A1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4FE2A1FD-CA37-4717-AD7D-816F21B09D91}" type="pres">
      <dgm:prSet presAssocID="{BF1B3A65-5583-47D7-853E-2337A40C6A1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F4F0414A-6AFE-4CA9-BCB6-81FE31A77A77}" type="pres">
      <dgm:prSet presAssocID="{6D294974-3FC1-4D9D-A488-A276CF884B01}" presName="space" presStyleCnt="0"/>
      <dgm:spPr/>
    </dgm:pt>
    <dgm:pt modelId="{CA145EA3-D529-451A-A542-A92C949C1EA1}" type="pres">
      <dgm:prSet presAssocID="{D349D3B4-A282-497E-ACCC-D2DB777A766F}" presName="composite" presStyleCnt="0"/>
      <dgm:spPr/>
    </dgm:pt>
    <dgm:pt modelId="{C56B0355-BD60-41AD-AB23-A4571E3EC6D6}" type="pres">
      <dgm:prSet presAssocID="{D349D3B4-A282-497E-ACCC-D2DB777A766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8AF91447-00B1-4319-B5DD-AD0A333A8BC1}" type="pres">
      <dgm:prSet presAssocID="{D349D3B4-A282-497E-ACCC-D2DB777A766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66196B1D-86A9-4F3E-9655-F4230D365AAF}" type="presOf" srcId="{565B5CE3-A524-4AB6-8B45-E2BE7E98339C}" destId="{8AF91447-00B1-4319-B5DD-AD0A333A8BC1}" srcOrd="0" destOrd="0" presId="urn:microsoft.com/office/officeart/2005/8/layout/hList1"/>
    <dgm:cxn modelId="{E62F88A4-0C14-47AB-AB5C-EDB5102D9D4F}" type="presOf" srcId="{D349D3B4-A282-497E-ACCC-D2DB777A766F}" destId="{C56B0355-BD60-41AD-AB23-A4571E3EC6D6}" srcOrd="0" destOrd="0" presId="urn:microsoft.com/office/officeart/2005/8/layout/hList1"/>
    <dgm:cxn modelId="{6B16FF22-FFC0-4066-97FE-0689A9453D69}" type="presOf" srcId="{39C6F1ED-0A42-4BEC-9D89-A66D4EC11BF9}" destId="{A469BB71-6DA6-44A0-AB96-81A79D325942}" srcOrd="0" destOrd="0" presId="urn:microsoft.com/office/officeart/2005/8/layout/hList1"/>
    <dgm:cxn modelId="{3072C2EC-957A-4AE6-8ED8-647C8A059461}" type="presOf" srcId="{79F49417-C104-4648-BF5A-399CEF693149}" destId="{4FE2A1FD-CA37-4717-AD7D-816F21B09D91}" srcOrd="0" destOrd="0" presId="urn:microsoft.com/office/officeart/2005/8/layout/hList1"/>
    <dgm:cxn modelId="{48061683-B5FC-43F7-9B32-0FAA75488875}" type="presOf" srcId="{8FBD67EC-365C-4585-87CB-D6F52D3D4546}" destId="{EC9ABED3-B47E-445C-ACA0-213206DB3882}" srcOrd="0" destOrd="1" presId="urn:microsoft.com/office/officeart/2005/8/layout/hList1"/>
    <dgm:cxn modelId="{2F8B75EB-B72F-47A5-B42C-719541146DD1}" srcId="{4FE71293-1F4D-4EDC-AC1B-22917346FCBE}" destId="{BF1B3A65-5583-47D7-853E-2337A40C6A1F}" srcOrd="2" destOrd="0" parTransId="{2B9EBE95-EFDE-4E3B-A568-912F073EB058}" sibTransId="{6D294974-3FC1-4D9D-A488-A276CF884B01}"/>
    <dgm:cxn modelId="{32F24796-2939-4E82-83ED-F531E17AE18D}" srcId="{4FE71293-1F4D-4EDC-AC1B-22917346FCBE}" destId="{D349D3B4-A282-497E-ACCC-D2DB777A766F}" srcOrd="3" destOrd="0" parTransId="{E7304892-3808-4942-97DE-19261953F692}" sibTransId="{6CF1066E-ABB2-4221-AA98-3335B39A99DB}"/>
    <dgm:cxn modelId="{22F27D5A-E4BD-4012-9EDC-A9D3B0A1102B}" srcId="{58F89992-7ADF-4CA0-BD42-3103847E47D0}" destId="{A02A4ACE-7A9F-4759-ADA6-2D9902A1FBF4}" srcOrd="0" destOrd="0" parTransId="{98CA2A1A-A3C2-433E-A25F-CDBF6DF3ED14}" sibTransId="{30887AE1-A834-48E2-B6BC-96F0F713C7C3}"/>
    <dgm:cxn modelId="{AAB75558-6EFF-4928-A46F-DA26ACF04E4F}" srcId="{58F89992-7ADF-4CA0-BD42-3103847E47D0}" destId="{8FBD67EC-365C-4585-87CB-D6F52D3D4546}" srcOrd="1" destOrd="0" parTransId="{214A79EF-9FD7-4D17-BA44-AFE7E8E2708A}" sibTransId="{750D4F7D-4D12-469E-95FF-8EDB25EE2AF1}"/>
    <dgm:cxn modelId="{AC49A18C-6C0D-4733-A12D-A111059BBA36}" type="presOf" srcId="{A02A4ACE-7A9F-4759-ADA6-2D9902A1FBF4}" destId="{EC9ABED3-B47E-445C-ACA0-213206DB3882}" srcOrd="0" destOrd="0" presId="urn:microsoft.com/office/officeart/2005/8/layout/hList1"/>
    <dgm:cxn modelId="{8C84C71A-518B-4BE6-ABCC-0F9F92135578}" srcId="{4FE71293-1F4D-4EDC-AC1B-22917346FCBE}" destId="{20D23C4E-CA41-402B-9284-B853CB122A6F}" srcOrd="1" destOrd="0" parTransId="{D9DF3FA8-7A6E-4E4A-B1B2-2FE7F3416333}" sibTransId="{2CE26F5A-402C-47D4-AE4E-EDAC30F5FA7C}"/>
    <dgm:cxn modelId="{11D9C953-3D71-46FF-9408-DB3E88909CD5}" type="presOf" srcId="{4FE71293-1F4D-4EDC-AC1B-22917346FCBE}" destId="{3DBFB00D-1A68-49F6-88FB-0FE894FC3275}" srcOrd="0" destOrd="0" presId="urn:microsoft.com/office/officeart/2005/8/layout/hList1"/>
    <dgm:cxn modelId="{3C9DEF39-A50E-43EF-898F-C8B59A977BE9}" srcId="{D349D3B4-A282-497E-ACCC-D2DB777A766F}" destId="{565B5CE3-A524-4AB6-8B45-E2BE7E98339C}" srcOrd="0" destOrd="0" parTransId="{477CC50D-E65F-4090-9802-30B110BB9966}" sibTransId="{2CAFF051-B892-4096-9192-28D1D0F345A4}"/>
    <dgm:cxn modelId="{3ABBF10C-C7C1-49D5-B092-530D3550DB93}" type="presOf" srcId="{20D23C4E-CA41-402B-9284-B853CB122A6F}" destId="{74E0CA2F-B62F-44BD-BBC9-EAFB0787E039}" srcOrd="0" destOrd="0" presId="urn:microsoft.com/office/officeart/2005/8/layout/hList1"/>
    <dgm:cxn modelId="{F54C326C-E947-4925-BE88-1C2A52EEF024}" srcId="{20D23C4E-CA41-402B-9284-B853CB122A6F}" destId="{39C6F1ED-0A42-4BEC-9D89-A66D4EC11BF9}" srcOrd="0" destOrd="0" parTransId="{A2E1E410-188B-4CB3-97A6-B1E82B969310}" sibTransId="{0D0EE199-8497-462A-9C6F-19E57D353ECB}"/>
    <dgm:cxn modelId="{B5110054-EE66-4BC6-A90C-1264CD7AA0D1}" type="presOf" srcId="{BF1B3A65-5583-47D7-853E-2337A40C6A1F}" destId="{04E1B4B4-F9F5-4635-AAF3-4E032600B211}" srcOrd="0" destOrd="0" presId="urn:microsoft.com/office/officeart/2005/8/layout/hList1"/>
    <dgm:cxn modelId="{15EFECC6-7339-48D8-95E9-73C2F747C92C}" srcId="{BF1B3A65-5583-47D7-853E-2337A40C6A1F}" destId="{79F49417-C104-4648-BF5A-399CEF693149}" srcOrd="0" destOrd="0" parTransId="{A0F2AE9B-09ED-4D36-BAC8-A8A517DBEC40}" sibTransId="{C3964AE0-B880-45FA-972F-7EDF04728991}"/>
    <dgm:cxn modelId="{9F869C64-7814-4C0F-AB06-419362DF8325}" srcId="{4FE71293-1F4D-4EDC-AC1B-22917346FCBE}" destId="{58F89992-7ADF-4CA0-BD42-3103847E47D0}" srcOrd="0" destOrd="0" parTransId="{1C076900-C628-43FD-8A71-5DC0651825E3}" sibTransId="{F63B62E7-10F8-4AB8-B183-B29B492A48C5}"/>
    <dgm:cxn modelId="{81C853E1-1F31-4C00-B75A-7C4EAB4F52C5}" type="presOf" srcId="{58F89992-7ADF-4CA0-BD42-3103847E47D0}" destId="{E5E94B13-BF5E-4EB3-B708-98FF046DE2F9}" srcOrd="0" destOrd="0" presId="urn:microsoft.com/office/officeart/2005/8/layout/hList1"/>
    <dgm:cxn modelId="{D273370D-BD84-4B7E-A2B2-E99C622DFC97}" type="presParOf" srcId="{3DBFB00D-1A68-49F6-88FB-0FE894FC3275}" destId="{7A6CAF75-EAA7-4ADC-BA60-8A2D83C95A74}" srcOrd="0" destOrd="0" presId="urn:microsoft.com/office/officeart/2005/8/layout/hList1"/>
    <dgm:cxn modelId="{C4E1253D-2AD0-4FC9-AAF8-17AAC981CC45}" type="presParOf" srcId="{7A6CAF75-EAA7-4ADC-BA60-8A2D83C95A74}" destId="{E5E94B13-BF5E-4EB3-B708-98FF046DE2F9}" srcOrd="0" destOrd="0" presId="urn:microsoft.com/office/officeart/2005/8/layout/hList1"/>
    <dgm:cxn modelId="{5EBA5E3E-C4B8-4B8E-BA37-1A043E87F1C7}" type="presParOf" srcId="{7A6CAF75-EAA7-4ADC-BA60-8A2D83C95A74}" destId="{EC9ABED3-B47E-445C-ACA0-213206DB3882}" srcOrd="1" destOrd="0" presId="urn:microsoft.com/office/officeart/2005/8/layout/hList1"/>
    <dgm:cxn modelId="{C97A5C6E-627D-40CE-9623-AF1C89261642}" type="presParOf" srcId="{3DBFB00D-1A68-49F6-88FB-0FE894FC3275}" destId="{D533062E-DD19-4965-BDD6-AA803ECA4A63}" srcOrd="1" destOrd="0" presId="urn:microsoft.com/office/officeart/2005/8/layout/hList1"/>
    <dgm:cxn modelId="{BEC4CFCF-CFD3-4320-8104-85E49A3C5C93}" type="presParOf" srcId="{3DBFB00D-1A68-49F6-88FB-0FE894FC3275}" destId="{FD51B303-456C-4A71-A631-855EF83E966B}" srcOrd="2" destOrd="0" presId="urn:microsoft.com/office/officeart/2005/8/layout/hList1"/>
    <dgm:cxn modelId="{CEF1AFE1-5EBE-48B7-A34E-44D400004BCB}" type="presParOf" srcId="{FD51B303-456C-4A71-A631-855EF83E966B}" destId="{74E0CA2F-B62F-44BD-BBC9-EAFB0787E039}" srcOrd="0" destOrd="0" presId="urn:microsoft.com/office/officeart/2005/8/layout/hList1"/>
    <dgm:cxn modelId="{B11E1FB3-7177-4AE1-B55B-760C5C435DEA}" type="presParOf" srcId="{FD51B303-456C-4A71-A631-855EF83E966B}" destId="{A469BB71-6DA6-44A0-AB96-81A79D325942}" srcOrd="1" destOrd="0" presId="urn:microsoft.com/office/officeart/2005/8/layout/hList1"/>
    <dgm:cxn modelId="{A0482372-18A5-4AB4-8342-C1D0136EBC6D}" type="presParOf" srcId="{3DBFB00D-1A68-49F6-88FB-0FE894FC3275}" destId="{238E0BF4-59E5-4156-90B2-09F929FCBFC3}" srcOrd="3" destOrd="0" presId="urn:microsoft.com/office/officeart/2005/8/layout/hList1"/>
    <dgm:cxn modelId="{D684E52E-A15E-4358-91C3-5A55ED0F5919}" type="presParOf" srcId="{3DBFB00D-1A68-49F6-88FB-0FE894FC3275}" destId="{AC3142DA-E214-4299-AD5F-1D529755A63F}" srcOrd="4" destOrd="0" presId="urn:microsoft.com/office/officeart/2005/8/layout/hList1"/>
    <dgm:cxn modelId="{327B4332-72A5-4122-8AC5-AF0FB5317046}" type="presParOf" srcId="{AC3142DA-E214-4299-AD5F-1D529755A63F}" destId="{04E1B4B4-F9F5-4635-AAF3-4E032600B211}" srcOrd="0" destOrd="0" presId="urn:microsoft.com/office/officeart/2005/8/layout/hList1"/>
    <dgm:cxn modelId="{47F864AC-0552-4FE7-A50B-5851B10EC80A}" type="presParOf" srcId="{AC3142DA-E214-4299-AD5F-1D529755A63F}" destId="{4FE2A1FD-CA37-4717-AD7D-816F21B09D91}" srcOrd="1" destOrd="0" presId="urn:microsoft.com/office/officeart/2005/8/layout/hList1"/>
    <dgm:cxn modelId="{BE4C4EE1-9FB1-47C0-B84E-F711884D34EC}" type="presParOf" srcId="{3DBFB00D-1A68-49F6-88FB-0FE894FC3275}" destId="{F4F0414A-6AFE-4CA9-BCB6-81FE31A77A77}" srcOrd="5" destOrd="0" presId="urn:microsoft.com/office/officeart/2005/8/layout/hList1"/>
    <dgm:cxn modelId="{9887126E-BE1B-4A69-8E8B-6BFB7D15F4CE}" type="presParOf" srcId="{3DBFB00D-1A68-49F6-88FB-0FE894FC3275}" destId="{CA145EA3-D529-451A-A542-A92C949C1EA1}" srcOrd="6" destOrd="0" presId="urn:microsoft.com/office/officeart/2005/8/layout/hList1"/>
    <dgm:cxn modelId="{DBF34B4E-58EE-4C7C-9EBB-AB43BAA62E37}" type="presParOf" srcId="{CA145EA3-D529-451A-A542-A92C949C1EA1}" destId="{C56B0355-BD60-41AD-AB23-A4571E3EC6D6}" srcOrd="0" destOrd="0" presId="urn:microsoft.com/office/officeart/2005/8/layout/hList1"/>
    <dgm:cxn modelId="{6252ED10-E48F-470D-8F83-C761EB90BE0C}" type="presParOf" srcId="{CA145EA3-D529-451A-A542-A92C949C1EA1}" destId="{8AF91447-00B1-4319-B5DD-AD0A333A8B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669D14-A9CA-420B-90FE-6FD18F5CBC36}" type="doc">
      <dgm:prSet loTypeId="urn:microsoft.com/office/officeart/2008/layout/AlternatingHexagons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335D68EF-2994-49E2-A0C9-644052D3A7DC}">
      <dgm:prSet phldrT="[Text]"/>
      <dgm:spPr/>
      <dgm:t>
        <a:bodyPr/>
        <a:lstStyle/>
        <a:p>
          <a:r>
            <a:rPr lang="en-US" dirty="0" err="1" smtClean="0"/>
            <a:t>Ekonomi</a:t>
          </a:r>
          <a:endParaRPr lang="en-MY" dirty="0"/>
        </a:p>
      </dgm:t>
    </dgm:pt>
    <dgm:pt modelId="{E23B04BB-BDA4-4922-82CA-9851A47FDE46}" type="parTrans" cxnId="{F4829291-4C4A-4A2F-A3BD-4B379C545949}">
      <dgm:prSet/>
      <dgm:spPr/>
      <dgm:t>
        <a:bodyPr/>
        <a:lstStyle/>
        <a:p>
          <a:endParaRPr lang="en-MY"/>
        </a:p>
      </dgm:t>
    </dgm:pt>
    <dgm:pt modelId="{1590E213-7962-4DB4-A552-B6B4747CB245}" type="sibTrans" cxnId="{F4829291-4C4A-4A2F-A3BD-4B379C545949}">
      <dgm:prSet/>
      <dgm:spPr/>
      <dgm:t>
        <a:bodyPr/>
        <a:lstStyle/>
        <a:p>
          <a:endParaRPr lang="en-MY"/>
        </a:p>
      </dgm:t>
    </dgm:pt>
    <dgm:pt modelId="{0F0FB168-8158-472E-8B53-0779D8C87927}">
      <dgm:prSet phldrT="[Text]"/>
      <dgm:spPr/>
      <dgm:t>
        <a:bodyPr/>
        <a:lstStyle/>
        <a:p>
          <a:r>
            <a:rPr lang="en-US" dirty="0" err="1" smtClean="0"/>
            <a:t>Sumber</a:t>
          </a:r>
          <a:r>
            <a:rPr lang="en-US" dirty="0" smtClean="0"/>
            <a:t> </a:t>
          </a:r>
          <a:r>
            <a:rPr lang="en-US" dirty="0" err="1" smtClean="0"/>
            <a:t>manusia</a:t>
          </a:r>
          <a:endParaRPr lang="en-MY" dirty="0"/>
        </a:p>
      </dgm:t>
    </dgm:pt>
    <dgm:pt modelId="{BE804398-75D5-4139-A355-1DC1E20B6433}" type="parTrans" cxnId="{D457F065-3165-42EB-A567-42A9E505FC9C}">
      <dgm:prSet/>
      <dgm:spPr/>
      <dgm:t>
        <a:bodyPr/>
        <a:lstStyle/>
        <a:p>
          <a:endParaRPr lang="en-MY"/>
        </a:p>
      </dgm:t>
    </dgm:pt>
    <dgm:pt modelId="{AF779563-38D0-4CBF-8D12-A78F06D1FC58}" type="sibTrans" cxnId="{D457F065-3165-42EB-A567-42A9E505FC9C}">
      <dgm:prSet/>
      <dgm:spPr/>
      <dgm:t>
        <a:bodyPr/>
        <a:lstStyle/>
        <a:p>
          <a:endParaRPr lang="en-MY"/>
        </a:p>
      </dgm:t>
    </dgm:pt>
    <dgm:pt modelId="{461048F6-097B-4663-8C56-0140EBB020F6}">
      <dgm:prSet phldrT="[Text]"/>
      <dgm:spPr/>
      <dgm:t>
        <a:bodyPr/>
        <a:lstStyle/>
        <a:p>
          <a:r>
            <a:rPr lang="en-US" dirty="0" err="1" smtClean="0"/>
            <a:t>Kesihatan</a:t>
          </a:r>
          <a:endParaRPr lang="en-MY" dirty="0"/>
        </a:p>
      </dgm:t>
    </dgm:pt>
    <dgm:pt modelId="{DE666D2C-3BE6-49F8-A6A6-2D410ED80A01}" type="parTrans" cxnId="{46F18136-988F-4B9B-B074-E82B8AEE9142}">
      <dgm:prSet/>
      <dgm:spPr/>
      <dgm:t>
        <a:bodyPr/>
        <a:lstStyle/>
        <a:p>
          <a:endParaRPr lang="en-MY"/>
        </a:p>
      </dgm:t>
    </dgm:pt>
    <dgm:pt modelId="{3EAF7208-05EA-426E-AB23-A17297C0D3A0}" type="sibTrans" cxnId="{46F18136-988F-4B9B-B074-E82B8AEE9142}">
      <dgm:prSet/>
      <dgm:spPr/>
      <dgm:t>
        <a:bodyPr/>
        <a:lstStyle/>
        <a:p>
          <a:endParaRPr lang="en-MY"/>
        </a:p>
      </dgm:t>
    </dgm:pt>
    <dgm:pt modelId="{A6728137-7BBC-4843-849E-0E143C159FB6}">
      <dgm:prSet phldrT="[Text]"/>
      <dgm:spPr/>
      <dgm:t>
        <a:bodyPr/>
        <a:lstStyle/>
        <a:p>
          <a:r>
            <a:rPr lang="en-US" dirty="0" err="1" smtClean="0"/>
            <a:t>Pendidikan</a:t>
          </a:r>
          <a:endParaRPr lang="en-MY" dirty="0"/>
        </a:p>
      </dgm:t>
    </dgm:pt>
    <dgm:pt modelId="{15E88568-ACD9-4933-974C-DEB655802E85}" type="parTrans" cxnId="{C2081A0C-1BB6-4207-A261-8A25570B03CB}">
      <dgm:prSet/>
      <dgm:spPr/>
      <dgm:t>
        <a:bodyPr/>
        <a:lstStyle/>
        <a:p>
          <a:endParaRPr lang="en-MY"/>
        </a:p>
      </dgm:t>
    </dgm:pt>
    <dgm:pt modelId="{59865D42-21FF-47C1-876E-42851A331A3C}" type="sibTrans" cxnId="{C2081A0C-1BB6-4207-A261-8A25570B03CB}">
      <dgm:prSet/>
      <dgm:spPr/>
      <dgm:t>
        <a:bodyPr/>
        <a:lstStyle/>
        <a:p>
          <a:endParaRPr lang="en-MY"/>
        </a:p>
      </dgm:t>
    </dgm:pt>
    <dgm:pt modelId="{7F8E09D8-7D94-4C8B-89C2-84DC3C57D6CF}">
      <dgm:prSet phldrT="[Text]"/>
      <dgm:spPr/>
      <dgm:t>
        <a:bodyPr/>
        <a:lstStyle/>
        <a:p>
          <a:r>
            <a:rPr lang="en-US" dirty="0" err="1" smtClean="0"/>
            <a:t>Sosio</a:t>
          </a:r>
          <a:r>
            <a:rPr lang="en-US" dirty="0" smtClean="0"/>
            <a:t>- </a:t>
          </a:r>
          <a:r>
            <a:rPr lang="en-US" dirty="0" err="1" smtClean="0"/>
            <a:t>budaya</a:t>
          </a:r>
          <a:endParaRPr lang="en-MY" dirty="0"/>
        </a:p>
      </dgm:t>
    </dgm:pt>
    <dgm:pt modelId="{BB45B54F-2870-49F6-B628-7A0DC892E10B}" type="parTrans" cxnId="{E9EEA7F1-B2CF-4500-ADD0-6C1EAD352D29}">
      <dgm:prSet/>
      <dgm:spPr/>
      <dgm:t>
        <a:bodyPr/>
        <a:lstStyle/>
        <a:p>
          <a:endParaRPr lang="en-MY"/>
        </a:p>
      </dgm:t>
    </dgm:pt>
    <dgm:pt modelId="{621F5790-88F4-4FE1-9ED6-8B3AE2B594BB}" type="sibTrans" cxnId="{E9EEA7F1-B2CF-4500-ADD0-6C1EAD352D29}">
      <dgm:prSet/>
      <dgm:spPr/>
      <dgm:t>
        <a:bodyPr/>
        <a:lstStyle/>
        <a:p>
          <a:endParaRPr lang="en-MY"/>
        </a:p>
      </dgm:t>
    </dgm:pt>
    <dgm:pt modelId="{ECCBF814-681B-4460-892D-77C65BB47AEA}">
      <dgm:prSet phldrT="[Text]"/>
      <dgm:spPr/>
      <dgm:t>
        <a:bodyPr/>
        <a:lstStyle/>
        <a:p>
          <a:r>
            <a:rPr lang="en-US" dirty="0" err="1" smtClean="0"/>
            <a:t>Penyelidikan</a:t>
          </a:r>
          <a:endParaRPr lang="en-MY" dirty="0"/>
        </a:p>
      </dgm:t>
    </dgm:pt>
    <dgm:pt modelId="{1E22C31C-AF5E-40E8-B773-F712A7CB6F0B}" type="parTrans" cxnId="{C545D024-F1A1-4F41-915C-DC44EE416BF2}">
      <dgm:prSet/>
      <dgm:spPr/>
      <dgm:t>
        <a:bodyPr/>
        <a:lstStyle/>
        <a:p>
          <a:endParaRPr lang="en-MY"/>
        </a:p>
      </dgm:t>
    </dgm:pt>
    <dgm:pt modelId="{E8F990E0-C5CD-45A9-82CC-BF9E015E9346}" type="sibTrans" cxnId="{C545D024-F1A1-4F41-915C-DC44EE416BF2}">
      <dgm:prSet/>
      <dgm:spPr/>
      <dgm:t>
        <a:bodyPr/>
        <a:lstStyle/>
        <a:p>
          <a:endParaRPr lang="en-MY"/>
        </a:p>
      </dgm:t>
    </dgm:pt>
    <dgm:pt modelId="{C0358BE5-8951-4E84-A635-CD6DCC3E1396}" type="pres">
      <dgm:prSet presAssocID="{66669D14-A9CA-420B-90FE-6FD18F5CBC3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MY"/>
        </a:p>
      </dgm:t>
    </dgm:pt>
    <dgm:pt modelId="{8F1D21A1-BE55-4F17-8845-086B751F8F7A}" type="pres">
      <dgm:prSet presAssocID="{335D68EF-2994-49E2-A0C9-644052D3A7DC}" presName="composite" presStyleCnt="0"/>
      <dgm:spPr/>
    </dgm:pt>
    <dgm:pt modelId="{924FC292-476B-4E63-BFBF-28004DFF58CE}" type="pres">
      <dgm:prSet presAssocID="{335D68EF-2994-49E2-A0C9-644052D3A7D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303CE1D-2D38-41B1-BDDF-5E5A0730F4A0}" type="pres">
      <dgm:prSet presAssocID="{335D68EF-2994-49E2-A0C9-644052D3A7D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05844F6A-153A-4FBE-AAE2-0A9B83540CA7}" type="pres">
      <dgm:prSet presAssocID="{335D68EF-2994-49E2-A0C9-644052D3A7DC}" presName="BalanceSpacing" presStyleCnt="0"/>
      <dgm:spPr/>
    </dgm:pt>
    <dgm:pt modelId="{6F522AB1-810B-41CE-B9DA-AEE7FFC53F8A}" type="pres">
      <dgm:prSet presAssocID="{335D68EF-2994-49E2-A0C9-644052D3A7DC}" presName="BalanceSpacing1" presStyleCnt="0"/>
      <dgm:spPr/>
    </dgm:pt>
    <dgm:pt modelId="{6D2CE32C-31B3-485E-A48A-7E9435E3CA86}" type="pres">
      <dgm:prSet presAssocID="{1590E213-7962-4DB4-A552-B6B4747CB245}" presName="Accent1Text" presStyleLbl="node1" presStyleIdx="1" presStyleCnt="6"/>
      <dgm:spPr/>
      <dgm:t>
        <a:bodyPr/>
        <a:lstStyle/>
        <a:p>
          <a:endParaRPr lang="en-MY"/>
        </a:p>
      </dgm:t>
    </dgm:pt>
    <dgm:pt modelId="{C0E06923-528A-440F-BD7F-A0DE9EDFEFF4}" type="pres">
      <dgm:prSet presAssocID="{1590E213-7962-4DB4-A552-B6B4747CB245}" presName="spaceBetweenRectangles" presStyleCnt="0"/>
      <dgm:spPr/>
    </dgm:pt>
    <dgm:pt modelId="{7A810257-3E1D-4737-A276-D8555E85D480}" type="pres">
      <dgm:prSet presAssocID="{461048F6-097B-4663-8C56-0140EBB020F6}" presName="composite" presStyleCnt="0"/>
      <dgm:spPr/>
    </dgm:pt>
    <dgm:pt modelId="{47DE6C84-C2BE-4D34-9BB3-4A8897F94365}" type="pres">
      <dgm:prSet presAssocID="{461048F6-097B-4663-8C56-0140EBB020F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30CC386-2E15-442A-A90E-0A7DF3A6045F}" type="pres">
      <dgm:prSet presAssocID="{461048F6-097B-4663-8C56-0140EBB020F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0710EC41-2CE8-4A98-BBB5-912FF8DE7782}" type="pres">
      <dgm:prSet presAssocID="{461048F6-097B-4663-8C56-0140EBB020F6}" presName="BalanceSpacing" presStyleCnt="0"/>
      <dgm:spPr/>
    </dgm:pt>
    <dgm:pt modelId="{E93A5C1A-D9FA-470A-80B1-CC0B8523C83F}" type="pres">
      <dgm:prSet presAssocID="{461048F6-097B-4663-8C56-0140EBB020F6}" presName="BalanceSpacing1" presStyleCnt="0"/>
      <dgm:spPr/>
    </dgm:pt>
    <dgm:pt modelId="{0CEDC55D-2D9B-40EE-A007-0FEC9E22B19B}" type="pres">
      <dgm:prSet presAssocID="{3EAF7208-05EA-426E-AB23-A17297C0D3A0}" presName="Accent1Text" presStyleLbl="node1" presStyleIdx="3" presStyleCnt="6"/>
      <dgm:spPr/>
      <dgm:t>
        <a:bodyPr/>
        <a:lstStyle/>
        <a:p>
          <a:endParaRPr lang="en-MY"/>
        </a:p>
      </dgm:t>
    </dgm:pt>
    <dgm:pt modelId="{5D23109D-5C45-4134-A3A1-1825837B216A}" type="pres">
      <dgm:prSet presAssocID="{3EAF7208-05EA-426E-AB23-A17297C0D3A0}" presName="spaceBetweenRectangles" presStyleCnt="0"/>
      <dgm:spPr/>
    </dgm:pt>
    <dgm:pt modelId="{96D39126-87F4-426F-8575-53BF3D5E518D}" type="pres">
      <dgm:prSet presAssocID="{7F8E09D8-7D94-4C8B-89C2-84DC3C57D6CF}" presName="composite" presStyleCnt="0"/>
      <dgm:spPr/>
    </dgm:pt>
    <dgm:pt modelId="{1B014C5A-F148-4CA8-8D0F-98082E49AB4A}" type="pres">
      <dgm:prSet presAssocID="{7F8E09D8-7D94-4C8B-89C2-84DC3C57D6C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024EE3C-00B0-4C47-837B-23E887B7FB21}" type="pres">
      <dgm:prSet presAssocID="{7F8E09D8-7D94-4C8B-89C2-84DC3C57D6C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A54875E-710B-45EA-8D5D-3B1A7C113BE8}" type="pres">
      <dgm:prSet presAssocID="{7F8E09D8-7D94-4C8B-89C2-84DC3C57D6CF}" presName="BalanceSpacing" presStyleCnt="0"/>
      <dgm:spPr/>
    </dgm:pt>
    <dgm:pt modelId="{3B8C2DE5-EDBD-4E9E-9906-8E92B35639D2}" type="pres">
      <dgm:prSet presAssocID="{7F8E09D8-7D94-4C8B-89C2-84DC3C57D6CF}" presName="BalanceSpacing1" presStyleCnt="0"/>
      <dgm:spPr/>
    </dgm:pt>
    <dgm:pt modelId="{B7A742E4-1AE5-4CEE-BA88-6963DE1FFFD0}" type="pres">
      <dgm:prSet presAssocID="{621F5790-88F4-4FE1-9ED6-8B3AE2B594BB}" presName="Accent1Text" presStyleLbl="node1" presStyleIdx="5" presStyleCnt="6"/>
      <dgm:spPr/>
      <dgm:t>
        <a:bodyPr/>
        <a:lstStyle/>
        <a:p>
          <a:endParaRPr lang="en-MY"/>
        </a:p>
      </dgm:t>
    </dgm:pt>
  </dgm:ptLst>
  <dgm:cxnLst>
    <dgm:cxn modelId="{BC75C02E-2A02-46DA-8EB8-B1B90BC0F825}" type="presOf" srcId="{7F8E09D8-7D94-4C8B-89C2-84DC3C57D6CF}" destId="{1B014C5A-F148-4CA8-8D0F-98082E49AB4A}" srcOrd="0" destOrd="0" presId="urn:microsoft.com/office/officeart/2008/layout/AlternatingHexagons"/>
    <dgm:cxn modelId="{ED53F274-AB3D-4A3E-86F0-3CAB4635E8D2}" type="presOf" srcId="{3EAF7208-05EA-426E-AB23-A17297C0D3A0}" destId="{0CEDC55D-2D9B-40EE-A007-0FEC9E22B19B}" srcOrd="0" destOrd="0" presId="urn:microsoft.com/office/officeart/2008/layout/AlternatingHexagons"/>
    <dgm:cxn modelId="{FE971463-94F6-4486-BB5D-BD6B9C0B1663}" type="presOf" srcId="{335D68EF-2994-49E2-A0C9-644052D3A7DC}" destId="{924FC292-476B-4E63-BFBF-28004DFF58CE}" srcOrd="0" destOrd="0" presId="urn:microsoft.com/office/officeart/2008/layout/AlternatingHexagons"/>
    <dgm:cxn modelId="{66D074B6-9795-4081-B877-71FAE68A7AB9}" type="presOf" srcId="{461048F6-097B-4663-8C56-0140EBB020F6}" destId="{47DE6C84-C2BE-4D34-9BB3-4A8897F94365}" srcOrd="0" destOrd="0" presId="urn:microsoft.com/office/officeart/2008/layout/AlternatingHexagons"/>
    <dgm:cxn modelId="{E2EEE7D3-C177-4C7F-A7BD-7F95FE66A87A}" type="presOf" srcId="{621F5790-88F4-4FE1-9ED6-8B3AE2B594BB}" destId="{B7A742E4-1AE5-4CEE-BA88-6963DE1FFFD0}" srcOrd="0" destOrd="0" presId="urn:microsoft.com/office/officeart/2008/layout/AlternatingHexagons"/>
    <dgm:cxn modelId="{F4829291-4C4A-4A2F-A3BD-4B379C545949}" srcId="{66669D14-A9CA-420B-90FE-6FD18F5CBC36}" destId="{335D68EF-2994-49E2-A0C9-644052D3A7DC}" srcOrd="0" destOrd="0" parTransId="{E23B04BB-BDA4-4922-82CA-9851A47FDE46}" sibTransId="{1590E213-7962-4DB4-A552-B6B4747CB245}"/>
    <dgm:cxn modelId="{FDE7C787-3245-44EE-A432-DA750291FA32}" type="presOf" srcId="{1590E213-7962-4DB4-A552-B6B4747CB245}" destId="{6D2CE32C-31B3-485E-A48A-7E9435E3CA86}" srcOrd="0" destOrd="0" presId="urn:microsoft.com/office/officeart/2008/layout/AlternatingHexagons"/>
    <dgm:cxn modelId="{65BCAC72-DE72-43A7-B43E-8D770B5024E0}" type="presOf" srcId="{A6728137-7BBC-4843-849E-0E143C159FB6}" destId="{930CC386-2E15-442A-A90E-0A7DF3A6045F}" srcOrd="0" destOrd="0" presId="urn:microsoft.com/office/officeart/2008/layout/AlternatingHexagons"/>
    <dgm:cxn modelId="{E9EEA7F1-B2CF-4500-ADD0-6C1EAD352D29}" srcId="{66669D14-A9CA-420B-90FE-6FD18F5CBC36}" destId="{7F8E09D8-7D94-4C8B-89C2-84DC3C57D6CF}" srcOrd="2" destOrd="0" parTransId="{BB45B54F-2870-49F6-B628-7A0DC892E10B}" sibTransId="{621F5790-88F4-4FE1-9ED6-8B3AE2B594BB}"/>
    <dgm:cxn modelId="{46F18136-988F-4B9B-B074-E82B8AEE9142}" srcId="{66669D14-A9CA-420B-90FE-6FD18F5CBC36}" destId="{461048F6-097B-4663-8C56-0140EBB020F6}" srcOrd="1" destOrd="0" parTransId="{DE666D2C-3BE6-49F8-A6A6-2D410ED80A01}" sibTransId="{3EAF7208-05EA-426E-AB23-A17297C0D3A0}"/>
    <dgm:cxn modelId="{C2081A0C-1BB6-4207-A261-8A25570B03CB}" srcId="{461048F6-097B-4663-8C56-0140EBB020F6}" destId="{A6728137-7BBC-4843-849E-0E143C159FB6}" srcOrd="0" destOrd="0" parTransId="{15E88568-ACD9-4933-974C-DEB655802E85}" sibTransId="{59865D42-21FF-47C1-876E-42851A331A3C}"/>
    <dgm:cxn modelId="{0CC0B23E-3166-4B86-B71C-EDD4E2478FC1}" type="presOf" srcId="{66669D14-A9CA-420B-90FE-6FD18F5CBC36}" destId="{C0358BE5-8951-4E84-A635-CD6DCC3E1396}" srcOrd="0" destOrd="0" presId="urn:microsoft.com/office/officeart/2008/layout/AlternatingHexagons"/>
    <dgm:cxn modelId="{F4ED453A-D81E-43BB-877F-2838CCF80018}" type="presOf" srcId="{0F0FB168-8158-472E-8B53-0779D8C87927}" destId="{1303CE1D-2D38-41B1-BDDF-5E5A0730F4A0}" srcOrd="0" destOrd="0" presId="urn:microsoft.com/office/officeart/2008/layout/AlternatingHexagons"/>
    <dgm:cxn modelId="{D457F065-3165-42EB-A567-42A9E505FC9C}" srcId="{335D68EF-2994-49E2-A0C9-644052D3A7DC}" destId="{0F0FB168-8158-472E-8B53-0779D8C87927}" srcOrd="0" destOrd="0" parTransId="{BE804398-75D5-4139-A355-1DC1E20B6433}" sibTransId="{AF779563-38D0-4CBF-8D12-A78F06D1FC58}"/>
    <dgm:cxn modelId="{566B9249-E6BC-4359-9B1D-FC455D712B94}" type="presOf" srcId="{ECCBF814-681B-4460-892D-77C65BB47AEA}" destId="{1024EE3C-00B0-4C47-837B-23E887B7FB21}" srcOrd="0" destOrd="0" presId="urn:microsoft.com/office/officeart/2008/layout/AlternatingHexagons"/>
    <dgm:cxn modelId="{C545D024-F1A1-4F41-915C-DC44EE416BF2}" srcId="{7F8E09D8-7D94-4C8B-89C2-84DC3C57D6CF}" destId="{ECCBF814-681B-4460-892D-77C65BB47AEA}" srcOrd="0" destOrd="0" parTransId="{1E22C31C-AF5E-40E8-B773-F712A7CB6F0B}" sibTransId="{E8F990E0-C5CD-45A9-82CC-BF9E015E9346}"/>
    <dgm:cxn modelId="{69981693-4BD8-4D49-AD87-A7CF11C79DFE}" type="presParOf" srcId="{C0358BE5-8951-4E84-A635-CD6DCC3E1396}" destId="{8F1D21A1-BE55-4F17-8845-086B751F8F7A}" srcOrd="0" destOrd="0" presId="urn:microsoft.com/office/officeart/2008/layout/AlternatingHexagons"/>
    <dgm:cxn modelId="{DA3343AF-7DEA-4461-8F92-3D19FBF7BA79}" type="presParOf" srcId="{8F1D21A1-BE55-4F17-8845-086B751F8F7A}" destId="{924FC292-476B-4E63-BFBF-28004DFF58CE}" srcOrd="0" destOrd="0" presId="urn:microsoft.com/office/officeart/2008/layout/AlternatingHexagons"/>
    <dgm:cxn modelId="{CF05553B-ED13-4C4E-90C0-A12959BA542E}" type="presParOf" srcId="{8F1D21A1-BE55-4F17-8845-086B751F8F7A}" destId="{1303CE1D-2D38-41B1-BDDF-5E5A0730F4A0}" srcOrd="1" destOrd="0" presId="urn:microsoft.com/office/officeart/2008/layout/AlternatingHexagons"/>
    <dgm:cxn modelId="{89C7D2D8-516F-4C6B-BE2E-DB54A32D3201}" type="presParOf" srcId="{8F1D21A1-BE55-4F17-8845-086B751F8F7A}" destId="{05844F6A-153A-4FBE-AAE2-0A9B83540CA7}" srcOrd="2" destOrd="0" presId="urn:microsoft.com/office/officeart/2008/layout/AlternatingHexagons"/>
    <dgm:cxn modelId="{DEB5B903-53D1-4D0E-8E0A-AB5A67726D2C}" type="presParOf" srcId="{8F1D21A1-BE55-4F17-8845-086B751F8F7A}" destId="{6F522AB1-810B-41CE-B9DA-AEE7FFC53F8A}" srcOrd="3" destOrd="0" presId="urn:microsoft.com/office/officeart/2008/layout/AlternatingHexagons"/>
    <dgm:cxn modelId="{8AB5E070-555A-4916-86F9-52B9E5968685}" type="presParOf" srcId="{8F1D21A1-BE55-4F17-8845-086B751F8F7A}" destId="{6D2CE32C-31B3-485E-A48A-7E9435E3CA86}" srcOrd="4" destOrd="0" presId="urn:microsoft.com/office/officeart/2008/layout/AlternatingHexagons"/>
    <dgm:cxn modelId="{8E8371C0-990B-49F2-BAE0-A689A6674151}" type="presParOf" srcId="{C0358BE5-8951-4E84-A635-CD6DCC3E1396}" destId="{C0E06923-528A-440F-BD7F-A0DE9EDFEFF4}" srcOrd="1" destOrd="0" presId="urn:microsoft.com/office/officeart/2008/layout/AlternatingHexagons"/>
    <dgm:cxn modelId="{8DF761D3-506E-4DC4-A1C0-50B3FFE0DCCB}" type="presParOf" srcId="{C0358BE5-8951-4E84-A635-CD6DCC3E1396}" destId="{7A810257-3E1D-4737-A276-D8555E85D480}" srcOrd="2" destOrd="0" presId="urn:microsoft.com/office/officeart/2008/layout/AlternatingHexagons"/>
    <dgm:cxn modelId="{4AEDDCBF-D079-46A8-941C-47AEFBCD9BA9}" type="presParOf" srcId="{7A810257-3E1D-4737-A276-D8555E85D480}" destId="{47DE6C84-C2BE-4D34-9BB3-4A8897F94365}" srcOrd="0" destOrd="0" presId="urn:microsoft.com/office/officeart/2008/layout/AlternatingHexagons"/>
    <dgm:cxn modelId="{1AD6CCE0-E80C-4878-BA1C-F75392AD1559}" type="presParOf" srcId="{7A810257-3E1D-4737-A276-D8555E85D480}" destId="{930CC386-2E15-442A-A90E-0A7DF3A6045F}" srcOrd="1" destOrd="0" presId="urn:microsoft.com/office/officeart/2008/layout/AlternatingHexagons"/>
    <dgm:cxn modelId="{ADEFA50F-6E4B-46F8-84AD-AB1F414EFB4C}" type="presParOf" srcId="{7A810257-3E1D-4737-A276-D8555E85D480}" destId="{0710EC41-2CE8-4A98-BBB5-912FF8DE7782}" srcOrd="2" destOrd="0" presId="urn:microsoft.com/office/officeart/2008/layout/AlternatingHexagons"/>
    <dgm:cxn modelId="{4CB0C1C4-E7FE-4B33-96E8-ABCD828B3F99}" type="presParOf" srcId="{7A810257-3E1D-4737-A276-D8555E85D480}" destId="{E93A5C1A-D9FA-470A-80B1-CC0B8523C83F}" srcOrd="3" destOrd="0" presId="urn:microsoft.com/office/officeart/2008/layout/AlternatingHexagons"/>
    <dgm:cxn modelId="{0FF13ADC-0BE3-464F-9FF7-BDB4FBCF128D}" type="presParOf" srcId="{7A810257-3E1D-4737-A276-D8555E85D480}" destId="{0CEDC55D-2D9B-40EE-A007-0FEC9E22B19B}" srcOrd="4" destOrd="0" presId="urn:microsoft.com/office/officeart/2008/layout/AlternatingHexagons"/>
    <dgm:cxn modelId="{AB25AED2-F951-4C80-B7E6-C4E1EBE7F923}" type="presParOf" srcId="{C0358BE5-8951-4E84-A635-CD6DCC3E1396}" destId="{5D23109D-5C45-4134-A3A1-1825837B216A}" srcOrd="3" destOrd="0" presId="urn:microsoft.com/office/officeart/2008/layout/AlternatingHexagons"/>
    <dgm:cxn modelId="{E0FCC28E-7F30-4A75-91F5-B330F3022732}" type="presParOf" srcId="{C0358BE5-8951-4E84-A635-CD6DCC3E1396}" destId="{96D39126-87F4-426F-8575-53BF3D5E518D}" srcOrd="4" destOrd="0" presId="urn:microsoft.com/office/officeart/2008/layout/AlternatingHexagons"/>
    <dgm:cxn modelId="{04667F13-1E70-40D2-AD0F-86622DD89170}" type="presParOf" srcId="{96D39126-87F4-426F-8575-53BF3D5E518D}" destId="{1B014C5A-F148-4CA8-8D0F-98082E49AB4A}" srcOrd="0" destOrd="0" presId="urn:microsoft.com/office/officeart/2008/layout/AlternatingHexagons"/>
    <dgm:cxn modelId="{3FC653F3-0CC1-49C8-92C7-7297C0CC41E4}" type="presParOf" srcId="{96D39126-87F4-426F-8575-53BF3D5E518D}" destId="{1024EE3C-00B0-4C47-837B-23E887B7FB21}" srcOrd="1" destOrd="0" presId="urn:microsoft.com/office/officeart/2008/layout/AlternatingHexagons"/>
    <dgm:cxn modelId="{89912621-E967-4534-90A6-FB07BD8EEE4F}" type="presParOf" srcId="{96D39126-87F4-426F-8575-53BF3D5E518D}" destId="{DA54875E-710B-45EA-8D5D-3B1A7C113BE8}" srcOrd="2" destOrd="0" presId="urn:microsoft.com/office/officeart/2008/layout/AlternatingHexagons"/>
    <dgm:cxn modelId="{0264BF4F-7AA7-4CBB-91B9-6D9FE6C18AA3}" type="presParOf" srcId="{96D39126-87F4-426F-8575-53BF3D5E518D}" destId="{3B8C2DE5-EDBD-4E9E-9906-8E92B35639D2}" srcOrd="3" destOrd="0" presId="urn:microsoft.com/office/officeart/2008/layout/AlternatingHexagons"/>
    <dgm:cxn modelId="{E6B3044C-E6B3-4D0C-8705-96DCEE677ED4}" type="presParOf" srcId="{96D39126-87F4-426F-8575-53BF3D5E518D}" destId="{B7A742E4-1AE5-4CEE-BA88-6963DE1FFFD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345B22-4856-4B56-80F6-5DF1A359E8A7}" type="doc">
      <dgm:prSet loTypeId="urn:microsoft.com/office/officeart/2008/layout/AscendingPictureAccentProcess" loCatId="process" qsTypeId="urn:microsoft.com/office/officeart/2005/8/quickstyle/3d1" qsCatId="3D" csTypeId="urn:microsoft.com/office/officeart/2005/8/colors/colorful1" csCatId="colorful" phldr="1"/>
      <dgm:spPr/>
    </dgm:pt>
    <dgm:pt modelId="{BA343D00-31FD-46D1-B314-D94929656553}">
      <dgm:prSet phldrT="[Text]"/>
      <dgm:spPr/>
      <dgm:t>
        <a:bodyPr/>
        <a:lstStyle/>
        <a:p>
          <a:r>
            <a:rPr lang="en-US" dirty="0" err="1" smtClean="0"/>
            <a:t>Harta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alih</a:t>
          </a:r>
          <a:endParaRPr lang="en-MY" dirty="0"/>
        </a:p>
      </dgm:t>
    </dgm:pt>
    <dgm:pt modelId="{1F532EC0-B7E7-46A1-B692-C9B4E250A390}" type="parTrans" cxnId="{4928993B-6822-438B-BAA6-6F966B8EF178}">
      <dgm:prSet/>
      <dgm:spPr/>
      <dgm:t>
        <a:bodyPr/>
        <a:lstStyle/>
        <a:p>
          <a:endParaRPr lang="en-MY"/>
        </a:p>
      </dgm:t>
    </dgm:pt>
    <dgm:pt modelId="{87B2133F-936D-4AC0-BBE9-256136EEB799}" type="sibTrans" cxnId="{4928993B-6822-438B-BAA6-6F966B8EF178}">
      <dgm:prSet/>
      <dgm:spPr/>
      <dgm:t>
        <a:bodyPr/>
        <a:lstStyle/>
        <a:p>
          <a:endParaRPr lang="en-MY"/>
        </a:p>
      </dgm:t>
    </dgm:pt>
    <dgm:pt modelId="{A46EFB1F-9F60-4076-9888-3B15F2CBDAA6}">
      <dgm:prSet phldrT="[Text]"/>
      <dgm:spPr/>
      <dgm:t>
        <a:bodyPr/>
        <a:lstStyle/>
        <a:p>
          <a:r>
            <a:rPr lang="en-US" dirty="0" err="1" smtClean="0"/>
            <a:t>Tunai</a:t>
          </a:r>
          <a:endParaRPr lang="en-MY" dirty="0"/>
        </a:p>
      </dgm:t>
    </dgm:pt>
    <dgm:pt modelId="{B66DB3EA-111C-4DFA-9107-B1E7EFC55F61}" type="parTrans" cxnId="{C364126F-13D5-49C6-B2C6-5BA948A7B9D6}">
      <dgm:prSet/>
      <dgm:spPr/>
      <dgm:t>
        <a:bodyPr/>
        <a:lstStyle/>
        <a:p>
          <a:endParaRPr lang="en-MY"/>
        </a:p>
      </dgm:t>
    </dgm:pt>
    <dgm:pt modelId="{100F57D8-5DA3-4D85-A2F5-D707E2A29731}" type="sibTrans" cxnId="{C364126F-13D5-49C6-B2C6-5BA948A7B9D6}">
      <dgm:prSet/>
      <dgm:spPr/>
      <dgm:t>
        <a:bodyPr/>
        <a:lstStyle/>
        <a:p>
          <a:endParaRPr lang="en-MY"/>
        </a:p>
      </dgm:t>
    </dgm:pt>
    <dgm:pt modelId="{26762D4B-3560-43B0-BD6D-132A22487990}">
      <dgm:prSet phldrT="[Text]"/>
      <dgm:spPr/>
      <dgm:t>
        <a:bodyPr/>
        <a:lstStyle/>
        <a:p>
          <a:r>
            <a:rPr lang="en-US" dirty="0" err="1" smtClean="0"/>
            <a:t>saham</a:t>
          </a:r>
          <a:endParaRPr lang="en-MY" dirty="0"/>
        </a:p>
      </dgm:t>
    </dgm:pt>
    <dgm:pt modelId="{FB4FBCDB-800A-4D25-89D1-4CEAEFEA85C3}" type="parTrans" cxnId="{6009AD39-1530-4B7B-916E-961530AC9FB5}">
      <dgm:prSet/>
      <dgm:spPr/>
      <dgm:t>
        <a:bodyPr/>
        <a:lstStyle/>
        <a:p>
          <a:endParaRPr lang="en-MY"/>
        </a:p>
      </dgm:t>
    </dgm:pt>
    <dgm:pt modelId="{4A2EAAEF-F354-48FB-A304-113BA81B8271}" type="sibTrans" cxnId="{6009AD39-1530-4B7B-916E-961530AC9FB5}">
      <dgm:prSet/>
      <dgm:spPr/>
      <dgm:t>
        <a:bodyPr/>
        <a:lstStyle/>
        <a:p>
          <a:endParaRPr lang="en-MY"/>
        </a:p>
      </dgm:t>
    </dgm:pt>
    <dgm:pt modelId="{B6E8CC3B-85EE-4C49-9268-B934656BD370}" type="pres">
      <dgm:prSet presAssocID="{6F345B22-4856-4B56-80F6-5DF1A359E8A7}" presName="Name0" presStyleCnt="0">
        <dgm:presLayoutVars>
          <dgm:chMax val="7"/>
          <dgm:chPref val="7"/>
          <dgm:dir/>
        </dgm:presLayoutVars>
      </dgm:prSet>
      <dgm:spPr/>
    </dgm:pt>
    <dgm:pt modelId="{C047AA1B-2398-4513-9C1A-B21CFCD2B1AE}" type="pres">
      <dgm:prSet presAssocID="{6F345B22-4856-4B56-80F6-5DF1A359E8A7}" presName="dot1" presStyleLbl="alignNode1" presStyleIdx="0" presStyleCnt="12"/>
      <dgm:spPr/>
    </dgm:pt>
    <dgm:pt modelId="{B3630225-F31A-4FFD-AF23-AD181D6E549F}" type="pres">
      <dgm:prSet presAssocID="{6F345B22-4856-4B56-80F6-5DF1A359E8A7}" presName="dot2" presStyleLbl="alignNode1" presStyleIdx="1" presStyleCnt="12"/>
      <dgm:spPr/>
    </dgm:pt>
    <dgm:pt modelId="{6AFE2670-553B-4E09-8361-20A9D950B33E}" type="pres">
      <dgm:prSet presAssocID="{6F345B22-4856-4B56-80F6-5DF1A359E8A7}" presName="dot3" presStyleLbl="alignNode1" presStyleIdx="2" presStyleCnt="12"/>
      <dgm:spPr/>
    </dgm:pt>
    <dgm:pt modelId="{3E73F753-3C84-498E-AF27-578BCECEFFA1}" type="pres">
      <dgm:prSet presAssocID="{6F345B22-4856-4B56-80F6-5DF1A359E8A7}" presName="dot4" presStyleLbl="alignNode1" presStyleIdx="3" presStyleCnt="12"/>
      <dgm:spPr/>
    </dgm:pt>
    <dgm:pt modelId="{95E4AC3F-E5BD-4FF7-BC30-85659D275753}" type="pres">
      <dgm:prSet presAssocID="{6F345B22-4856-4B56-80F6-5DF1A359E8A7}" presName="dot5" presStyleLbl="alignNode1" presStyleIdx="4" presStyleCnt="12"/>
      <dgm:spPr/>
    </dgm:pt>
    <dgm:pt modelId="{CE144A76-FC04-4D9F-8BA4-F194292375A0}" type="pres">
      <dgm:prSet presAssocID="{6F345B22-4856-4B56-80F6-5DF1A359E8A7}" presName="dotArrow1" presStyleLbl="alignNode1" presStyleIdx="5" presStyleCnt="12"/>
      <dgm:spPr/>
    </dgm:pt>
    <dgm:pt modelId="{CFE523F2-A8E0-4842-90A9-1343917F0DAC}" type="pres">
      <dgm:prSet presAssocID="{6F345B22-4856-4B56-80F6-5DF1A359E8A7}" presName="dotArrow2" presStyleLbl="alignNode1" presStyleIdx="6" presStyleCnt="12"/>
      <dgm:spPr/>
    </dgm:pt>
    <dgm:pt modelId="{F4568986-1A97-436F-AD0F-AE4AA613F361}" type="pres">
      <dgm:prSet presAssocID="{6F345B22-4856-4B56-80F6-5DF1A359E8A7}" presName="dotArrow3" presStyleLbl="alignNode1" presStyleIdx="7" presStyleCnt="12"/>
      <dgm:spPr/>
    </dgm:pt>
    <dgm:pt modelId="{0EB31050-7DB0-45F4-A1E7-EA3F2294E04E}" type="pres">
      <dgm:prSet presAssocID="{6F345B22-4856-4B56-80F6-5DF1A359E8A7}" presName="dotArrow4" presStyleLbl="alignNode1" presStyleIdx="8" presStyleCnt="12"/>
      <dgm:spPr/>
    </dgm:pt>
    <dgm:pt modelId="{A2090360-C706-40D3-AE16-0485B3D3AFB3}" type="pres">
      <dgm:prSet presAssocID="{6F345B22-4856-4B56-80F6-5DF1A359E8A7}" presName="dotArrow5" presStyleLbl="alignNode1" presStyleIdx="9" presStyleCnt="12"/>
      <dgm:spPr/>
    </dgm:pt>
    <dgm:pt modelId="{CBE4F302-9E52-4562-9139-D79E739CD5FD}" type="pres">
      <dgm:prSet presAssocID="{6F345B22-4856-4B56-80F6-5DF1A359E8A7}" presName="dotArrow6" presStyleLbl="alignNode1" presStyleIdx="10" presStyleCnt="12"/>
      <dgm:spPr/>
    </dgm:pt>
    <dgm:pt modelId="{85783E4A-8D6B-470B-9379-0DB867CFFDCB}" type="pres">
      <dgm:prSet presAssocID="{6F345B22-4856-4B56-80F6-5DF1A359E8A7}" presName="dotArrow7" presStyleLbl="alignNode1" presStyleIdx="11" presStyleCnt="12"/>
      <dgm:spPr/>
    </dgm:pt>
    <dgm:pt modelId="{0503D3C2-11B9-4E1B-8122-41F65A80D635}" type="pres">
      <dgm:prSet presAssocID="{BA343D00-31FD-46D1-B314-D94929656553}" presName="parTx1" presStyleLbl="node1" presStyleIdx="0" presStyleCnt="3"/>
      <dgm:spPr/>
    </dgm:pt>
    <dgm:pt modelId="{3CF80B69-E7F9-45DF-B980-F3344F3CF1E3}" type="pres">
      <dgm:prSet presAssocID="{87B2133F-936D-4AC0-BBE9-256136EEB799}" presName="picture1" presStyleCnt="0"/>
      <dgm:spPr/>
    </dgm:pt>
    <dgm:pt modelId="{FA6FE021-58C2-4985-B918-E0483990912A}" type="pres">
      <dgm:prSet presAssocID="{87B2133F-936D-4AC0-BBE9-256136EEB799}" presName="imageRepeatNode" presStyleLbl="fgImgPlace1" presStyleIdx="0" presStyleCnt="3"/>
      <dgm:spPr/>
    </dgm:pt>
    <dgm:pt modelId="{25AF175D-6E59-43D9-88B6-2FFEA77EC47E}" type="pres">
      <dgm:prSet presAssocID="{A46EFB1F-9F60-4076-9888-3B15F2CBDAA6}" presName="parTx2" presStyleLbl="node1" presStyleIdx="1" presStyleCnt="3"/>
      <dgm:spPr/>
    </dgm:pt>
    <dgm:pt modelId="{4BE6FC87-F8B9-47FD-B546-E112F82C1188}" type="pres">
      <dgm:prSet presAssocID="{100F57D8-5DA3-4D85-A2F5-D707E2A29731}" presName="picture2" presStyleCnt="0"/>
      <dgm:spPr/>
    </dgm:pt>
    <dgm:pt modelId="{D225060F-8A77-422C-864F-B83ABD645091}" type="pres">
      <dgm:prSet presAssocID="{100F57D8-5DA3-4D85-A2F5-D707E2A29731}" presName="imageRepeatNode" presStyleLbl="fgImgPlace1" presStyleIdx="1" presStyleCnt="3"/>
      <dgm:spPr/>
    </dgm:pt>
    <dgm:pt modelId="{B8064911-A2D4-4CD1-AE86-AFA195E44C93}" type="pres">
      <dgm:prSet presAssocID="{26762D4B-3560-43B0-BD6D-132A22487990}" presName="parTx3" presStyleLbl="node1" presStyleIdx="2" presStyleCnt="3"/>
      <dgm:spPr/>
    </dgm:pt>
    <dgm:pt modelId="{AF716A74-9B0F-4EAE-ABA6-BF774F1D8D8A}" type="pres">
      <dgm:prSet presAssocID="{4A2EAAEF-F354-48FB-A304-113BA81B8271}" presName="picture3" presStyleCnt="0"/>
      <dgm:spPr/>
    </dgm:pt>
    <dgm:pt modelId="{01D5B6A2-3BF4-4A1C-93C5-F11A702D63B2}" type="pres">
      <dgm:prSet presAssocID="{4A2EAAEF-F354-48FB-A304-113BA81B8271}" presName="imageRepeatNode" presStyleLbl="fgImgPlace1" presStyleIdx="2" presStyleCnt="3"/>
      <dgm:spPr/>
    </dgm:pt>
  </dgm:ptLst>
  <dgm:cxnLst>
    <dgm:cxn modelId="{BC356E83-E902-4DA8-B9E2-C913A56929F2}" type="presOf" srcId="{BA343D00-31FD-46D1-B314-D94929656553}" destId="{0503D3C2-11B9-4E1B-8122-41F65A80D635}" srcOrd="0" destOrd="0" presId="urn:microsoft.com/office/officeart/2008/layout/AscendingPictureAccentProcess"/>
    <dgm:cxn modelId="{8727593C-2A81-469E-BCA5-7F9AAEC0B641}" type="presOf" srcId="{87B2133F-936D-4AC0-BBE9-256136EEB799}" destId="{FA6FE021-58C2-4985-B918-E0483990912A}" srcOrd="0" destOrd="0" presId="urn:microsoft.com/office/officeart/2008/layout/AscendingPictureAccentProcess"/>
    <dgm:cxn modelId="{1E9D7AFB-881B-4288-B187-48693C9CE96B}" type="presOf" srcId="{A46EFB1F-9F60-4076-9888-3B15F2CBDAA6}" destId="{25AF175D-6E59-43D9-88B6-2FFEA77EC47E}" srcOrd="0" destOrd="0" presId="urn:microsoft.com/office/officeart/2008/layout/AscendingPictureAccentProcess"/>
    <dgm:cxn modelId="{4668309C-C547-4E2B-8766-CE79C8E1D10D}" type="presOf" srcId="{4A2EAAEF-F354-48FB-A304-113BA81B8271}" destId="{01D5B6A2-3BF4-4A1C-93C5-F11A702D63B2}" srcOrd="0" destOrd="0" presId="urn:microsoft.com/office/officeart/2008/layout/AscendingPictureAccentProcess"/>
    <dgm:cxn modelId="{C364126F-13D5-49C6-B2C6-5BA948A7B9D6}" srcId="{6F345B22-4856-4B56-80F6-5DF1A359E8A7}" destId="{A46EFB1F-9F60-4076-9888-3B15F2CBDAA6}" srcOrd="1" destOrd="0" parTransId="{B66DB3EA-111C-4DFA-9107-B1E7EFC55F61}" sibTransId="{100F57D8-5DA3-4D85-A2F5-D707E2A29731}"/>
    <dgm:cxn modelId="{D613D6EB-BD71-4E5F-A4A8-7270B3F83828}" type="presOf" srcId="{26762D4B-3560-43B0-BD6D-132A22487990}" destId="{B8064911-A2D4-4CD1-AE86-AFA195E44C93}" srcOrd="0" destOrd="0" presId="urn:microsoft.com/office/officeart/2008/layout/AscendingPictureAccentProcess"/>
    <dgm:cxn modelId="{9F288459-206B-4994-8FA2-AFD778096FB8}" type="presOf" srcId="{100F57D8-5DA3-4D85-A2F5-D707E2A29731}" destId="{D225060F-8A77-422C-864F-B83ABD645091}" srcOrd="0" destOrd="0" presId="urn:microsoft.com/office/officeart/2008/layout/AscendingPictureAccentProcess"/>
    <dgm:cxn modelId="{6009AD39-1530-4B7B-916E-961530AC9FB5}" srcId="{6F345B22-4856-4B56-80F6-5DF1A359E8A7}" destId="{26762D4B-3560-43B0-BD6D-132A22487990}" srcOrd="2" destOrd="0" parTransId="{FB4FBCDB-800A-4D25-89D1-4CEAEFEA85C3}" sibTransId="{4A2EAAEF-F354-48FB-A304-113BA81B8271}"/>
    <dgm:cxn modelId="{4928993B-6822-438B-BAA6-6F966B8EF178}" srcId="{6F345B22-4856-4B56-80F6-5DF1A359E8A7}" destId="{BA343D00-31FD-46D1-B314-D94929656553}" srcOrd="0" destOrd="0" parTransId="{1F532EC0-B7E7-46A1-B692-C9B4E250A390}" sibTransId="{87B2133F-936D-4AC0-BBE9-256136EEB799}"/>
    <dgm:cxn modelId="{EB09DD7E-B460-49C9-B8D6-2169D013AA0B}" type="presOf" srcId="{6F345B22-4856-4B56-80F6-5DF1A359E8A7}" destId="{B6E8CC3B-85EE-4C49-9268-B934656BD370}" srcOrd="0" destOrd="0" presId="urn:microsoft.com/office/officeart/2008/layout/AscendingPictureAccentProcess"/>
    <dgm:cxn modelId="{069172DF-6E77-4557-8FAB-8E9A7FAC6C0B}" type="presParOf" srcId="{B6E8CC3B-85EE-4C49-9268-B934656BD370}" destId="{C047AA1B-2398-4513-9C1A-B21CFCD2B1AE}" srcOrd="0" destOrd="0" presId="urn:microsoft.com/office/officeart/2008/layout/AscendingPictureAccentProcess"/>
    <dgm:cxn modelId="{6420C278-5173-483D-89E0-ED1E93E549AB}" type="presParOf" srcId="{B6E8CC3B-85EE-4C49-9268-B934656BD370}" destId="{B3630225-F31A-4FFD-AF23-AD181D6E549F}" srcOrd="1" destOrd="0" presId="urn:microsoft.com/office/officeart/2008/layout/AscendingPictureAccentProcess"/>
    <dgm:cxn modelId="{7592626D-1797-4180-BDE7-ED50592D58DF}" type="presParOf" srcId="{B6E8CC3B-85EE-4C49-9268-B934656BD370}" destId="{6AFE2670-553B-4E09-8361-20A9D950B33E}" srcOrd="2" destOrd="0" presId="urn:microsoft.com/office/officeart/2008/layout/AscendingPictureAccentProcess"/>
    <dgm:cxn modelId="{679B20DA-1FBD-48CA-96C5-6844D6293242}" type="presParOf" srcId="{B6E8CC3B-85EE-4C49-9268-B934656BD370}" destId="{3E73F753-3C84-498E-AF27-578BCECEFFA1}" srcOrd="3" destOrd="0" presId="urn:microsoft.com/office/officeart/2008/layout/AscendingPictureAccentProcess"/>
    <dgm:cxn modelId="{D708B2D4-BDC6-4399-8B74-4E5341B79089}" type="presParOf" srcId="{B6E8CC3B-85EE-4C49-9268-B934656BD370}" destId="{95E4AC3F-E5BD-4FF7-BC30-85659D275753}" srcOrd="4" destOrd="0" presId="urn:microsoft.com/office/officeart/2008/layout/AscendingPictureAccentProcess"/>
    <dgm:cxn modelId="{AB5893EA-3F3F-42B9-B178-98067BB56A53}" type="presParOf" srcId="{B6E8CC3B-85EE-4C49-9268-B934656BD370}" destId="{CE144A76-FC04-4D9F-8BA4-F194292375A0}" srcOrd="5" destOrd="0" presId="urn:microsoft.com/office/officeart/2008/layout/AscendingPictureAccentProcess"/>
    <dgm:cxn modelId="{3369C269-F101-400D-B49A-B4DEB26BFB0C}" type="presParOf" srcId="{B6E8CC3B-85EE-4C49-9268-B934656BD370}" destId="{CFE523F2-A8E0-4842-90A9-1343917F0DAC}" srcOrd="6" destOrd="0" presId="urn:microsoft.com/office/officeart/2008/layout/AscendingPictureAccentProcess"/>
    <dgm:cxn modelId="{C15B94DF-E01F-452C-ABB1-389E78AB0D85}" type="presParOf" srcId="{B6E8CC3B-85EE-4C49-9268-B934656BD370}" destId="{F4568986-1A97-436F-AD0F-AE4AA613F361}" srcOrd="7" destOrd="0" presId="urn:microsoft.com/office/officeart/2008/layout/AscendingPictureAccentProcess"/>
    <dgm:cxn modelId="{873000F8-95F1-4167-A77E-9053C0426AC5}" type="presParOf" srcId="{B6E8CC3B-85EE-4C49-9268-B934656BD370}" destId="{0EB31050-7DB0-45F4-A1E7-EA3F2294E04E}" srcOrd="8" destOrd="0" presId="urn:microsoft.com/office/officeart/2008/layout/AscendingPictureAccentProcess"/>
    <dgm:cxn modelId="{DB04A999-8004-49DF-A8BE-E14E8A0ED25E}" type="presParOf" srcId="{B6E8CC3B-85EE-4C49-9268-B934656BD370}" destId="{A2090360-C706-40D3-AE16-0485B3D3AFB3}" srcOrd="9" destOrd="0" presId="urn:microsoft.com/office/officeart/2008/layout/AscendingPictureAccentProcess"/>
    <dgm:cxn modelId="{47B56D52-26A3-43D4-AAC5-436AB921B228}" type="presParOf" srcId="{B6E8CC3B-85EE-4C49-9268-B934656BD370}" destId="{CBE4F302-9E52-4562-9139-D79E739CD5FD}" srcOrd="10" destOrd="0" presId="urn:microsoft.com/office/officeart/2008/layout/AscendingPictureAccentProcess"/>
    <dgm:cxn modelId="{2BD147B7-E193-4069-8F43-B41602F8EEBB}" type="presParOf" srcId="{B6E8CC3B-85EE-4C49-9268-B934656BD370}" destId="{85783E4A-8D6B-470B-9379-0DB867CFFDCB}" srcOrd="11" destOrd="0" presId="urn:microsoft.com/office/officeart/2008/layout/AscendingPictureAccentProcess"/>
    <dgm:cxn modelId="{EC818C98-63FA-41E0-A451-8A106848B843}" type="presParOf" srcId="{B6E8CC3B-85EE-4C49-9268-B934656BD370}" destId="{0503D3C2-11B9-4E1B-8122-41F65A80D635}" srcOrd="12" destOrd="0" presId="urn:microsoft.com/office/officeart/2008/layout/AscendingPictureAccentProcess"/>
    <dgm:cxn modelId="{A3D05563-A23E-494A-814A-B580B01AA825}" type="presParOf" srcId="{B6E8CC3B-85EE-4C49-9268-B934656BD370}" destId="{3CF80B69-E7F9-45DF-B980-F3344F3CF1E3}" srcOrd="13" destOrd="0" presId="urn:microsoft.com/office/officeart/2008/layout/AscendingPictureAccentProcess"/>
    <dgm:cxn modelId="{36A6DDB0-1CCA-4C46-93B8-A39CB594057A}" type="presParOf" srcId="{3CF80B69-E7F9-45DF-B980-F3344F3CF1E3}" destId="{FA6FE021-58C2-4985-B918-E0483990912A}" srcOrd="0" destOrd="0" presId="urn:microsoft.com/office/officeart/2008/layout/AscendingPictureAccentProcess"/>
    <dgm:cxn modelId="{1FC2E942-A38A-4E88-8030-A3B89B8E0CA0}" type="presParOf" srcId="{B6E8CC3B-85EE-4C49-9268-B934656BD370}" destId="{25AF175D-6E59-43D9-88B6-2FFEA77EC47E}" srcOrd="14" destOrd="0" presId="urn:microsoft.com/office/officeart/2008/layout/AscendingPictureAccentProcess"/>
    <dgm:cxn modelId="{A0A6ACF1-F618-473E-8EFF-E4A190F5F191}" type="presParOf" srcId="{B6E8CC3B-85EE-4C49-9268-B934656BD370}" destId="{4BE6FC87-F8B9-47FD-B546-E112F82C1188}" srcOrd="15" destOrd="0" presId="urn:microsoft.com/office/officeart/2008/layout/AscendingPictureAccentProcess"/>
    <dgm:cxn modelId="{76C84B27-15A1-4970-A941-DF62283079B0}" type="presParOf" srcId="{4BE6FC87-F8B9-47FD-B546-E112F82C1188}" destId="{D225060F-8A77-422C-864F-B83ABD645091}" srcOrd="0" destOrd="0" presId="urn:microsoft.com/office/officeart/2008/layout/AscendingPictureAccentProcess"/>
    <dgm:cxn modelId="{6BD336B9-2181-474C-9E48-3C634EBF428B}" type="presParOf" srcId="{B6E8CC3B-85EE-4C49-9268-B934656BD370}" destId="{B8064911-A2D4-4CD1-AE86-AFA195E44C93}" srcOrd="16" destOrd="0" presId="urn:microsoft.com/office/officeart/2008/layout/AscendingPictureAccentProcess"/>
    <dgm:cxn modelId="{480BA30B-19BC-44DB-A0B2-C854898032CF}" type="presParOf" srcId="{B6E8CC3B-85EE-4C49-9268-B934656BD370}" destId="{AF716A74-9B0F-4EAE-ABA6-BF774F1D8D8A}" srcOrd="17" destOrd="0" presId="urn:microsoft.com/office/officeart/2008/layout/AscendingPictureAccentProcess"/>
    <dgm:cxn modelId="{35E60777-3B15-402D-999F-81010B035447}" type="presParOf" srcId="{AF716A74-9B0F-4EAE-ABA6-BF774F1D8D8A}" destId="{01D5B6A2-3BF4-4A1C-93C5-F11A702D63B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5CC5AA-736D-45B2-9503-141EB1F997C7}" type="doc">
      <dgm:prSet loTypeId="urn:microsoft.com/office/officeart/2005/8/layout/radial4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MY"/>
        </a:p>
      </dgm:t>
    </dgm:pt>
    <dgm:pt modelId="{3E254CE7-7DDD-4C00-8FF9-C1F454D1393C}">
      <dgm:prSet phldrT="[Text]"/>
      <dgm:spPr/>
      <dgm:t>
        <a:bodyPr/>
        <a:lstStyle/>
        <a:p>
          <a:r>
            <a:rPr lang="en-US" dirty="0" smtClean="0"/>
            <a:t>SPK</a:t>
          </a:r>
          <a:endParaRPr lang="en-MY" dirty="0"/>
        </a:p>
      </dgm:t>
    </dgm:pt>
    <dgm:pt modelId="{BDE34512-53F7-4550-8720-0253BA3AFA93}" type="parTrans" cxnId="{6C699325-C312-4AC8-B28E-37107BE0CD85}">
      <dgm:prSet/>
      <dgm:spPr/>
      <dgm:t>
        <a:bodyPr/>
        <a:lstStyle/>
        <a:p>
          <a:endParaRPr lang="en-MY"/>
        </a:p>
      </dgm:t>
    </dgm:pt>
    <dgm:pt modelId="{9A6D3176-1ADC-401F-B964-C1293D4DD3F3}" type="sibTrans" cxnId="{6C699325-C312-4AC8-B28E-37107BE0CD85}">
      <dgm:prSet/>
      <dgm:spPr/>
      <dgm:t>
        <a:bodyPr/>
        <a:lstStyle/>
        <a:p>
          <a:endParaRPr lang="en-MY"/>
        </a:p>
      </dgm:t>
    </dgm:pt>
    <dgm:pt modelId="{3D988AF8-8EFF-4F14-9603-34CCC0E2F486}">
      <dgm:prSet phldrT="[Text]" custT="1"/>
      <dgm:spPr/>
      <dgm:t>
        <a:bodyPr/>
        <a:lstStyle/>
        <a:p>
          <a:r>
            <a:rPr lang="en-US" sz="2400" dirty="0" err="1" smtClean="0"/>
            <a:t>Perancangan</a:t>
          </a:r>
          <a:endParaRPr lang="en-MY" sz="2400" dirty="0"/>
        </a:p>
      </dgm:t>
    </dgm:pt>
    <dgm:pt modelId="{37EFFD2B-253B-4552-BD72-82EDA9F6E08A}" type="parTrans" cxnId="{88A1799F-0F72-4819-9A80-335729AB1AF6}">
      <dgm:prSet/>
      <dgm:spPr/>
      <dgm:t>
        <a:bodyPr/>
        <a:lstStyle/>
        <a:p>
          <a:endParaRPr lang="en-MY"/>
        </a:p>
      </dgm:t>
    </dgm:pt>
    <dgm:pt modelId="{D52D46AE-CC83-4F42-935F-439573369099}" type="sibTrans" cxnId="{88A1799F-0F72-4819-9A80-335729AB1AF6}">
      <dgm:prSet/>
      <dgm:spPr/>
      <dgm:t>
        <a:bodyPr/>
        <a:lstStyle/>
        <a:p>
          <a:endParaRPr lang="en-MY"/>
        </a:p>
      </dgm:t>
    </dgm:pt>
    <dgm:pt modelId="{C007ACAE-86A0-4B2B-A6E2-BCBE00E1E244}">
      <dgm:prSet phldrT="[Text]"/>
      <dgm:spPr/>
      <dgm:t>
        <a:bodyPr/>
        <a:lstStyle/>
        <a:p>
          <a:r>
            <a:rPr lang="en-US" dirty="0" err="1" smtClean="0"/>
            <a:t>Cybernetik</a:t>
          </a:r>
          <a:endParaRPr lang="en-MY" dirty="0"/>
        </a:p>
      </dgm:t>
    </dgm:pt>
    <dgm:pt modelId="{ABC176F0-98C2-4162-AC07-1A88ADEC35B2}" type="parTrans" cxnId="{3DF20404-9A70-4843-9CFE-8395710500F2}">
      <dgm:prSet/>
      <dgm:spPr/>
      <dgm:t>
        <a:bodyPr/>
        <a:lstStyle/>
        <a:p>
          <a:endParaRPr lang="en-MY"/>
        </a:p>
      </dgm:t>
    </dgm:pt>
    <dgm:pt modelId="{B7945E0B-D11E-49CA-A35D-9473B2B9E9D2}" type="sibTrans" cxnId="{3DF20404-9A70-4843-9CFE-8395710500F2}">
      <dgm:prSet/>
      <dgm:spPr/>
      <dgm:t>
        <a:bodyPr/>
        <a:lstStyle/>
        <a:p>
          <a:endParaRPr lang="en-MY"/>
        </a:p>
      </dgm:t>
    </dgm:pt>
    <dgm:pt modelId="{F27D71B6-2231-4128-87E5-2EC87D91F8C0}">
      <dgm:prSet phldrT="[Text]"/>
      <dgm:spPr/>
      <dgm:t>
        <a:bodyPr/>
        <a:lstStyle/>
        <a:p>
          <a:r>
            <a:rPr lang="en-US" dirty="0" err="1" smtClean="0"/>
            <a:t>Ganjaran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Pampasan</a:t>
          </a:r>
          <a:endParaRPr lang="en-MY" dirty="0"/>
        </a:p>
      </dgm:t>
    </dgm:pt>
    <dgm:pt modelId="{8B2DC9E1-981F-4FA8-818C-DEF7D772AB9A}" type="parTrans" cxnId="{4AF39AEE-B0C8-4376-98D8-D701E7A84C2F}">
      <dgm:prSet/>
      <dgm:spPr/>
      <dgm:t>
        <a:bodyPr/>
        <a:lstStyle/>
        <a:p>
          <a:endParaRPr lang="en-MY"/>
        </a:p>
      </dgm:t>
    </dgm:pt>
    <dgm:pt modelId="{0EEDC7D2-1562-42A3-90EF-785E30CE6A04}" type="sibTrans" cxnId="{4AF39AEE-B0C8-4376-98D8-D701E7A84C2F}">
      <dgm:prSet/>
      <dgm:spPr/>
      <dgm:t>
        <a:bodyPr/>
        <a:lstStyle/>
        <a:p>
          <a:endParaRPr lang="en-MY"/>
        </a:p>
      </dgm:t>
    </dgm:pt>
    <dgm:pt modelId="{941C2D99-F1EA-4174-B740-31C124309582}">
      <dgm:prSet phldrT="[Text]"/>
      <dgm:spPr/>
      <dgm:t>
        <a:bodyPr/>
        <a:lstStyle/>
        <a:p>
          <a:r>
            <a:rPr lang="en-US" dirty="0" err="1" smtClean="0"/>
            <a:t>Pengurusan</a:t>
          </a:r>
          <a:endParaRPr lang="en-MY" dirty="0"/>
        </a:p>
      </dgm:t>
    </dgm:pt>
    <dgm:pt modelId="{8ACDB07E-E9FE-481B-B3A8-F12BCD14E24B}" type="parTrans" cxnId="{CB0FC069-BEB0-4AC9-97BE-4E177C0D8A9B}">
      <dgm:prSet/>
      <dgm:spPr/>
      <dgm:t>
        <a:bodyPr/>
        <a:lstStyle/>
        <a:p>
          <a:endParaRPr lang="en-MY"/>
        </a:p>
      </dgm:t>
    </dgm:pt>
    <dgm:pt modelId="{AF9A9702-F6D9-4398-8A88-52530A2A0287}" type="sibTrans" cxnId="{CB0FC069-BEB0-4AC9-97BE-4E177C0D8A9B}">
      <dgm:prSet/>
      <dgm:spPr/>
      <dgm:t>
        <a:bodyPr/>
        <a:lstStyle/>
        <a:p>
          <a:endParaRPr lang="en-MY"/>
        </a:p>
      </dgm:t>
    </dgm:pt>
    <dgm:pt modelId="{B953CEE8-9EEF-41A6-A03A-3B45F0770B98}">
      <dgm:prSet/>
      <dgm:spPr/>
      <dgm:t>
        <a:bodyPr/>
        <a:lstStyle/>
        <a:p>
          <a:r>
            <a:rPr lang="en-US" dirty="0" err="1" smtClean="0"/>
            <a:t>Budaya</a:t>
          </a:r>
          <a:endParaRPr lang="en-MY" dirty="0"/>
        </a:p>
      </dgm:t>
    </dgm:pt>
    <dgm:pt modelId="{923E68FE-7A73-47EA-A03D-0BF57E132F9B}" type="parTrans" cxnId="{E5998759-E08A-4920-948C-F0CFD9BBAA8E}">
      <dgm:prSet/>
      <dgm:spPr/>
      <dgm:t>
        <a:bodyPr/>
        <a:lstStyle/>
        <a:p>
          <a:endParaRPr lang="en-MY"/>
        </a:p>
      </dgm:t>
    </dgm:pt>
    <dgm:pt modelId="{38B6B5C8-2FCE-4BDF-94D9-5E01268E29B0}" type="sibTrans" cxnId="{E5998759-E08A-4920-948C-F0CFD9BBAA8E}">
      <dgm:prSet/>
      <dgm:spPr/>
      <dgm:t>
        <a:bodyPr/>
        <a:lstStyle/>
        <a:p>
          <a:endParaRPr lang="en-MY"/>
        </a:p>
      </dgm:t>
    </dgm:pt>
    <dgm:pt modelId="{FF638E84-6F14-48C9-B9D6-C943945F686B}">
      <dgm:prSet/>
      <dgm:spPr/>
      <dgm:t>
        <a:bodyPr/>
        <a:lstStyle/>
        <a:p>
          <a:endParaRPr lang="en-MY"/>
        </a:p>
      </dgm:t>
    </dgm:pt>
    <dgm:pt modelId="{9E1D05C0-56A5-4AB4-A647-0BF5EDD805F4}" type="parTrans" cxnId="{A81510C4-8FAD-4291-9701-661E039D7CED}">
      <dgm:prSet/>
      <dgm:spPr/>
      <dgm:t>
        <a:bodyPr/>
        <a:lstStyle/>
        <a:p>
          <a:endParaRPr lang="en-MY"/>
        </a:p>
      </dgm:t>
    </dgm:pt>
    <dgm:pt modelId="{50BEEDAE-486C-4A6F-A1E4-285A6F4A72C3}" type="sibTrans" cxnId="{A81510C4-8FAD-4291-9701-661E039D7CED}">
      <dgm:prSet/>
      <dgm:spPr/>
      <dgm:t>
        <a:bodyPr/>
        <a:lstStyle/>
        <a:p>
          <a:endParaRPr lang="en-MY"/>
        </a:p>
      </dgm:t>
    </dgm:pt>
    <dgm:pt modelId="{1EC3D790-47B2-4DD4-923F-6874DBB641E2}">
      <dgm:prSet/>
      <dgm:spPr/>
      <dgm:t>
        <a:bodyPr/>
        <a:lstStyle/>
        <a:p>
          <a:endParaRPr lang="en-MY" dirty="0"/>
        </a:p>
      </dgm:t>
    </dgm:pt>
    <dgm:pt modelId="{59B742CC-4A11-44C1-A81E-5A26BED4731E}" type="parTrans" cxnId="{C17195B2-EC2A-43C9-B7B8-8899558EC91F}">
      <dgm:prSet/>
      <dgm:spPr/>
      <dgm:t>
        <a:bodyPr/>
        <a:lstStyle/>
        <a:p>
          <a:endParaRPr lang="en-MY"/>
        </a:p>
      </dgm:t>
    </dgm:pt>
    <dgm:pt modelId="{40BFF1DB-AE1C-4950-BE82-A43D0853D6AC}" type="sibTrans" cxnId="{C17195B2-EC2A-43C9-B7B8-8899558EC91F}">
      <dgm:prSet/>
      <dgm:spPr/>
      <dgm:t>
        <a:bodyPr/>
        <a:lstStyle/>
        <a:p>
          <a:endParaRPr lang="en-MY"/>
        </a:p>
      </dgm:t>
    </dgm:pt>
    <dgm:pt modelId="{CCDE7101-8B30-4044-AC20-C6FF6AB8DEFC}" type="pres">
      <dgm:prSet presAssocID="{385CC5AA-736D-45B2-9503-141EB1F997C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703DE42-0756-44D7-8BB9-5546C0146F31}" type="pres">
      <dgm:prSet presAssocID="{3E254CE7-7DDD-4C00-8FF9-C1F454D1393C}" presName="centerShape" presStyleLbl="node0" presStyleIdx="0" presStyleCnt="1"/>
      <dgm:spPr/>
    </dgm:pt>
    <dgm:pt modelId="{84D5F9C9-9961-467B-AFDF-19C00AF4530A}" type="pres">
      <dgm:prSet presAssocID="{37EFFD2B-253B-4552-BD72-82EDA9F6E08A}" presName="parTrans" presStyleLbl="bgSibTrans2D1" presStyleIdx="0" presStyleCnt="5"/>
      <dgm:spPr/>
    </dgm:pt>
    <dgm:pt modelId="{1FEBA182-BECA-4F30-9C70-C23C146F7FB1}" type="pres">
      <dgm:prSet presAssocID="{3D988AF8-8EFF-4F14-9603-34CCC0E2F486}" presName="node" presStyleLbl="node1" presStyleIdx="0" presStyleCnt="5">
        <dgm:presLayoutVars>
          <dgm:bulletEnabled val="1"/>
        </dgm:presLayoutVars>
      </dgm:prSet>
      <dgm:spPr/>
    </dgm:pt>
    <dgm:pt modelId="{CF8A723F-24C4-4036-90C2-BC5644E0370B}" type="pres">
      <dgm:prSet presAssocID="{ABC176F0-98C2-4162-AC07-1A88ADEC35B2}" presName="parTrans" presStyleLbl="bgSibTrans2D1" presStyleIdx="1" presStyleCnt="5"/>
      <dgm:spPr/>
    </dgm:pt>
    <dgm:pt modelId="{DC8DC5B6-D293-47F2-876E-1E0C1D83EE70}" type="pres">
      <dgm:prSet presAssocID="{C007ACAE-86A0-4B2B-A6E2-BCBE00E1E244}" presName="node" presStyleLbl="node1" presStyleIdx="1" presStyleCnt="5">
        <dgm:presLayoutVars>
          <dgm:bulletEnabled val="1"/>
        </dgm:presLayoutVars>
      </dgm:prSet>
      <dgm:spPr/>
    </dgm:pt>
    <dgm:pt modelId="{6EB53A7C-1B22-4F69-8492-CAE3E38AB67C}" type="pres">
      <dgm:prSet presAssocID="{8B2DC9E1-981F-4FA8-818C-DEF7D772AB9A}" presName="parTrans" presStyleLbl="bgSibTrans2D1" presStyleIdx="2" presStyleCnt="5"/>
      <dgm:spPr/>
    </dgm:pt>
    <dgm:pt modelId="{E6C1389A-0566-4F34-A994-ABE65CE9B079}" type="pres">
      <dgm:prSet presAssocID="{F27D71B6-2231-4128-87E5-2EC87D91F8C0}" presName="node" presStyleLbl="node1" presStyleIdx="2" presStyleCnt="5">
        <dgm:presLayoutVars>
          <dgm:bulletEnabled val="1"/>
        </dgm:presLayoutVars>
      </dgm:prSet>
      <dgm:spPr/>
    </dgm:pt>
    <dgm:pt modelId="{A8B34B41-C0E8-473D-8F9D-BF41497E1187}" type="pres">
      <dgm:prSet presAssocID="{8ACDB07E-E9FE-481B-B3A8-F12BCD14E24B}" presName="parTrans" presStyleLbl="bgSibTrans2D1" presStyleIdx="3" presStyleCnt="5"/>
      <dgm:spPr/>
    </dgm:pt>
    <dgm:pt modelId="{E1356C09-0D94-473E-A3C1-05F655E56023}" type="pres">
      <dgm:prSet presAssocID="{941C2D99-F1EA-4174-B740-31C124309582}" presName="node" presStyleLbl="node1" presStyleIdx="3" presStyleCnt="5">
        <dgm:presLayoutVars>
          <dgm:bulletEnabled val="1"/>
        </dgm:presLayoutVars>
      </dgm:prSet>
      <dgm:spPr/>
    </dgm:pt>
    <dgm:pt modelId="{A08C1834-819B-49D8-8672-EDA2F6274B0E}" type="pres">
      <dgm:prSet presAssocID="{923E68FE-7A73-47EA-A03D-0BF57E132F9B}" presName="parTrans" presStyleLbl="bgSibTrans2D1" presStyleIdx="4" presStyleCnt="5"/>
      <dgm:spPr/>
    </dgm:pt>
    <dgm:pt modelId="{67A8D06F-B349-488B-A16C-B4C540E4D3AF}" type="pres">
      <dgm:prSet presAssocID="{B953CEE8-9EEF-41A6-A03A-3B45F0770B98}" presName="node" presStyleLbl="node1" presStyleIdx="4" presStyleCnt="5">
        <dgm:presLayoutVars>
          <dgm:bulletEnabled val="1"/>
        </dgm:presLayoutVars>
      </dgm:prSet>
      <dgm:spPr/>
    </dgm:pt>
  </dgm:ptLst>
  <dgm:cxnLst>
    <dgm:cxn modelId="{1FF4483C-C1B0-4773-8EAF-3A078CA5E477}" type="presOf" srcId="{8ACDB07E-E9FE-481B-B3A8-F12BCD14E24B}" destId="{A8B34B41-C0E8-473D-8F9D-BF41497E1187}" srcOrd="0" destOrd="0" presId="urn:microsoft.com/office/officeart/2005/8/layout/radial4"/>
    <dgm:cxn modelId="{C17195B2-EC2A-43C9-B7B8-8899558EC91F}" srcId="{B953CEE8-9EEF-41A6-A03A-3B45F0770B98}" destId="{1EC3D790-47B2-4DD4-923F-6874DBB641E2}" srcOrd="1" destOrd="0" parTransId="{59B742CC-4A11-44C1-A81E-5A26BED4731E}" sibTransId="{40BFF1DB-AE1C-4950-BE82-A43D0853D6AC}"/>
    <dgm:cxn modelId="{257A9436-D771-44E2-9915-922CB490CD73}" type="presOf" srcId="{F27D71B6-2231-4128-87E5-2EC87D91F8C0}" destId="{E6C1389A-0566-4F34-A994-ABE65CE9B079}" srcOrd="0" destOrd="0" presId="urn:microsoft.com/office/officeart/2005/8/layout/radial4"/>
    <dgm:cxn modelId="{DA39AB90-BD73-4FC2-8126-FD21E985E141}" type="presOf" srcId="{385CC5AA-736D-45B2-9503-141EB1F997C7}" destId="{CCDE7101-8B30-4044-AC20-C6FF6AB8DEFC}" srcOrd="0" destOrd="0" presId="urn:microsoft.com/office/officeart/2005/8/layout/radial4"/>
    <dgm:cxn modelId="{241E6F33-10D9-41B6-A426-896AE41FB930}" type="presOf" srcId="{3D988AF8-8EFF-4F14-9603-34CCC0E2F486}" destId="{1FEBA182-BECA-4F30-9C70-C23C146F7FB1}" srcOrd="0" destOrd="0" presId="urn:microsoft.com/office/officeart/2005/8/layout/radial4"/>
    <dgm:cxn modelId="{DACA7F51-5E8C-4AE4-B7CA-09DC7B62F04B}" type="presOf" srcId="{1EC3D790-47B2-4DD4-923F-6874DBB641E2}" destId="{67A8D06F-B349-488B-A16C-B4C540E4D3AF}" srcOrd="0" destOrd="2" presId="urn:microsoft.com/office/officeart/2005/8/layout/radial4"/>
    <dgm:cxn modelId="{AEC6A019-F070-4DF9-AA6D-9559BE7A08CF}" type="presOf" srcId="{ABC176F0-98C2-4162-AC07-1A88ADEC35B2}" destId="{CF8A723F-24C4-4036-90C2-BC5644E0370B}" srcOrd="0" destOrd="0" presId="urn:microsoft.com/office/officeart/2005/8/layout/radial4"/>
    <dgm:cxn modelId="{3DF20404-9A70-4843-9CFE-8395710500F2}" srcId="{3E254CE7-7DDD-4C00-8FF9-C1F454D1393C}" destId="{C007ACAE-86A0-4B2B-A6E2-BCBE00E1E244}" srcOrd="1" destOrd="0" parTransId="{ABC176F0-98C2-4162-AC07-1A88ADEC35B2}" sibTransId="{B7945E0B-D11E-49CA-A35D-9473B2B9E9D2}"/>
    <dgm:cxn modelId="{A01D6CF5-A6DD-449C-9254-D8EECDC5F709}" type="presOf" srcId="{923E68FE-7A73-47EA-A03D-0BF57E132F9B}" destId="{A08C1834-819B-49D8-8672-EDA2F6274B0E}" srcOrd="0" destOrd="0" presId="urn:microsoft.com/office/officeart/2005/8/layout/radial4"/>
    <dgm:cxn modelId="{E09E8B45-B4ED-4713-9AE2-D605A047AE9D}" type="presOf" srcId="{8B2DC9E1-981F-4FA8-818C-DEF7D772AB9A}" destId="{6EB53A7C-1B22-4F69-8492-CAE3E38AB67C}" srcOrd="0" destOrd="0" presId="urn:microsoft.com/office/officeart/2005/8/layout/radial4"/>
    <dgm:cxn modelId="{46136F18-8F63-4C9A-BDCE-96623BC8779F}" type="presOf" srcId="{941C2D99-F1EA-4174-B740-31C124309582}" destId="{E1356C09-0D94-473E-A3C1-05F655E56023}" srcOrd="0" destOrd="0" presId="urn:microsoft.com/office/officeart/2005/8/layout/radial4"/>
    <dgm:cxn modelId="{6C699325-C312-4AC8-B28E-37107BE0CD85}" srcId="{385CC5AA-736D-45B2-9503-141EB1F997C7}" destId="{3E254CE7-7DDD-4C00-8FF9-C1F454D1393C}" srcOrd="0" destOrd="0" parTransId="{BDE34512-53F7-4550-8720-0253BA3AFA93}" sibTransId="{9A6D3176-1ADC-401F-B964-C1293D4DD3F3}"/>
    <dgm:cxn modelId="{E5998759-E08A-4920-948C-F0CFD9BBAA8E}" srcId="{3E254CE7-7DDD-4C00-8FF9-C1F454D1393C}" destId="{B953CEE8-9EEF-41A6-A03A-3B45F0770B98}" srcOrd="4" destOrd="0" parTransId="{923E68FE-7A73-47EA-A03D-0BF57E132F9B}" sibTransId="{38B6B5C8-2FCE-4BDF-94D9-5E01268E29B0}"/>
    <dgm:cxn modelId="{4AF39AEE-B0C8-4376-98D8-D701E7A84C2F}" srcId="{3E254CE7-7DDD-4C00-8FF9-C1F454D1393C}" destId="{F27D71B6-2231-4128-87E5-2EC87D91F8C0}" srcOrd="2" destOrd="0" parTransId="{8B2DC9E1-981F-4FA8-818C-DEF7D772AB9A}" sibTransId="{0EEDC7D2-1562-42A3-90EF-785E30CE6A04}"/>
    <dgm:cxn modelId="{E69F3935-1C6A-492C-A6A5-95C260E03F61}" type="presOf" srcId="{FF638E84-6F14-48C9-B9D6-C943945F686B}" destId="{67A8D06F-B349-488B-A16C-B4C540E4D3AF}" srcOrd="0" destOrd="1" presId="urn:microsoft.com/office/officeart/2005/8/layout/radial4"/>
    <dgm:cxn modelId="{A81510C4-8FAD-4291-9701-661E039D7CED}" srcId="{B953CEE8-9EEF-41A6-A03A-3B45F0770B98}" destId="{FF638E84-6F14-48C9-B9D6-C943945F686B}" srcOrd="0" destOrd="0" parTransId="{9E1D05C0-56A5-4AB4-A647-0BF5EDD805F4}" sibTransId="{50BEEDAE-486C-4A6F-A1E4-285A6F4A72C3}"/>
    <dgm:cxn modelId="{E4EE09E8-8D02-4296-9C25-04B53315EA52}" type="presOf" srcId="{3E254CE7-7DDD-4C00-8FF9-C1F454D1393C}" destId="{1703DE42-0756-44D7-8BB9-5546C0146F31}" srcOrd="0" destOrd="0" presId="urn:microsoft.com/office/officeart/2005/8/layout/radial4"/>
    <dgm:cxn modelId="{332BDAB8-E1CC-4035-9704-ECF72A79E3F6}" type="presOf" srcId="{37EFFD2B-253B-4552-BD72-82EDA9F6E08A}" destId="{84D5F9C9-9961-467B-AFDF-19C00AF4530A}" srcOrd="0" destOrd="0" presId="urn:microsoft.com/office/officeart/2005/8/layout/radial4"/>
    <dgm:cxn modelId="{64D81064-18FA-45FC-BA18-14A8247CCBD5}" type="presOf" srcId="{C007ACAE-86A0-4B2B-A6E2-BCBE00E1E244}" destId="{DC8DC5B6-D293-47F2-876E-1E0C1D83EE70}" srcOrd="0" destOrd="0" presId="urn:microsoft.com/office/officeart/2005/8/layout/radial4"/>
    <dgm:cxn modelId="{0090C359-AB07-40D8-AF67-7E85EE2E80E8}" type="presOf" srcId="{B953CEE8-9EEF-41A6-A03A-3B45F0770B98}" destId="{67A8D06F-B349-488B-A16C-B4C540E4D3AF}" srcOrd="0" destOrd="0" presId="urn:microsoft.com/office/officeart/2005/8/layout/radial4"/>
    <dgm:cxn modelId="{88A1799F-0F72-4819-9A80-335729AB1AF6}" srcId="{3E254CE7-7DDD-4C00-8FF9-C1F454D1393C}" destId="{3D988AF8-8EFF-4F14-9603-34CCC0E2F486}" srcOrd="0" destOrd="0" parTransId="{37EFFD2B-253B-4552-BD72-82EDA9F6E08A}" sibTransId="{D52D46AE-CC83-4F42-935F-439573369099}"/>
    <dgm:cxn modelId="{CB0FC069-BEB0-4AC9-97BE-4E177C0D8A9B}" srcId="{3E254CE7-7DDD-4C00-8FF9-C1F454D1393C}" destId="{941C2D99-F1EA-4174-B740-31C124309582}" srcOrd="3" destOrd="0" parTransId="{8ACDB07E-E9FE-481B-B3A8-F12BCD14E24B}" sibTransId="{AF9A9702-F6D9-4398-8A88-52530A2A0287}"/>
    <dgm:cxn modelId="{F26AD966-E9E3-415F-860B-2F580E8F0814}" type="presParOf" srcId="{CCDE7101-8B30-4044-AC20-C6FF6AB8DEFC}" destId="{1703DE42-0756-44D7-8BB9-5546C0146F31}" srcOrd="0" destOrd="0" presId="urn:microsoft.com/office/officeart/2005/8/layout/radial4"/>
    <dgm:cxn modelId="{005E0F35-8920-4FB8-B283-946D5849413D}" type="presParOf" srcId="{CCDE7101-8B30-4044-AC20-C6FF6AB8DEFC}" destId="{84D5F9C9-9961-467B-AFDF-19C00AF4530A}" srcOrd="1" destOrd="0" presId="urn:microsoft.com/office/officeart/2005/8/layout/radial4"/>
    <dgm:cxn modelId="{2D3369B9-57C8-4EF8-AC3F-12450F82C2FF}" type="presParOf" srcId="{CCDE7101-8B30-4044-AC20-C6FF6AB8DEFC}" destId="{1FEBA182-BECA-4F30-9C70-C23C146F7FB1}" srcOrd="2" destOrd="0" presId="urn:microsoft.com/office/officeart/2005/8/layout/radial4"/>
    <dgm:cxn modelId="{B1B6D9AF-CD56-4369-B8F8-EED30D939766}" type="presParOf" srcId="{CCDE7101-8B30-4044-AC20-C6FF6AB8DEFC}" destId="{CF8A723F-24C4-4036-90C2-BC5644E0370B}" srcOrd="3" destOrd="0" presId="urn:microsoft.com/office/officeart/2005/8/layout/radial4"/>
    <dgm:cxn modelId="{FF9EFEE0-75D2-4498-A137-55B283B7798B}" type="presParOf" srcId="{CCDE7101-8B30-4044-AC20-C6FF6AB8DEFC}" destId="{DC8DC5B6-D293-47F2-876E-1E0C1D83EE70}" srcOrd="4" destOrd="0" presId="urn:microsoft.com/office/officeart/2005/8/layout/radial4"/>
    <dgm:cxn modelId="{A033188C-86B0-46F4-9C91-9B6C0C16B243}" type="presParOf" srcId="{CCDE7101-8B30-4044-AC20-C6FF6AB8DEFC}" destId="{6EB53A7C-1B22-4F69-8492-CAE3E38AB67C}" srcOrd="5" destOrd="0" presId="urn:microsoft.com/office/officeart/2005/8/layout/radial4"/>
    <dgm:cxn modelId="{37471F7D-99A1-4A8B-B190-E1FD707BB138}" type="presParOf" srcId="{CCDE7101-8B30-4044-AC20-C6FF6AB8DEFC}" destId="{E6C1389A-0566-4F34-A994-ABE65CE9B079}" srcOrd="6" destOrd="0" presId="urn:microsoft.com/office/officeart/2005/8/layout/radial4"/>
    <dgm:cxn modelId="{D66574F5-850B-450E-9595-F518207B03E1}" type="presParOf" srcId="{CCDE7101-8B30-4044-AC20-C6FF6AB8DEFC}" destId="{A8B34B41-C0E8-473D-8F9D-BF41497E1187}" srcOrd="7" destOrd="0" presId="urn:microsoft.com/office/officeart/2005/8/layout/radial4"/>
    <dgm:cxn modelId="{3B028280-9BB6-4A8F-A693-4284242E8DA6}" type="presParOf" srcId="{CCDE7101-8B30-4044-AC20-C6FF6AB8DEFC}" destId="{E1356C09-0D94-473E-A3C1-05F655E56023}" srcOrd="8" destOrd="0" presId="urn:microsoft.com/office/officeart/2005/8/layout/radial4"/>
    <dgm:cxn modelId="{C4397827-2E01-4F40-A180-DC653F5C0846}" type="presParOf" srcId="{CCDE7101-8B30-4044-AC20-C6FF6AB8DEFC}" destId="{A08C1834-819B-49D8-8672-EDA2F6274B0E}" srcOrd="9" destOrd="0" presId="urn:microsoft.com/office/officeart/2005/8/layout/radial4"/>
    <dgm:cxn modelId="{CCBF8729-4C74-4B3B-9377-B3F0CF516F38}" type="presParOf" srcId="{CCDE7101-8B30-4044-AC20-C6FF6AB8DEFC}" destId="{67A8D06F-B349-488B-A16C-B4C540E4D3AF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5F317D-9F1D-414A-BEC7-5A2D0B71B9C7}" type="doc">
      <dgm:prSet loTypeId="urn:microsoft.com/office/officeart/2005/8/layout/process4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7F0F2830-3C34-4F8D-823B-2538ACECF672}">
      <dgm:prSet phldrT="[Text]"/>
      <dgm:spPr/>
      <dgm:t>
        <a:bodyPr/>
        <a:lstStyle/>
        <a:p>
          <a:r>
            <a:rPr lang="en-US" dirty="0" err="1" smtClean="0"/>
            <a:t>Menetapkan</a:t>
          </a:r>
          <a:r>
            <a:rPr lang="en-US" dirty="0" smtClean="0"/>
            <a:t> </a:t>
          </a:r>
          <a:r>
            <a:rPr lang="en-US" dirty="0" err="1" smtClean="0"/>
            <a:t>matlamat</a:t>
          </a:r>
          <a:r>
            <a:rPr lang="en-US" dirty="0" smtClean="0"/>
            <a:t> </a:t>
          </a:r>
          <a:r>
            <a:rPr lang="en-US" dirty="0" err="1" smtClean="0"/>
            <a:t>Wakaf</a:t>
          </a:r>
          <a:endParaRPr lang="en-MY" dirty="0"/>
        </a:p>
      </dgm:t>
    </dgm:pt>
    <dgm:pt modelId="{6DEA3979-825C-4E3B-A4A8-6C43AC787C31}" type="parTrans" cxnId="{E6C7AFB3-5864-4167-9A42-72BC477FB0A1}">
      <dgm:prSet/>
      <dgm:spPr/>
      <dgm:t>
        <a:bodyPr/>
        <a:lstStyle/>
        <a:p>
          <a:endParaRPr lang="en-MY"/>
        </a:p>
      </dgm:t>
    </dgm:pt>
    <dgm:pt modelId="{0B759F58-7FE5-4E5A-B852-F34A15A88F06}" type="sibTrans" cxnId="{E6C7AFB3-5864-4167-9A42-72BC477FB0A1}">
      <dgm:prSet/>
      <dgm:spPr/>
      <dgm:t>
        <a:bodyPr/>
        <a:lstStyle/>
        <a:p>
          <a:endParaRPr lang="en-MY"/>
        </a:p>
      </dgm:t>
    </dgm:pt>
    <dgm:pt modelId="{3E427B8A-8BF0-499E-B732-6768153AEDB5}">
      <dgm:prSet phldrT="[Text]"/>
      <dgm:spPr/>
      <dgm:t>
        <a:bodyPr/>
        <a:lstStyle/>
        <a:p>
          <a:r>
            <a:rPr lang="en-US" dirty="0" err="1" smtClean="0"/>
            <a:t>Menetapkan</a:t>
          </a:r>
          <a:r>
            <a:rPr lang="en-US" dirty="0" smtClean="0"/>
            <a:t> </a:t>
          </a:r>
          <a:r>
            <a:rPr lang="en-US" dirty="0" err="1" smtClean="0"/>
            <a:t>piawaian</a:t>
          </a:r>
          <a:r>
            <a:rPr lang="en-US" dirty="0" smtClean="0"/>
            <a:t> </a:t>
          </a:r>
          <a:r>
            <a:rPr lang="en-US" dirty="0" err="1" smtClean="0"/>
            <a:t>aktiviti</a:t>
          </a:r>
          <a:r>
            <a:rPr lang="en-US" dirty="0" smtClean="0"/>
            <a:t> </a:t>
          </a:r>
          <a:r>
            <a:rPr lang="en-US" dirty="0" err="1" smtClean="0"/>
            <a:t>Wakaf</a:t>
          </a:r>
          <a:endParaRPr lang="en-MY" dirty="0"/>
        </a:p>
      </dgm:t>
    </dgm:pt>
    <dgm:pt modelId="{E4BD69F9-77FF-440F-9D4A-5FD572ED908C}" type="parTrans" cxnId="{FFC90276-ABC8-4FD6-AC0F-3CF4401C42DB}">
      <dgm:prSet/>
      <dgm:spPr/>
      <dgm:t>
        <a:bodyPr/>
        <a:lstStyle/>
        <a:p>
          <a:endParaRPr lang="en-MY"/>
        </a:p>
      </dgm:t>
    </dgm:pt>
    <dgm:pt modelId="{44E9CE10-EE33-4BCE-94B5-35025D24DCF6}" type="sibTrans" cxnId="{FFC90276-ABC8-4FD6-AC0F-3CF4401C42DB}">
      <dgm:prSet/>
      <dgm:spPr/>
      <dgm:t>
        <a:bodyPr/>
        <a:lstStyle/>
        <a:p>
          <a:endParaRPr lang="en-MY"/>
        </a:p>
      </dgm:t>
    </dgm:pt>
    <dgm:pt modelId="{414578DD-4172-479B-AB13-E5C967387F86}">
      <dgm:prSet phldrT="[Text]"/>
      <dgm:spPr/>
      <dgm:t>
        <a:bodyPr/>
        <a:lstStyle/>
        <a:p>
          <a:r>
            <a:rPr lang="en-US" dirty="0" err="1" smtClean="0"/>
            <a:t>Memastikan</a:t>
          </a:r>
          <a:r>
            <a:rPr lang="en-US" dirty="0" smtClean="0"/>
            <a:t> </a:t>
          </a:r>
          <a:r>
            <a:rPr lang="en-US" dirty="0" err="1" smtClean="0"/>
            <a:t>pelarasan</a:t>
          </a:r>
          <a:r>
            <a:rPr lang="en-US" dirty="0" smtClean="0"/>
            <a:t> </a:t>
          </a:r>
          <a:r>
            <a:rPr lang="en-US" dirty="0" err="1" smtClean="0"/>
            <a:t>aktiviti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matlamat</a:t>
          </a:r>
          <a:r>
            <a:rPr lang="en-US" dirty="0" smtClean="0"/>
            <a:t> </a:t>
          </a:r>
          <a:r>
            <a:rPr lang="en-US" dirty="0" err="1" smtClean="0"/>
            <a:t>Wakaf</a:t>
          </a:r>
          <a:endParaRPr lang="en-MY" dirty="0"/>
        </a:p>
      </dgm:t>
    </dgm:pt>
    <dgm:pt modelId="{843E77D6-3D85-4C6A-ACA0-1F3766164E99}" type="parTrans" cxnId="{03DB2687-316D-491F-90E8-17782E439896}">
      <dgm:prSet/>
      <dgm:spPr/>
      <dgm:t>
        <a:bodyPr/>
        <a:lstStyle/>
        <a:p>
          <a:endParaRPr lang="en-MY"/>
        </a:p>
      </dgm:t>
    </dgm:pt>
    <dgm:pt modelId="{F6E17E29-F19A-4A08-B53A-56EACEFAC80C}" type="sibTrans" cxnId="{03DB2687-316D-491F-90E8-17782E439896}">
      <dgm:prSet/>
      <dgm:spPr/>
      <dgm:t>
        <a:bodyPr/>
        <a:lstStyle/>
        <a:p>
          <a:endParaRPr lang="en-MY"/>
        </a:p>
      </dgm:t>
    </dgm:pt>
    <dgm:pt modelId="{E65D5C37-4DBC-4440-844E-C3617ED241EC}">
      <dgm:prSet/>
      <dgm:spPr/>
      <dgm:t>
        <a:bodyPr/>
        <a:lstStyle/>
        <a:p>
          <a:r>
            <a:rPr lang="en-US" dirty="0" err="1" smtClean="0"/>
            <a:t>Kawalan</a:t>
          </a:r>
          <a:r>
            <a:rPr lang="en-US" dirty="0" smtClean="0"/>
            <a:t> </a:t>
          </a:r>
          <a:r>
            <a:rPr lang="en-US" dirty="0" err="1" smtClean="0"/>
            <a:t>aktiviti</a:t>
          </a:r>
          <a:r>
            <a:rPr lang="en-US" dirty="0" smtClean="0"/>
            <a:t> </a:t>
          </a:r>
          <a:r>
            <a:rPr lang="en-US" dirty="0" err="1" smtClean="0"/>
            <a:t>Wakaf</a:t>
          </a:r>
          <a:endParaRPr lang="en-MY" dirty="0"/>
        </a:p>
      </dgm:t>
    </dgm:pt>
    <dgm:pt modelId="{67B7FE91-6D05-41E5-88E2-976163DE538C}" type="parTrans" cxnId="{8FFB2EB6-55DA-4B56-83E3-1FDF55A8E859}">
      <dgm:prSet/>
      <dgm:spPr/>
    </dgm:pt>
    <dgm:pt modelId="{0130DE39-C94D-4EB1-8E80-C94F33FF7D11}" type="sibTrans" cxnId="{8FFB2EB6-55DA-4B56-83E3-1FDF55A8E859}">
      <dgm:prSet/>
      <dgm:spPr/>
    </dgm:pt>
    <dgm:pt modelId="{75D0C6C3-2C07-4C15-860F-81B27A490697}" type="pres">
      <dgm:prSet presAssocID="{E65F317D-9F1D-414A-BEC7-5A2D0B71B9C7}" presName="Name0" presStyleCnt="0">
        <dgm:presLayoutVars>
          <dgm:dir/>
          <dgm:animLvl val="lvl"/>
          <dgm:resizeHandles val="exact"/>
        </dgm:presLayoutVars>
      </dgm:prSet>
      <dgm:spPr/>
    </dgm:pt>
    <dgm:pt modelId="{C0C83B19-236F-416A-AC12-530B06775EDA}" type="pres">
      <dgm:prSet presAssocID="{E65D5C37-4DBC-4440-844E-C3617ED241EC}" presName="boxAndChildren" presStyleCnt="0"/>
      <dgm:spPr/>
    </dgm:pt>
    <dgm:pt modelId="{3FDB1DDB-96B5-44B2-9503-318ABB901944}" type="pres">
      <dgm:prSet presAssocID="{E65D5C37-4DBC-4440-844E-C3617ED241EC}" presName="parentTextBox" presStyleLbl="node1" presStyleIdx="0" presStyleCnt="4"/>
      <dgm:spPr/>
    </dgm:pt>
    <dgm:pt modelId="{3BD84C54-770A-4084-AAE2-50DF45B3EF72}" type="pres">
      <dgm:prSet presAssocID="{F6E17E29-F19A-4A08-B53A-56EACEFAC80C}" presName="sp" presStyleCnt="0"/>
      <dgm:spPr/>
    </dgm:pt>
    <dgm:pt modelId="{17C3D25B-1CA8-4FA8-B9FF-FD7E275DFB7A}" type="pres">
      <dgm:prSet presAssocID="{414578DD-4172-479B-AB13-E5C967387F86}" presName="arrowAndChildren" presStyleCnt="0"/>
      <dgm:spPr/>
    </dgm:pt>
    <dgm:pt modelId="{348F506E-FCBA-46BA-AC06-BDC08EF7FB08}" type="pres">
      <dgm:prSet presAssocID="{414578DD-4172-479B-AB13-E5C967387F86}" presName="parentTextArrow" presStyleLbl="node1" presStyleIdx="1" presStyleCnt="4"/>
      <dgm:spPr/>
    </dgm:pt>
    <dgm:pt modelId="{67A0A9C2-2499-4669-A2FA-6DC13B9E9448}" type="pres">
      <dgm:prSet presAssocID="{44E9CE10-EE33-4BCE-94B5-35025D24DCF6}" presName="sp" presStyleCnt="0"/>
      <dgm:spPr/>
    </dgm:pt>
    <dgm:pt modelId="{B2DF1259-CBAD-4AC9-A0D3-FBD426A76BDC}" type="pres">
      <dgm:prSet presAssocID="{3E427B8A-8BF0-499E-B732-6768153AEDB5}" presName="arrowAndChildren" presStyleCnt="0"/>
      <dgm:spPr/>
    </dgm:pt>
    <dgm:pt modelId="{CB7AD106-388E-47DC-BF26-1AE749B86B42}" type="pres">
      <dgm:prSet presAssocID="{3E427B8A-8BF0-499E-B732-6768153AEDB5}" presName="parentTextArrow" presStyleLbl="node1" presStyleIdx="2" presStyleCnt="4"/>
      <dgm:spPr/>
      <dgm:t>
        <a:bodyPr/>
        <a:lstStyle/>
        <a:p>
          <a:endParaRPr lang="en-MY"/>
        </a:p>
      </dgm:t>
    </dgm:pt>
    <dgm:pt modelId="{3F776DB1-9CDE-4F28-8349-FC60F90BE825}" type="pres">
      <dgm:prSet presAssocID="{0B759F58-7FE5-4E5A-B852-F34A15A88F06}" presName="sp" presStyleCnt="0"/>
      <dgm:spPr/>
    </dgm:pt>
    <dgm:pt modelId="{84FF34FF-CB64-466E-A380-C1326994D1E8}" type="pres">
      <dgm:prSet presAssocID="{7F0F2830-3C34-4F8D-823B-2538ACECF672}" presName="arrowAndChildren" presStyleCnt="0"/>
      <dgm:spPr/>
    </dgm:pt>
    <dgm:pt modelId="{153CE649-7AAF-45EE-8361-5ED8C0A5D44D}" type="pres">
      <dgm:prSet presAssocID="{7F0F2830-3C34-4F8D-823B-2538ACECF672}" presName="parentTextArrow" presStyleLbl="node1" presStyleIdx="3" presStyleCnt="4"/>
      <dgm:spPr/>
      <dgm:t>
        <a:bodyPr/>
        <a:lstStyle/>
        <a:p>
          <a:endParaRPr lang="en-MY"/>
        </a:p>
      </dgm:t>
    </dgm:pt>
  </dgm:ptLst>
  <dgm:cxnLst>
    <dgm:cxn modelId="{E6C7AFB3-5864-4167-9A42-72BC477FB0A1}" srcId="{E65F317D-9F1D-414A-BEC7-5A2D0B71B9C7}" destId="{7F0F2830-3C34-4F8D-823B-2538ACECF672}" srcOrd="0" destOrd="0" parTransId="{6DEA3979-825C-4E3B-A4A8-6C43AC787C31}" sibTransId="{0B759F58-7FE5-4E5A-B852-F34A15A88F06}"/>
    <dgm:cxn modelId="{F219FE2E-3664-4D49-B966-97F2F0D2B8A1}" type="presOf" srcId="{3E427B8A-8BF0-499E-B732-6768153AEDB5}" destId="{CB7AD106-388E-47DC-BF26-1AE749B86B42}" srcOrd="0" destOrd="0" presId="urn:microsoft.com/office/officeart/2005/8/layout/process4"/>
    <dgm:cxn modelId="{0BA3163A-7623-43ED-8F8B-C6FF5A3D124A}" type="presOf" srcId="{E65F317D-9F1D-414A-BEC7-5A2D0B71B9C7}" destId="{75D0C6C3-2C07-4C15-860F-81B27A490697}" srcOrd="0" destOrd="0" presId="urn:microsoft.com/office/officeart/2005/8/layout/process4"/>
    <dgm:cxn modelId="{8FFB2EB6-55DA-4B56-83E3-1FDF55A8E859}" srcId="{E65F317D-9F1D-414A-BEC7-5A2D0B71B9C7}" destId="{E65D5C37-4DBC-4440-844E-C3617ED241EC}" srcOrd="3" destOrd="0" parTransId="{67B7FE91-6D05-41E5-88E2-976163DE538C}" sibTransId="{0130DE39-C94D-4EB1-8E80-C94F33FF7D11}"/>
    <dgm:cxn modelId="{C15B5014-7280-4AD8-90F8-468207283C2B}" type="presOf" srcId="{E65D5C37-4DBC-4440-844E-C3617ED241EC}" destId="{3FDB1DDB-96B5-44B2-9503-318ABB901944}" srcOrd="0" destOrd="0" presId="urn:microsoft.com/office/officeart/2005/8/layout/process4"/>
    <dgm:cxn modelId="{2F95DB13-28B7-4FEA-844B-823D24406374}" type="presOf" srcId="{414578DD-4172-479B-AB13-E5C967387F86}" destId="{348F506E-FCBA-46BA-AC06-BDC08EF7FB08}" srcOrd="0" destOrd="0" presId="urn:microsoft.com/office/officeart/2005/8/layout/process4"/>
    <dgm:cxn modelId="{FFC90276-ABC8-4FD6-AC0F-3CF4401C42DB}" srcId="{E65F317D-9F1D-414A-BEC7-5A2D0B71B9C7}" destId="{3E427B8A-8BF0-499E-B732-6768153AEDB5}" srcOrd="1" destOrd="0" parTransId="{E4BD69F9-77FF-440F-9D4A-5FD572ED908C}" sibTransId="{44E9CE10-EE33-4BCE-94B5-35025D24DCF6}"/>
    <dgm:cxn modelId="{511566F6-F753-4026-BDAE-3503094540C7}" type="presOf" srcId="{7F0F2830-3C34-4F8D-823B-2538ACECF672}" destId="{153CE649-7AAF-45EE-8361-5ED8C0A5D44D}" srcOrd="0" destOrd="0" presId="urn:microsoft.com/office/officeart/2005/8/layout/process4"/>
    <dgm:cxn modelId="{03DB2687-316D-491F-90E8-17782E439896}" srcId="{E65F317D-9F1D-414A-BEC7-5A2D0B71B9C7}" destId="{414578DD-4172-479B-AB13-E5C967387F86}" srcOrd="2" destOrd="0" parTransId="{843E77D6-3D85-4C6A-ACA0-1F3766164E99}" sibTransId="{F6E17E29-F19A-4A08-B53A-56EACEFAC80C}"/>
    <dgm:cxn modelId="{6DE85C6E-B0D0-4C32-B17D-164712AEBDF9}" type="presParOf" srcId="{75D0C6C3-2C07-4C15-860F-81B27A490697}" destId="{C0C83B19-236F-416A-AC12-530B06775EDA}" srcOrd="0" destOrd="0" presId="urn:microsoft.com/office/officeart/2005/8/layout/process4"/>
    <dgm:cxn modelId="{12126D82-94BE-4A89-8A05-C44772951F67}" type="presParOf" srcId="{C0C83B19-236F-416A-AC12-530B06775EDA}" destId="{3FDB1DDB-96B5-44B2-9503-318ABB901944}" srcOrd="0" destOrd="0" presId="urn:microsoft.com/office/officeart/2005/8/layout/process4"/>
    <dgm:cxn modelId="{49320A87-8E7D-42B5-B6C4-46856017B27B}" type="presParOf" srcId="{75D0C6C3-2C07-4C15-860F-81B27A490697}" destId="{3BD84C54-770A-4084-AAE2-50DF45B3EF72}" srcOrd="1" destOrd="0" presId="urn:microsoft.com/office/officeart/2005/8/layout/process4"/>
    <dgm:cxn modelId="{AC4618C0-827D-49B1-A452-363434C968DE}" type="presParOf" srcId="{75D0C6C3-2C07-4C15-860F-81B27A490697}" destId="{17C3D25B-1CA8-4FA8-B9FF-FD7E275DFB7A}" srcOrd="2" destOrd="0" presId="urn:microsoft.com/office/officeart/2005/8/layout/process4"/>
    <dgm:cxn modelId="{237DBCA4-75C6-4FA2-A629-505A442F7AD4}" type="presParOf" srcId="{17C3D25B-1CA8-4FA8-B9FF-FD7E275DFB7A}" destId="{348F506E-FCBA-46BA-AC06-BDC08EF7FB08}" srcOrd="0" destOrd="0" presId="urn:microsoft.com/office/officeart/2005/8/layout/process4"/>
    <dgm:cxn modelId="{2DEB5470-9701-4A4C-B01A-B531EA33E3C1}" type="presParOf" srcId="{75D0C6C3-2C07-4C15-860F-81B27A490697}" destId="{67A0A9C2-2499-4669-A2FA-6DC13B9E9448}" srcOrd="3" destOrd="0" presId="urn:microsoft.com/office/officeart/2005/8/layout/process4"/>
    <dgm:cxn modelId="{80D80D0F-8058-4592-B388-325994390C4A}" type="presParOf" srcId="{75D0C6C3-2C07-4C15-860F-81B27A490697}" destId="{B2DF1259-CBAD-4AC9-A0D3-FBD426A76BDC}" srcOrd="4" destOrd="0" presId="urn:microsoft.com/office/officeart/2005/8/layout/process4"/>
    <dgm:cxn modelId="{BEFED748-6EEA-4278-A581-88B8919C4A84}" type="presParOf" srcId="{B2DF1259-CBAD-4AC9-A0D3-FBD426A76BDC}" destId="{CB7AD106-388E-47DC-BF26-1AE749B86B42}" srcOrd="0" destOrd="0" presId="urn:microsoft.com/office/officeart/2005/8/layout/process4"/>
    <dgm:cxn modelId="{177D814B-FABB-46A5-AF20-FC6FCED501F5}" type="presParOf" srcId="{75D0C6C3-2C07-4C15-860F-81B27A490697}" destId="{3F776DB1-9CDE-4F28-8349-FC60F90BE825}" srcOrd="5" destOrd="0" presId="urn:microsoft.com/office/officeart/2005/8/layout/process4"/>
    <dgm:cxn modelId="{256CFBA3-EA19-4CDD-A2F5-814F824F1905}" type="presParOf" srcId="{75D0C6C3-2C07-4C15-860F-81B27A490697}" destId="{84FF34FF-CB64-466E-A380-C1326994D1E8}" srcOrd="6" destOrd="0" presId="urn:microsoft.com/office/officeart/2005/8/layout/process4"/>
    <dgm:cxn modelId="{9B8312B3-791A-4B6F-8CF4-FF3C13B15C3A}" type="presParOf" srcId="{84FF34FF-CB64-466E-A380-C1326994D1E8}" destId="{153CE649-7AAF-45EE-8361-5ED8C0A5D44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5CED09-CD4F-4470-903D-0FF082DCC97E}" type="doc">
      <dgm:prSet loTypeId="urn:microsoft.com/office/officeart/2005/8/layout/vProcess5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52987F3F-04A2-45A5-9359-9B1240633D27}">
      <dgm:prSet phldrT="[Text]"/>
      <dgm:spPr/>
      <dgm:t>
        <a:bodyPr/>
        <a:lstStyle/>
        <a:p>
          <a:r>
            <a:rPr lang="en-US" dirty="0" err="1" smtClean="0"/>
            <a:t>Mengukur</a:t>
          </a:r>
          <a:r>
            <a:rPr lang="en-US" dirty="0" smtClean="0"/>
            <a:t> </a:t>
          </a:r>
          <a:r>
            <a:rPr lang="en-US" dirty="0" err="1" smtClean="0"/>
            <a:t>kuantifikasi</a:t>
          </a:r>
          <a:r>
            <a:rPr lang="en-US" dirty="0" smtClean="0"/>
            <a:t> </a:t>
          </a:r>
          <a:r>
            <a:rPr lang="en-US" dirty="0" err="1" smtClean="0"/>
            <a:t>fenomena</a:t>
          </a:r>
          <a:r>
            <a:rPr lang="en-US" dirty="0" smtClean="0"/>
            <a:t>, </a:t>
          </a:r>
          <a:r>
            <a:rPr lang="en-US" dirty="0" err="1" smtClean="0"/>
            <a:t>aktiviti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wakaf</a:t>
          </a:r>
          <a:r>
            <a:rPr lang="en-US" dirty="0" smtClean="0"/>
            <a:t> </a:t>
          </a:r>
          <a:endParaRPr lang="en-MY" dirty="0"/>
        </a:p>
      </dgm:t>
    </dgm:pt>
    <dgm:pt modelId="{2EC9E138-F8F0-40B0-AFDB-584CE350135A}" type="parTrans" cxnId="{D5A317D5-9A8F-40C1-B547-44D4580A0DEB}">
      <dgm:prSet/>
      <dgm:spPr/>
      <dgm:t>
        <a:bodyPr/>
        <a:lstStyle/>
        <a:p>
          <a:endParaRPr lang="en-MY"/>
        </a:p>
      </dgm:t>
    </dgm:pt>
    <dgm:pt modelId="{97583FFF-80B6-4D36-A33A-7EF1D4789DAE}" type="sibTrans" cxnId="{D5A317D5-9A8F-40C1-B547-44D4580A0DEB}">
      <dgm:prSet/>
      <dgm:spPr/>
      <dgm:t>
        <a:bodyPr/>
        <a:lstStyle/>
        <a:p>
          <a:endParaRPr lang="en-MY"/>
        </a:p>
      </dgm:t>
    </dgm:pt>
    <dgm:pt modelId="{156762EB-2571-480D-A7EE-8DFB35B1FA78}">
      <dgm:prSet/>
      <dgm:spPr/>
      <dgm:t>
        <a:bodyPr/>
        <a:lstStyle/>
        <a:p>
          <a:r>
            <a:rPr lang="en-US" dirty="0" err="1" smtClean="0"/>
            <a:t>Piawaan</a:t>
          </a:r>
          <a:r>
            <a:rPr lang="en-US" dirty="0" smtClean="0"/>
            <a:t> </a:t>
          </a:r>
          <a:r>
            <a:rPr lang="en-US" dirty="0" err="1" smtClean="0"/>
            <a:t>Prestasi</a:t>
          </a:r>
          <a:r>
            <a:rPr lang="en-US" dirty="0" smtClean="0"/>
            <a:t> – </a:t>
          </a:r>
          <a:r>
            <a:rPr lang="en-US" dirty="0" err="1" smtClean="0"/>
            <a:t>Sasaran</a:t>
          </a:r>
          <a:r>
            <a:rPr lang="en-US" dirty="0" smtClean="0"/>
            <a:t> yang </a:t>
          </a:r>
          <a:r>
            <a:rPr lang="en-US" dirty="0" err="1" smtClean="0"/>
            <a:t>perlu</a:t>
          </a:r>
          <a:r>
            <a:rPr lang="en-US" dirty="0" smtClean="0"/>
            <a:t> di </a:t>
          </a:r>
          <a:r>
            <a:rPr lang="en-US" dirty="0" err="1" smtClean="0"/>
            <a:t>capai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aktiviti</a:t>
          </a:r>
          <a:r>
            <a:rPr lang="en-US" dirty="0" smtClean="0"/>
            <a:t> </a:t>
          </a:r>
          <a:r>
            <a:rPr lang="en-US" dirty="0" err="1" smtClean="0"/>
            <a:t>Wakaf</a:t>
          </a:r>
          <a:endParaRPr lang="en-US" dirty="0" smtClean="0"/>
        </a:p>
      </dgm:t>
    </dgm:pt>
    <dgm:pt modelId="{453B5CC4-886C-450F-9396-3D6F8FE29773}" type="parTrans" cxnId="{6CFA6029-7D09-4A57-A399-B6D3069B56B6}">
      <dgm:prSet/>
      <dgm:spPr/>
      <dgm:t>
        <a:bodyPr/>
        <a:lstStyle/>
        <a:p>
          <a:endParaRPr lang="en-MY"/>
        </a:p>
      </dgm:t>
    </dgm:pt>
    <dgm:pt modelId="{23DAB3AC-5A34-4FB9-9B36-9C6EC0172745}" type="sibTrans" cxnId="{6CFA6029-7D09-4A57-A399-B6D3069B56B6}">
      <dgm:prSet/>
      <dgm:spPr/>
      <dgm:t>
        <a:bodyPr/>
        <a:lstStyle/>
        <a:p>
          <a:endParaRPr lang="en-MY"/>
        </a:p>
      </dgm:t>
    </dgm:pt>
    <dgm:pt modelId="{3C3F8B54-5EAA-4923-9821-E91E1D013816}">
      <dgm:prSet/>
      <dgm:spPr/>
      <dgm:t>
        <a:bodyPr/>
        <a:lstStyle/>
        <a:p>
          <a:r>
            <a:rPr lang="en-US" dirty="0" smtClean="0"/>
            <a:t>Proses </a:t>
          </a:r>
          <a:r>
            <a:rPr lang="en-US" dirty="0" err="1" smtClean="0"/>
            <a:t>maklumbalas</a:t>
          </a:r>
          <a:r>
            <a:rPr lang="en-US" dirty="0" smtClean="0"/>
            <a:t> yang </a:t>
          </a:r>
          <a:r>
            <a:rPr lang="en-US" dirty="0" err="1" smtClean="0"/>
            <a:t>membolehkan</a:t>
          </a:r>
          <a:r>
            <a:rPr lang="en-US" dirty="0" smtClean="0"/>
            <a:t> </a:t>
          </a:r>
          <a:r>
            <a:rPr lang="en-US" dirty="0" err="1" smtClean="0"/>
            <a:t>perbandingan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 </a:t>
          </a:r>
          <a:r>
            <a:rPr lang="en-US" dirty="0" err="1" smtClean="0"/>
            <a:t>aktiviti</a:t>
          </a:r>
          <a:r>
            <a:rPr lang="en-US" dirty="0" smtClean="0"/>
            <a:t> </a:t>
          </a:r>
          <a:r>
            <a:rPr lang="en-US" dirty="0" err="1" smtClean="0"/>
            <a:t>Wakaf</a:t>
          </a:r>
          <a:endParaRPr lang="en-US" dirty="0" smtClean="0"/>
        </a:p>
      </dgm:t>
    </dgm:pt>
    <dgm:pt modelId="{68AE76E0-5FAC-4CA5-AF3F-44BF56DB97E8}" type="parTrans" cxnId="{6A1D0FC8-AB7F-4F35-BDFA-82F4D6EDC3B2}">
      <dgm:prSet/>
      <dgm:spPr/>
      <dgm:t>
        <a:bodyPr/>
        <a:lstStyle/>
        <a:p>
          <a:endParaRPr lang="en-MY"/>
        </a:p>
      </dgm:t>
    </dgm:pt>
    <dgm:pt modelId="{F1C19A0E-4271-468C-883C-3263AAB7A56F}" type="sibTrans" cxnId="{6A1D0FC8-AB7F-4F35-BDFA-82F4D6EDC3B2}">
      <dgm:prSet/>
      <dgm:spPr/>
      <dgm:t>
        <a:bodyPr/>
        <a:lstStyle/>
        <a:p>
          <a:endParaRPr lang="en-MY"/>
        </a:p>
      </dgm:t>
    </dgm:pt>
    <dgm:pt modelId="{D34C43C4-8A89-4F4A-B93C-20ACC2FDF7FE}">
      <dgm:prSet/>
      <dgm:spPr/>
      <dgm:t>
        <a:bodyPr/>
        <a:lstStyle/>
        <a:p>
          <a:r>
            <a:rPr lang="en-US" smtClean="0"/>
            <a:t>Analisis varians </a:t>
          </a:r>
          <a:endParaRPr lang="en-US" dirty="0" smtClean="0"/>
        </a:p>
      </dgm:t>
    </dgm:pt>
    <dgm:pt modelId="{CF9644E4-F0F0-4D8F-80F2-3A251CE7E9E8}" type="parTrans" cxnId="{848B75D5-5EA9-4547-8294-F0D3A20D7480}">
      <dgm:prSet/>
      <dgm:spPr/>
      <dgm:t>
        <a:bodyPr/>
        <a:lstStyle/>
        <a:p>
          <a:endParaRPr lang="en-MY"/>
        </a:p>
      </dgm:t>
    </dgm:pt>
    <dgm:pt modelId="{D890DE12-5117-4431-9B72-1984B97B09B2}" type="sibTrans" cxnId="{848B75D5-5EA9-4547-8294-F0D3A20D7480}">
      <dgm:prSet/>
      <dgm:spPr/>
      <dgm:t>
        <a:bodyPr/>
        <a:lstStyle/>
        <a:p>
          <a:endParaRPr lang="en-MY"/>
        </a:p>
      </dgm:t>
    </dgm:pt>
    <dgm:pt modelId="{4FF16D6A-0130-44A0-9CEC-DE2DA1753127}">
      <dgm:prSet/>
      <dgm:spPr/>
      <dgm:t>
        <a:bodyPr/>
        <a:lstStyle/>
        <a:p>
          <a:r>
            <a:rPr lang="en-US" dirty="0" err="1" smtClean="0"/>
            <a:t>Kemampuan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mengubah</a:t>
          </a:r>
          <a:r>
            <a:rPr lang="en-US" dirty="0" smtClean="0"/>
            <a:t>/ </a:t>
          </a:r>
          <a:r>
            <a:rPr lang="en-US" dirty="0" err="1" smtClean="0"/>
            <a:t>mengadaptasi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aktiviti</a:t>
          </a:r>
          <a:r>
            <a:rPr lang="en-US" dirty="0" smtClean="0"/>
            <a:t> </a:t>
          </a:r>
          <a:r>
            <a:rPr lang="en-US" dirty="0" err="1" smtClean="0"/>
            <a:t>Wakaf</a:t>
          </a:r>
          <a:endParaRPr lang="en-US" dirty="0" smtClean="0"/>
        </a:p>
      </dgm:t>
    </dgm:pt>
    <dgm:pt modelId="{14B06596-0B45-4E5A-A7AB-D23A6F5FE95B}" type="parTrans" cxnId="{AC85BDD6-B2CF-4270-A6EC-740BA0374F75}">
      <dgm:prSet/>
      <dgm:spPr/>
      <dgm:t>
        <a:bodyPr/>
        <a:lstStyle/>
        <a:p>
          <a:endParaRPr lang="en-MY"/>
        </a:p>
      </dgm:t>
    </dgm:pt>
    <dgm:pt modelId="{719FAF8A-B8DB-49BC-9D94-AF59DE1EA0C8}" type="sibTrans" cxnId="{AC85BDD6-B2CF-4270-A6EC-740BA0374F75}">
      <dgm:prSet/>
      <dgm:spPr/>
      <dgm:t>
        <a:bodyPr/>
        <a:lstStyle/>
        <a:p>
          <a:endParaRPr lang="en-MY"/>
        </a:p>
      </dgm:t>
    </dgm:pt>
    <dgm:pt modelId="{7D3CABD7-0703-41EC-AA09-E9BCF04CC9CE}" type="pres">
      <dgm:prSet presAssocID="{6F5CED09-CD4F-4470-903D-0FF082DCC97E}" presName="outerComposite" presStyleCnt="0">
        <dgm:presLayoutVars>
          <dgm:chMax val="5"/>
          <dgm:dir/>
          <dgm:resizeHandles val="exact"/>
        </dgm:presLayoutVars>
      </dgm:prSet>
      <dgm:spPr/>
    </dgm:pt>
    <dgm:pt modelId="{4C6657CF-DE6D-452E-8A1B-731B980C2E61}" type="pres">
      <dgm:prSet presAssocID="{6F5CED09-CD4F-4470-903D-0FF082DCC97E}" presName="dummyMaxCanvas" presStyleCnt="0">
        <dgm:presLayoutVars/>
      </dgm:prSet>
      <dgm:spPr/>
    </dgm:pt>
    <dgm:pt modelId="{24CAC1D5-5C16-4D1E-837F-FF74E2EA0DBF}" type="pres">
      <dgm:prSet presAssocID="{6F5CED09-CD4F-4470-903D-0FF082DCC97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1C7A0C8-D1BD-41C0-869F-FBE2A133F87D}" type="pres">
      <dgm:prSet presAssocID="{6F5CED09-CD4F-4470-903D-0FF082DCC97E}" presName="FiveNodes_2" presStyleLbl="node1" presStyleIdx="1" presStyleCnt="5">
        <dgm:presLayoutVars>
          <dgm:bulletEnabled val="1"/>
        </dgm:presLayoutVars>
      </dgm:prSet>
      <dgm:spPr/>
    </dgm:pt>
    <dgm:pt modelId="{37A02A76-4C26-4F41-80AA-13AE381D15B8}" type="pres">
      <dgm:prSet presAssocID="{6F5CED09-CD4F-4470-903D-0FF082DCC97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58D3B8D-8E7F-4B1C-A698-36E1BA62D8C4}" type="pres">
      <dgm:prSet presAssocID="{6F5CED09-CD4F-4470-903D-0FF082DCC97E}" presName="FiveNodes_4" presStyleLbl="node1" presStyleIdx="3" presStyleCnt="5">
        <dgm:presLayoutVars>
          <dgm:bulletEnabled val="1"/>
        </dgm:presLayoutVars>
      </dgm:prSet>
      <dgm:spPr/>
    </dgm:pt>
    <dgm:pt modelId="{2D7930E5-7129-4F46-92DF-F3FAFDE6AD81}" type="pres">
      <dgm:prSet presAssocID="{6F5CED09-CD4F-4470-903D-0FF082DCC97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21F5BA0-C557-41A6-97CA-F29F6380969F}" type="pres">
      <dgm:prSet presAssocID="{6F5CED09-CD4F-4470-903D-0FF082DCC97E}" presName="FiveConn_1-2" presStyleLbl="fgAccFollowNode1" presStyleIdx="0" presStyleCnt="4">
        <dgm:presLayoutVars>
          <dgm:bulletEnabled val="1"/>
        </dgm:presLayoutVars>
      </dgm:prSet>
      <dgm:spPr/>
    </dgm:pt>
    <dgm:pt modelId="{C859C670-C987-43B4-BC48-8B8F1E428128}" type="pres">
      <dgm:prSet presAssocID="{6F5CED09-CD4F-4470-903D-0FF082DCC97E}" presName="FiveConn_2-3" presStyleLbl="fgAccFollowNode1" presStyleIdx="1" presStyleCnt="4">
        <dgm:presLayoutVars>
          <dgm:bulletEnabled val="1"/>
        </dgm:presLayoutVars>
      </dgm:prSet>
      <dgm:spPr/>
    </dgm:pt>
    <dgm:pt modelId="{7798BD34-9B27-45C3-A6A9-2238692323D3}" type="pres">
      <dgm:prSet presAssocID="{6F5CED09-CD4F-4470-903D-0FF082DCC97E}" presName="FiveConn_3-4" presStyleLbl="fgAccFollowNode1" presStyleIdx="2" presStyleCnt="4">
        <dgm:presLayoutVars>
          <dgm:bulletEnabled val="1"/>
        </dgm:presLayoutVars>
      </dgm:prSet>
      <dgm:spPr/>
    </dgm:pt>
    <dgm:pt modelId="{32B9AD71-3155-4472-8485-A836CE3D930B}" type="pres">
      <dgm:prSet presAssocID="{6F5CED09-CD4F-4470-903D-0FF082DCC97E}" presName="FiveConn_4-5" presStyleLbl="fgAccFollowNode1" presStyleIdx="3" presStyleCnt="4">
        <dgm:presLayoutVars>
          <dgm:bulletEnabled val="1"/>
        </dgm:presLayoutVars>
      </dgm:prSet>
      <dgm:spPr/>
    </dgm:pt>
    <dgm:pt modelId="{ABBCA2AC-BD61-4449-BFE0-977D1DBE6AEB}" type="pres">
      <dgm:prSet presAssocID="{6F5CED09-CD4F-4470-903D-0FF082DCC97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F07DFF63-52CB-457A-845B-1C5AA85360D2}" type="pres">
      <dgm:prSet presAssocID="{6F5CED09-CD4F-4470-903D-0FF082DCC97E}" presName="FiveNodes_2_text" presStyleLbl="node1" presStyleIdx="4" presStyleCnt="5">
        <dgm:presLayoutVars>
          <dgm:bulletEnabled val="1"/>
        </dgm:presLayoutVars>
      </dgm:prSet>
      <dgm:spPr/>
    </dgm:pt>
    <dgm:pt modelId="{10E8C76C-4567-423E-9B68-E925576284CE}" type="pres">
      <dgm:prSet presAssocID="{6F5CED09-CD4F-4470-903D-0FF082DCC97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7CB62FB-DA87-4FA5-9470-8C0A79C93C08}" type="pres">
      <dgm:prSet presAssocID="{6F5CED09-CD4F-4470-903D-0FF082DCC97E}" presName="FiveNodes_4_text" presStyleLbl="node1" presStyleIdx="4" presStyleCnt="5">
        <dgm:presLayoutVars>
          <dgm:bulletEnabled val="1"/>
        </dgm:presLayoutVars>
      </dgm:prSet>
      <dgm:spPr/>
    </dgm:pt>
    <dgm:pt modelId="{6C79BD10-37E7-4495-89D2-4551747D01B5}" type="pres">
      <dgm:prSet presAssocID="{6F5CED09-CD4F-4470-903D-0FF082DCC97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A3194D0A-C0E4-4A81-86C8-1F2BF9E3C1E5}" type="presOf" srcId="{52987F3F-04A2-45A5-9359-9B1240633D27}" destId="{24CAC1D5-5C16-4D1E-837F-FF74E2EA0DBF}" srcOrd="0" destOrd="0" presId="urn:microsoft.com/office/officeart/2005/8/layout/vProcess5"/>
    <dgm:cxn modelId="{5A261E09-953A-49D9-A431-D049ECCB01E3}" type="presOf" srcId="{6F5CED09-CD4F-4470-903D-0FF082DCC97E}" destId="{7D3CABD7-0703-41EC-AA09-E9BCF04CC9CE}" srcOrd="0" destOrd="0" presId="urn:microsoft.com/office/officeart/2005/8/layout/vProcess5"/>
    <dgm:cxn modelId="{6A6847CA-BEEC-4831-8CA0-59F6F37FC9D6}" type="presOf" srcId="{D890DE12-5117-4431-9B72-1984B97B09B2}" destId="{32B9AD71-3155-4472-8485-A836CE3D930B}" srcOrd="0" destOrd="0" presId="urn:microsoft.com/office/officeart/2005/8/layout/vProcess5"/>
    <dgm:cxn modelId="{434D23D5-3850-4EB1-B2F4-B18035493344}" type="presOf" srcId="{156762EB-2571-480D-A7EE-8DFB35B1FA78}" destId="{B1C7A0C8-D1BD-41C0-869F-FBE2A133F87D}" srcOrd="0" destOrd="0" presId="urn:microsoft.com/office/officeart/2005/8/layout/vProcess5"/>
    <dgm:cxn modelId="{1304A3A5-B2A8-41DC-816A-0BD87503A750}" type="presOf" srcId="{4FF16D6A-0130-44A0-9CEC-DE2DA1753127}" destId="{2D7930E5-7129-4F46-92DF-F3FAFDE6AD81}" srcOrd="0" destOrd="0" presId="urn:microsoft.com/office/officeart/2005/8/layout/vProcess5"/>
    <dgm:cxn modelId="{8D887357-11CF-4F4B-AB4D-C181619C6897}" type="presOf" srcId="{D34C43C4-8A89-4F4A-B93C-20ACC2FDF7FE}" destId="{C58D3B8D-8E7F-4B1C-A698-36E1BA62D8C4}" srcOrd="0" destOrd="0" presId="urn:microsoft.com/office/officeart/2005/8/layout/vProcess5"/>
    <dgm:cxn modelId="{3A457DAD-8B09-41C8-B52E-97DF5886D9A9}" type="presOf" srcId="{D34C43C4-8A89-4F4A-B93C-20ACC2FDF7FE}" destId="{D7CB62FB-DA87-4FA5-9470-8C0A79C93C08}" srcOrd="1" destOrd="0" presId="urn:microsoft.com/office/officeart/2005/8/layout/vProcess5"/>
    <dgm:cxn modelId="{D5A317D5-9A8F-40C1-B547-44D4580A0DEB}" srcId="{6F5CED09-CD4F-4470-903D-0FF082DCC97E}" destId="{52987F3F-04A2-45A5-9359-9B1240633D27}" srcOrd="0" destOrd="0" parTransId="{2EC9E138-F8F0-40B0-AFDB-584CE350135A}" sibTransId="{97583FFF-80B6-4D36-A33A-7EF1D4789DAE}"/>
    <dgm:cxn modelId="{33D78685-7359-42E2-A849-300EB1393DC7}" type="presOf" srcId="{97583FFF-80B6-4D36-A33A-7EF1D4789DAE}" destId="{221F5BA0-C557-41A6-97CA-F29F6380969F}" srcOrd="0" destOrd="0" presId="urn:microsoft.com/office/officeart/2005/8/layout/vProcess5"/>
    <dgm:cxn modelId="{36DAFDEA-EE8A-43E5-B596-6A584C84F8D3}" type="presOf" srcId="{F1C19A0E-4271-468C-883C-3263AAB7A56F}" destId="{7798BD34-9B27-45C3-A6A9-2238692323D3}" srcOrd="0" destOrd="0" presId="urn:microsoft.com/office/officeart/2005/8/layout/vProcess5"/>
    <dgm:cxn modelId="{AC85BDD6-B2CF-4270-A6EC-740BA0374F75}" srcId="{6F5CED09-CD4F-4470-903D-0FF082DCC97E}" destId="{4FF16D6A-0130-44A0-9CEC-DE2DA1753127}" srcOrd="4" destOrd="0" parTransId="{14B06596-0B45-4E5A-A7AB-D23A6F5FE95B}" sibTransId="{719FAF8A-B8DB-49BC-9D94-AF59DE1EA0C8}"/>
    <dgm:cxn modelId="{1514B339-BF13-44B2-8763-A46AD74FE188}" type="presOf" srcId="{4FF16D6A-0130-44A0-9CEC-DE2DA1753127}" destId="{6C79BD10-37E7-4495-89D2-4551747D01B5}" srcOrd="1" destOrd="0" presId="urn:microsoft.com/office/officeart/2005/8/layout/vProcess5"/>
    <dgm:cxn modelId="{848B75D5-5EA9-4547-8294-F0D3A20D7480}" srcId="{6F5CED09-CD4F-4470-903D-0FF082DCC97E}" destId="{D34C43C4-8A89-4F4A-B93C-20ACC2FDF7FE}" srcOrd="3" destOrd="0" parTransId="{CF9644E4-F0F0-4D8F-80F2-3A251CE7E9E8}" sibTransId="{D890DE12-5117-4431-9B72-1984B97B09B2}"/>
    <dgm:cxn modelId="{34B4041C-2A89-47C5-AFC7-866ED9560352}" type="presOf" srcId="{23DAB3AC-5A34-4FB9-9B36-9C6EC0172745}" destId="{C859C670-C987-43B4-BC48-8B8F1E428128}" srcOrd="0" destOrd="0" presId="urn:microsoft.com/office/officeart/2005/8/layout/vProcess5"/>
    <dgm:cxn modelId="{00352E6E-F204-420B-96AE-E8995C66F57B}" type="presOf" srcId="{156762EB-2571-480D-A7EE-8DFB35B1FA78}" destId="{F07DFF63-52CB-457A-845B-1C5AA85360D2}" srcOrd="1" destOrd="0" presId="urn:microsoft.com/office/officeart/2005/8/layout/vProcess5"/>
    <dgm:cxn modelId="{B3BEA2B0-432C-4FB3-AC97-D1753D514C02}" type="presOf" srcId="{3C3F8B54-5EAA-4923-9821-E91E1D013816}" destId="{10E8C76C-4567-423E-9B68-E925576284CE}" srcOrd="1" destOrd="0" presId="urn:microsoft.com/office/officeart/2005/8/layout/vProcess5"/>
    <dgm:cxn modelId="{A82C8C3C-61E5-4DD8-BB14-8F3601BE2661}" type="presOf" srcId="{3C3F8B54-5EAA-4923-9821-E91E1D013816}" destId="{37A02A76-4C26-4F41-80AA-13AE381D15B8}" srcOrd="0" destOrd="0" presId="urn:microsoft.com/office/officeart/2005/8/layout/vProcess5"/>
    <dgm:cxn modelId="{6CFA6029-7D09-4A57-A399-B6D3069B56B6}" srcId="{6F5CED09-CD4F-4470-903D-0FF082DCC97E}" destId="{156762EB-2571-480D-A7EE-8DFB35B1FA78}" srcOrd="1" destOrd="0" parTransId="{453B5CC4-886C-450F-9396-3D6F8FE29773}" sibTransId="{23DAB3AC-5A34-4FB9-9B36-9C6EC0172745}"/>
    <dgm:cxn modelId="{6A1D0FC8-AB7F-4F35-BDFA-82F4D6EDC3B2}" srcId="{6F5CED09-CD4F-4470-903D-0FF082DCC97E}" destId="{3C3F8B54-5EAA-4923-9821-E91E1D013816}" srcOrd="2" destOrd="0" parTransId="{68AE76E0-5FAC-4CA5-AF3F-44BF56DB97E8}" sibTransId="{F1C19A0E-4271-468C-883C-3263AAB7A56F}"/>
    <dgm:cxn modelId="{B83429A6-7551-4C1F-9636-B291551864B7}" type="presOf" srcId="{52987F3F-04A2-45A5-9359-9B1240633D27}" destId="{ABBCA2AC-BD61-4449-BFE0-977D1DBE6AEB}" srcOrd="1" destOrd="0" presId="urn:microsoft.com/office/officeart/2005/8/layout/vProcess5"/>
    <dgm:cxn modelId="{B4A8D4E7-49A5-46B5-9F57-CD1D668416F1}" type="presParOf" srcId="{7D3CABD7-0703-41EC-AA09-E9BCF04CC9CE}" destId="{4C6657CF-DE6D-452E-8A1B-731B980C2E61}" srcOrd="0" destOrd="0" presId="urn:microsoft.com/office/officeart/2005/8/layout/vProcess5"/>
    <dgm:cxn modelId="{77FE487D-B57F-48CE-A211-B51628450333}" type="presParOf" srcId="{7D3CABD7-0703-41EC-AA09-E9BCF04CC9CE}" destId="{24CAC1D5-5C16-4D1E-837F-FF74E2EA0DBF}" srcOrd="1" destOrd="0" presId="urn:microsoft.com/office/officeart/2005/8/layout/vProcess5"/>
    <dgm:cxn modelId="{C3ECEED4-3025-49D6-88C1-C738D57619DE}" type="presParOf" srcId="{7D3CABD7-0703-41EC-AA09-E9BCF04CC9CE}" destId="{B1C7A0C8-D1BD-41C0-869F-FBE2A133F87D}" srcOrd="2" destOrd="0" presId="urn:microsoft.com/office/officeart/2005/8/layout/vProcess5"/>
    <dgm:cxn modelId="{D54DB6F2-FF6F-43DA-A7BB-B9556012C361}" type="presParOf" srcId="{7D3CABD7-0703-41EC-AA09-E9BCF04CC9CE}" destId="{37A02A76-4C26-4F41-80AA-13AE381D15B8}" srcOrd="3" destOrd="0" presId="urn:microsoft.com/office/officeart/2005/8/layout/vProcess5"/>
    <dgm:cxn modelId="{F60A8537-0898-402B-A1B2-60CAEE70389D}" type="presParOf" srcId="{7D3CABD7-0703-41EC-AA09-E9BCF04CC9CE}" destId="{C58D3B8D-8E7F-4B1C-A698-36E1BA62D8C4}" srcOrd="4" destOrd="0" presId="urn:microsoft.com/office/officeart/2005/8/layout/vProcess5"/>
    <dgm:cxn modelId="{CA3F95EA-0D9B-4EE3-8001-80A5D9871D4F}" type="presParOf" srcId="{7D3CABD7-0703-41EC-AA09-E9BCF04CC9CE}" destId="{2D7930E5-7129-4F46-92DF-F3FAFDE6AD81}" srcOrd="5" destOrd="0" presId="urn:microsoft.com/office/officeart/2005/8/layout/vProcess5"/>
    <dgm:cxn modelId="{52243969-7072-496C-83BC-23FBD93CD3FF}" type="presParOf" srcId="{7D3CABD7-0703-41EC-AA09-E9BCF04CC9CE}" destId="{221F5BA0-C557-41A6-97CA-F29F6380969F}" srcOrd="6" destOrd="0" presId="urn:microsoft.com/office/officeart/2005/8/layout/vProcess5"/>
    <dgm:cxn modelId="{08BAC151-3CDE-4C26-A414-6B5F1CACC2B5}" type="presParOf" srcId="{7D3CABD7-0703-41EC-AA09-E9BCF04CC9CE}" destId="{C859C670-C987-43B4-BC48-8B8F1E428128}" srcOrd="7" destOrd="0" presId="urn:microsoft.com/office/officeart/2005/8/layout/vProcess5"/>
    <dgm:cxn modelId="{807179E9-FA72-4E60-B9E1-4ADF26857F68}" type="presParOf" srcId="{7D3CABD7-0703-41EC-AA09-E9BCF04CC9CE}" destId="{7798BD34-9B27-45C3-A6A9-2238692323D3}" srcOrd="8" destOrd="0" presId="urn:microsoft.com/office/officeart/2005/8/layout/vProcess5"/>
    <dgm:cxn modelId="{0454D501-C4EB-4801-BFF2-D341AF16D77F}" type="presParOf" srcId="{7D3CABD7-0703-41EC-AA09-E9BCF04CC9CE}" destId="{32B9AD71-3155-4472-8485-A836CE3D930B}" srcOrd="9" destOrd="0" presId="urn:microsoft.com/office/officeart/2005/8/layout/vProcess5"/>
    <dgm:cxn modelId="{57BF6EA1-57DC-49A5-9C83-C01CBA7A1C97}" type="presParOf" srcId="{7D3CABD7-0703-41EC-AA09-E9BCF04CC9CE}" destId="{ABBCA2AC-BD61-4449-BFE0-977D1DBE6AEB}" srcOrd="10" destOrd="0" presId="urn:microsoft.com/office/officeart/2005/8/layout/vProcess5"/>
    <dgm:cxn modelId="{79AA0DEF-B51A-4F83-963E-2F803419E32F}" type="presParOf" srcId="{7D3CABD7-0703-41EC-AA09-E9BCF04CC9CE}" destId="{F07DFF63-52CB-457A-845B-1C5AA85360D2}" srcOrd="11" destOrd="0" presId="urn:microsoft.com/office/officeart/2005/8/layout/vProcess5"/>
    <dgm:cxn modelId="{C9C640BD-3894-4D97-8AC9-D42513BA4565}" type="presParOf" srcId="{7D3CABD7-0703-41EC-AA09-E9BCF04CC9CE}" destId="{10E8C76C-4567-423E-9B68-E925576284CE}" srcOrd="12" destOrd="0" presId="urn:microsoft.com/office/officeart/2005/8/layout/vProcess5"/>
    <dgm:cxn modelId="{0C594F8D-C49E-4262-B3D6-8D29FC11BFF3}" type="presParOf" srcId="{7D3CABD7-0703-41EC-AA09-E9BCF04CC9CE}" destId="{D7CB62FB-DA87-4FA5-9470-8C0A79C93C08}" srcOrd="13" destOrd="0" presId="urn:microsoft.com/office/officeart/2005/8/layout/vProcess5"/>
    <dgm:cxn modelId="{6996AEA6-48BD-4DE1-BD9D-2E9E7E6A2BF8}" type="presParOf" srcId="{7D3CABD7-0703-41EC-AA09-E9BCF04CC9CE}" destId="{6C79BD10-37E7-4495-89D2-4551747D01B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38A23-FC2E-4ED4-853E-C572794EF938}" type="doc">
      <dgm:prSet loTypeId="urn:microsoft.com/office/officeart/2005/8/layout/chevron2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B7B11AE8-6F9E-4CCD-91CA-FE119BE4B16B}">
      <dgm:prSet phldrT="[Text]" custT="1"/>
      <dgm:spPr/>
      <dgm:t>
        <a:bodyPr/>
        <a:lstStyle/>
        <a:p>
          <a:r>
            <a:rPr lang="en-US" sz="2000" dirty="0" err="1" smtClean="0">
              <a:effectLst/>
            </a:rPr>
            <a:t>Kawalan</a:t>
          </a:r>
          <a:r>
            <a:rPr lang="en-US" sz="2000" dirty="0" smtClean="0">
              <a:effectLst/>
            </a:rPr>
            <a:t> </a:t>
          </a:r>
          <a:r>
            <a:rPr lang="en-US" sz="2000" dirty="0" err="1" smtClean="0">
              <a:effectLst/>
            </a:rPr>
            <a:t>Ganjaran</a:t>
          </a:r>
          <a:r>
            <a:rPr lang="en-US" sz="2000" dirty="0" smtClean="0">
              <a:effectLst/>
            </a:rPr>
            <a:t> </a:t>
          </a:r>
          <a:r>
            <a:rPr lang="en-US" sz="2000" dirty="0" err="1" smtClean="0">
              <a:effectLst/>
            </a:rPr>
            <a:t>dan</a:t>
          </a:r>
          <a:r>
            <a:rPr lang="en-US" sz="2000" dirty="0" smtClean="0">
              <a:effectLst/>
            </a:rPr>
            <a:t> </a:t>
          </a:r>
          <a:r>
            <a:rPr lang="en-US" sz="2000" dirty="0" err="1" smtClean="0">
              <a:effectLst/>
            </a:rPr>
            <a:t>Pampasan</a:t>
          </a:r>
          <a:endParaRPr lang="en-MY" sz="2000" dirty="0"/>
        </a:p>
      </dgm:t>
    </dgm:pt>
    <dgm:pt modelId="{6AF9BDC9-6D6F-4AFF-9C42-BD96DE9385D8}" type="parTrans" cxnId="{EB306F9F-38C6-409E-89A7-1AC1A28E379E}">
      <dgm:prSet/>
      <dgm:spPr/>
      <dgm:t>
        <a:bodyPr/>
        <a:lstStyle/>
        <a:p>
          <a:endParaRPr lang="en-MY"/>
        </a:p>
      </dgm:t>
    </dgm:pt>
    <dgm:pt modelId="{1DE75A4B-7EDC-44BB-A70C-2DDA102BBA2F}" type="sibTrans" cxnId="{EB306F9F-38C6-409E-89A7-1AC1A28E379E}">
      <dgm:prSet/>
      <dgm:spPr/>
      <dgm:t>
        <a:bodyPr/>
        <a:lstStyle/>
        <a:p>
          <a:endParaRPr lang="en-MY"/>
        </a:p>
      </dgm:t>
    </dgm:pt>
    <dgm:pt modelId="{9D2EDD89-5011-43A4-B1A7-2453B0AA9404}">
      <dgm:prSet phldrT="[Text]"/>
      <dgm:spPr/>
      <dgm:t>
        <a:bodyPr/>
        <a:lstStyle/>
        <a:p>
          <a:r>
            <a:rPr lang="en-US" dirty="0" err="1" smtClean="0"/>
            <a:t>Motivasikan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meningkatkan</a:t>
          </a:r>
          <a:r>
            <a:rPr lang="en-US" dirty="0" smtClean="0"/>
            <a:t> </a:t>
          </a:r>
          <a:r>
            <a:rPr lang="en-US" dirty="0" err="1" smtClean="0"/>
            <a:t>prestasi</a:t>
          </a:r>
          <a:r>
            <a:rPr lang="en-US" dirty="0" smtClean="0"/>
            <a:t> </a:t>
          </a:r>
          <a:r>
            <a:rPr lang="en-US" dirty="0" err="1" smtClean="0"/>
            <a:t>individu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kumpulan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ganjaran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kawalan</a:t>
          </a:r>
          <a:r>
            <a:rPr lang="en-US" dirty="0" smtClean="0"/>
            <a:t> </a:t>
          </a:r>
          <a:endParaRPr lang="en-MY" dirty="0"/>
        </a:p>
      </dgm:t>
    </dgm:pt>
    <dgm:pt modelId="{799E95C4-9178-4C2F-9AD5-9A10D04FF517}" type="parTrans" cxnId="{27DFE9F9-C605-4D1E-8BDF-F6571DFF551C}">
      <dgm:prSet/>
      <dgm:spPr/>
      <dgm:t>
        <a:bodyPr/>
        <a:lstStyle/>
        <a:p>
          <a:endParaRPr lang="en-MY"/>
        </a:p>
      </dgm:t>
    </dgm:pt>
    <dgm:pt modelId="{6FE4B700-1F5E-4ABF-9EFB-BDAA35BACA97}" type="sibTrans" cxnId="{27DFE9F9-C605-4D1E-8BDF-F6571DFF551C}">
      <dgm:prSet/>
      <dgm:spPr/>
      <dgm:t>
        <a:bodyPr/>
        <a:lstStyle/>
        <a:p>
          <a:endParaRPr lang="en-MY"/>
        </a:p>
      </dgm:t>
    </dgm:pt>
    <dgm:pt modelId="{1ADF082B-DB48-4FC2-8EC0-82AD9E901E2A}">
      <dgm:prSet phldrT="[Text]"/>
      <dgm:spPr/>
      <dgm:t>
        <a:bodyPr/>
        <a:lstStyle/>
        <a:p>
          <a:r>
            <a:rPr lang="en-US" dirty="0" err="1" smtClean="0">
              <a:effectLst/>
            </a:rPr>
            <a:t>Kawalan</a:t>
          </a:r>
          <a:r>
            <a:rPr lang="en-US" dirty="0" smtClean="0">
              <a:effectLst/>
            </a:rPr>
            <a:t> </a:t>
          </a:r>
          <a:r>
            <a:rPr lang="en-US" dirty="0" err="1" smtClean="0">
              <a:effectLst/>
            </a:rPr>
            <a:t>Pengurusan</a:t>
          </a:r>
          <a:endParaRPr lang="en-MY" dirty="0"/>
        </a:p>
      </dgm:t>
    </dgm:pt>
    <dgm:pt modelId="{0FF53C81-E03F-4D1F-86C7-E475AE7CE8E0}" type="parTrans" cxnId="{107A9F90-225E-4E40-98B6-36D94BAEC083}">
      <dgm:prSet/>
      <dgm:spPr/>
      <dgm:t>
        <a:bodyPr/>
        <a:lstStyle/>
        <a:p>
          <a:endParaRPr lang="en-MY"/>
        </a:p>
      </dgm:t>
    </dgm:pt>
    <dgm:pt modelId="{35797700-6D40-4C41-B4FA-7723E9092C5A}" type="sibTrans" cxnId="{107A9F90-225E-4E40-98B6-36D94BAEC083}">
      <dgm:prSet/>
      <dgm:spPr/>
      <dgm:t>
        <a:bodyPr/>
        <a:lstStyle/>
        <a:p>
          <a:endParaRPr lang="en-MY"/>
        </a:p>
      </dgm:t>
    </dgm:pt>
    <dgm:pt modelId="{9968E0C0-84C3-4F02-8FF0-C7F25764C43D}">
      <dgm:prSet phldrT="[Text]"/>
      <dgm:spPr/>
      <dgm:t>
        <a:bodyPr/>
        <a:lstStyle/>
        <a:p>
          <a:r>
            <a:rPr lang="en-US" dirty="0" err="1" smtClean="0"/>
            <a:t>Struktur</a:t>
          </a:r>
          <a:r>
            <a:rPr lang="en-US" dirty="0" smtClean="0"/>
            <a:t> </a:t>
          </a:r>
          <a:r>
            <a:rPr lang="en-US" dirty="0" err="1" smtClean="0"/>
            <a:t>organisasi</a:t>
          </a:r>
          <a:endParaRPr lang="en-MY" dirty="0"/>
        </a:p>
      </dgm:t>
    </dgm:pt>
    <dgm:pt modelId="{741B1EB0-65C9-46F4-B4C4-FE5AE2926E3A}" type="parTrans" cxnId="{AC3854A6-9C9F-430D-9796-34AA0D348DB3}">
      <dgm:prSet/>
      <dgm:spPr/>
      <dgm:t>
        <a:bodyPr/>
        <a:lstStyle/>
        <a:p>
          <a:endParaRPr lang="en-MY"/>
        </a:p>
      </dgm:t>
    </dgm:pt>
    <dgm:pt modelId="{EFE660DC-86F7-47B3-A2E4-CE40A351461E}" type="sibTrans" cxnId="{AC3854A6-9C9F-430D-9796-34AA0D348DB3}">
      <dgm:prSet/>
      <dgm:spPr/>
      <dgm:t>
        <a:bodyPr/>
        <a:lstStyle/>
        <a:p>
          <a:endParaRPr lang="en-MY"/>
        </a:p>
      </dgm:t>
    </dgm:pt>
    <dgm:pt modelId="{D746E929-05B4-4012-8DA8-959AB56527BF}">
      <dgm:prSet phldrT="[Text]"/>
      <dgm:spPr/>
      <dgm:t>
        <a:bodyPr/>
        <a:lstStyle/>
        <a:p>
          <a:r>
            <a:rPr lang="en-US" dirty="0" err="1" smtClean="0">
              <a:effectLst/>
            </a:rPr>
            <a:t>Kawalan</a:t>
          </a:r>
          <a:r>
            <a:rPr lang="en-US" dirty="0" smtClean="0">
              <a:effectLst/>
            </a:rPr>
            <a:t> </a:t>
          </a:r>
          <a:r>
            <a:rPr lang="en-US" dirty="0" err="1" smtClean="0">
              <a:effectLst/>
            </a:rPr>
            <a:t>Budaya</a:t>
          </a:r>
          <a:endParaRPr lang="en-MY" dirty="0"/>
        </a:p>
      </dgm:t>
    </dgm:pt>
    <dgm:pt modelId="{B270ECE4-EA7F-42ED-932B-4F9CA65424B6}" type="parTrans" cxnId="{461A64F2-CF5E-4AB7-B20B-14C3D05DB787}">
      <dgm:prSet/>
      <dgm:spPr/>
      <dgm:t>
        <a:bodyPr/>
        <a:lstStyle/>
        <a:p>
          <a:endParaRPr lang="en-MY"/>
        </a:p>
      </dgm:t>
    </dgm:pt>
    <dgm:pt modelId="{DCA8724E-670F-4854-A3E2-837014A5BF78}" type="sibTrans" cxnId="{461A64F2-CF5E-4AB7-B20B-14C3D05DB787}">
      <dgm:prSet/>
      <dgm:spPr/>
      <dgm:t>
        <a:bodyPr/>
        <a:lstStyle/>
        <a:p>
          <a:endParaRPr lang="en-MY"/>
        </a:p>
      </dgm:t>
    </dgm:pt>
    <dgm:pt modelId="{01731F9E-5591-4715-AB8A-088B00CB73FF}">
      <dgm:prSet phldrT="[Text]"/>
      <dgm:spPr/>
      <dgm:t>
        <a:bodyPr/>
        <a:lstStyle/>
        <a:p>
          <a:r>
            <a:rPr lang="en-US" dirty="0" err="1" smtClean="0"/>
            <a:t>Nilai</a:t>
          </a:r>
          <a:r>
            <a:rPr lang="en-US" dirty="0" smtClean="0"/>
            <a:t>, </a:t>
          </a:r>
          <a:r>
            <a:rPr lang="en-US" dirty="0" err="1" smtClean="0"/>
            <a:t>kepercayaan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norma</a:t>
          </a:r>
          <a:r>
            <a:rPr lang="en-US" dirty="0" smtClean="0"/>
            <a:t> social yang </a:t>
          </a:r>
          <a:r>
            <a:rPr lang="en-US" dirty="0" err="1" smtClean="0"/>
            <a:t>wujud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mempengaruhi</a:t>
          </a:r>
          <a:r>
            <a:rPr lang="en-US" dirty="0" smtClean="0"/>
            <a:t> </a:t>
          </a:r>
          <a:r>
            <a:rPr lang="en-US" dirty="0" err="1" smtClean="0"/>
            <a:t>kelakuan</a:t>
          </a:r>
          <a:r>
            <a:rPr lang="en-US" dirty="0" smtClean="0"/>
            <a:t> </a:t>
          </a:r>
          <a:r>
            <a:rPr lang="en-US" dirty="0" err="1" smtClean="0"/>
            <a:t>pekerja</a:t>
          </a:r>
          <a:r>
            <a:rPr lang="en-US" dirty="0" smtClean="0"/>
            <a:t>.</a:t>
          </a:r>
          <a:endParaRPr lang="en-MY" dirty="0"/>
        </a:p>
      </dgm:t>
    </dgm:pt>
    <dgm:pt modelId="{3D9E38ED-6BD0-4887-BD2D-E0C2CDEAF428}" type="parTrans" cxnId="{DE02CF9E-255C-448C-ACCC-0EC3FC9D78AC}">
      <dgm:prSet/>
      <dgm:spPr/>
      <dgm:t>
        <a:bodyPr/>
        <a:lstStyle/>
        <a:p>
          <a:endParaRPr lang="en-MY"/>
        </a:p>
      </dgm:t>
    </dgm:pt>
    <dgm:pt modelId="{F473250D-7662-4CBA-8BC6-4BCBAF7ADCF5}" type="sibTrans" cxnId="{DE02CF9E-255C-448C-ACCC-0EC3FC9D78AC}">
      <dgm:prSet/>
      <dgm:spPr/>
      <dgm:t>
        <a:bodyPr/>
        <a:lstStyle/>
        <a:p>
          <a:endParaRPr lang="en-MY"/>
        </a:p>
      </dgm:t>
    </dgm:pt>
    <dgm:pt modelId="{EB4EA6C6-9B47-42F0-BDAC-5824F51022F8}">
      <dgm:prSet/>
      <dgm:spPr/>
      <dgm:t>
        <a:bodyPr/>
        <a:lstStyle/>
        <a:p>
          <a:r>
            <a:rPr lang="en-US" dirty="0" err="1" smtClean="0"/>
            <a:t>Tadbir</a:t>
          </a:r>
          <a:r>
            <a:rPr lang="en-US" dirty="0" smtClean="0"/>
            <a:t> </a:t>
          </a:r>
          <a:r>
            <a:rPr lang="en-US" dirty="0" err="1" smtClean="0"/>
            <a:t>urus</a:t>
          </a:r>
          <a:endParaRPr lang="en-US" dirty="0" smtClean="0"/>
        </a:p>
      </dgm:t>
    </dgm:pt>
    <dgm:pt modelId="{DF40AC5E-2467-4206-AE2F-F6FC4ED488FC}" type="parTrans" cxnId="{1D7B9ECB-3E9D-4E43-839D-BF935E69BE7C}">
      <dgm:prSet/>
      <dgm:spPr/>
      <dgm:t>
        <a:bodyPr/>
        <a:lstStyle/>
        <a:p>
          <a:endParaRPr lang="en-MY"/>
        </a:p>
      </dgm:t>
    </dgm:pt>
    <dgm:pt modelId="{31E7A4FE-AECF-491D-B094-A03732EBAD8C}" type="sibTrans" cxnId="{1D7B9ECB-3E9D-4E43-839D-BF935E69BE7C}">
      <dgm:prSet/>
      <dgm:spPr/>
      <dgm:t>
        <a:bodyPr/>
        <a:lstStyle/>
        <a:p>
          <a:endParaRPr lang="en-MY"/>
        </a:p>
      </dgm:t>
    </dgm:pt>
    <dgm:pt modelId="{EEBF57E2-52A9-4AE8-B24D-3F2886C13E7D}">
      <dgm:prSet/>
      <dgm:spPr/>
      <dgm:t>
        <a:bodyPr/>
        <a:lstStyle/>
        <a:p>
          <a:r>
            <a:rPr lang="en-US" dirty="0" err="1" smtClean="0"/>
            <a:t>Polisi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Prosedur</a:t>
          </a:r>
          <a:endParaRPr lang="en-US" dirty="0" smtClean="0"/>
        </a:p>
      </dgm:t>
    </dgm:pt>
    <dgm:pt modelId="{7D6303B1-337E-46EE-B9E2-E71C1D5C274E}" type="parTrans" cxnId="{8D86D483-185B-4273-8CDD-FE3DF3C4DD8A}">
      <dgm:prSet/>
      <dgm:spPr/>
      <dgm:t>
        <a:bodyPr/>
        <a:lstStyle/>
        <a:p>
          <a:endParaRPr lang="en-MY"/>
        </a:p>
      </dgm:t>
    </dgm:pt>
    <dgm:pt modelId="{FEC227A9-C7DD-4C2E-8583-410BF625ABD7}" type="sibTrans" cxnId="{8D86D483-185B-4273-8CDD-FE3DF3C4DD8A}">
      <dgm:prSet/>
      <dgm:spPr/>
      <dgm:t>
        <a:bodyPr/>
        <a:lstStyle/>
        <a:p>
          <a:endParaRPr lang="en-MY"/>
        </a:p>
      </dgm:t>
    </dgm:pt>
    <dgm:pt modelId="{8CBE74F2-6775-4695-8F71-447FA7827EF2}" type="pres">
      <dgm:prSet presAssocID="{3AC38A23-FC2E-4ED4-853E-C572794EF938}" presName="linearFlow" presStyleCnt="0">
        <dgm:presLayoutVars>
          <dgm:dir/>
          <dgm:animLvl val="lvl"/>
          <dgm:resizeHandles val="exact"/>
        </dgm:presLayoutVars>
      </dgm:prSet>
      <dgm:spPr/>
    </dgm:pt>
    <dgm:pt modelId="{4674E243-DDC4-4A8D-B46E-A45342DC5EA4}" type="pres">
      <dgm:prSet presAssocID="{B7B11AE8-6F9E-4CCD-91CA-FE119BE4B16B}" presName="composite" presStyleCnt="0"/>
      <dgm:spPr/>
    </dgm:pt>
    <dgm:pt modelId="{EE18BF43-BB1F-4035-A0D2-6E48A094870A}" type="pres">
      <dgm:prSet presAssocID="{B7B11AE8-6F9E-4CCD-91CA-FE119BE4B16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FDE91BD1-A09F-4D81-9012-66EDEDF67645}" type="pres">
      <dgm:prSet presAssocID="{B7B11AE8-6F9E-4CCD-91CA-FE119BE4B16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48ECFB1-428E-432E-B2AE-86DD15E0160D}" type="pres">
      <dgm:prSet presAssocID="{1DE75A4B-7EDC-44BB-A70C-2DDA102BBA2F}" presName="sp" presStyleCnt="0"/>
      <dgm:spPr/>
    </dgm:pt>
    <dgm:pt modelId="{66C2297B-813A-454A-8A8D-542F3CDD0E96}" type="pres">
      <dgm:prSet presAssocID="{1ADF082B-DB48-4FC2-8EC0-82AD9E901E2A}" presName="composite" presStyleCnt="0"/>
      <dgm:spPr/>
    </dgm:pt>
    <dgm:pt modelId="{E6FA2E73-BBAA-416C-986D-EFED0102ECF9}" type="pres">
      <dgm:prSet presAssocID="{1ADF082B-DB48-4FC2-8EC0-82AD9E901E2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559B7248-F444-4A7E-8E69-D550EF77DAA4}" type="pres">
      <dgm:prSet presAssocID="{1ADF082B-DB48-4FC2-8EC0-82AD9E901E2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3E86670-80CB-46C0-88CB-52235D603C96}" type="pres">
      <dgm:prSet presAssocID="{35797700-6D40-4C41-B4FA-7723E9092C5A}" presName="sp" presStyleCnt="0"/>
      <dgm:spPr/>
    </dgm:pt>
    <dgm:pt modelId="{5F44F92F-B3DE-47A5-8CCB-87D6AC7E922D}" type="pres">
      <dgm:prSet presAssocID="{D746E929-05B4-4012-8DA8-959AB56527BF}" presName="composite" presStyleCnt="0"/>
      <dgm:spPr/>
    </dgm:pt>
    <dgm:pt modelId="{D9DCFBA0-5301-4CBA-8AE2-C6B2363BA6E9}" type="pres">
      <dgm:prSet presAssocID="{D746E929-05B4-4012-8DA8-959AB56527B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4A62B0AF-8B12-490F-86CA-622BA1A210F4}" type="pres">
      <dgm:prSet presAssocID="{D746E929-05B4-4012-8DA8-959AB56527B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107A9F90-225E-4E40-98B6-36D94BAEC083}" srcId="{3AC38A23-FC2E-4ED4-853E-C572794EF938}" destId="{1ADF082B-DB48-4FC2-8EC0-82AD9E901E2A}" srcOrd="1" destOrd="0" parTransId="{0FF53C81-E03F-4D1F-86C7-E475AE7CE8E0}" sibTransId="{35797700-6D40-4C41-B4FA-7723E9092C5A}"/>
    <dgm:cxn modelId="{1D7B9ECB-3E9D-4E43-839D-BF935E69BE7C}" srcId="{1ADF082B-DB48-4FC2-8EC0-82AD9E901E2A}" destId="{EB4EA6C6-9B47-42F0-BDAC-5824F51022F8}" srcOrd="1" destOrd="0" parTransId="{DF40AC5E-2467-4206-AE2F-F6FC4ED488FC}" sibTransId="{31E7A4FE-AECF-491D-B094-A03732EBAD8C}"/>
    <dgm:cxn modelId="{EB306F9F-38C6-409E-89A7-1AC1A28E379E}" srcId="{3AC38A23-FC2E-4ED4-853E-C572794EF938}" destId="{B7B11AE8-6F9E-4CCD-91CA-FE119BE4B16B}" srcOrd="0" destOrd="0" parTransId="{6AF9BDC9-6D6F-4AFF-9C42-BD96DE9385D8}" sibTransId="{1DE75A4B-7EDC-44BB-A70C-2DDA102BBA2F}"/>
    <dgm:cxn modelId="{DE02CF9E-255C-448C-ACCC-0EC3FC9D78AC}" srcId="{D746E929-05B4-4012-8DA8-959AB56527BF}" destId="{01731F9E-5591-4715-AB8A-088B00CB73FF}" srcOrd="0" destOrd="0" parTransId="{3D9E38ED-6BD0-4887-BD2D-E0C2CDEAF428}" sibTransId="{F473250D-7662-4CBA-8BC6-4BCBAF7ADCF5}"/>
    <dgm:cxn modelId="{2FA2DD98-0D9C-4AE1-B850-35E94F5C1568}" type="presOf" srcId="{D746E929-05B4-4012-8DA8-959AB56527BF}" destId="{D9DCFBA0-5301-4CBA-8AE2-C6B2363BA6E9}" srcOrd="0" destOrd="0" presId="urn:microsoft.com/office/officeart/2005/8/layout/chevron2"/>
    <dgm:cxn modelId="{CE569D72-5B08-46FC-9823-CE49DCE25177}" type="presOf" srcId="{01731F9E-5591-4715-AB8A-088B00CB73FF}" destId="{4A62B0AF-8B12-490F-86CA-622BA1A210F4}" srcOrd="0" destOrd="0" presId="urn:microsoft.com/office/officeart/2005/8/layout/chevron2"/>
    <dgm:cxn modelId="{70B69223-05FB-43DD-AE42-FCC1B94ECD7C}" type="presOf" srcId="{9968E0C0-84C3-4F02-8FF0-C7F25764C43D}" destId="{559B7248-F444-4A7E-8E69-D550EF77DAA4}" srcOrd="0" destOrd="0" presId="urn:microsoft.com/office/officeart/2005/8/layout/chevron2"/>
    <dgm:cxn modelId="{461A64F2-CF5E-4AB7-B20B-14C3D05DB787}" srcId="{3AC38A23-FC2E-4ED4-853E-C572794EF938}" destId="{D746E929-05B4-4012-8DA8-959AB56527BF}" srcOrd="2" destOrd="0" parTransId="{B270ECE4-EA7F-42ED-932B-4F9CA65424B6}" sibTransId="{DCA8724E-670F-4854-A3E2-837014A5BF78}"/>
    <dgm:cxn modelId="{27DFE9F9-C605-4D1E-8BDF-F6571DFF551C}" srcId="{B7B11AE8-6F9E-4CCD-91CA-FE119BE4B16B}" destId="{9D2EDD89-5011-43A4-B1A7-2453B0AA9404}" srcOrd="0" destOrd="0" parTransId="{799E95C4-9178-4C2F-9AD5-9A10D04FF517}" sibTransId="{6FE4B700-1F5E-4ABF-9EFB-BDAA35BACA97}"/>
    <dgm:cxn modelId="{ABDA4C11-275A-4AA7-80C1-494189DDBEE5}" type="presOf" srcId="{9D2EDD89-5011-43A4-B1A7-2453B0AA9404}" destId="{FDE91BD1-A09F-4D81-9012-66EDEDF67645}" srcOrd="0" destOrd="0" presId="urn:microsoft.com/office/officeart/2005/8/layout/chevron2"/>
    <dgm:cxn modelId="{A2A955D2-850E-45CE-8171-09323ED36749}" type="presOf" srcId="{EB4EA6C6-9B47-42F0-BDAC-5824F51022F8}" destId="{559B7248-F444-4A7E-8E69-D550EF77DAA4}" srcOrd="0" destOrd="1" presId="urn:microsoft.com/office/officeart/2005/8/layout/chevron2"/>
    <dgm:cxn modelId="{AC3854A6-9C9F-430D-9796-34AA0D348DB3}" srcId="{1ADF082B-DB48-4FC2-8EC0-82AD9E901E2A}" destId="{9968E0C0-84C3-4F02-8FF0-C7F25764C43D}" srcOrd="0" destOrd="0" parTransId="{741B1EB0-65C9-46F4-B4C4-FE5AE2926E3A}" sibTransId="{EFE660DC-86F7-47B3-A2E4-CE40A351461E}"/>
    <dgm:cxn modelId="{18498428-0314-41AE-B744-A98CDEA20887}" type="presOf" srcId="{EEBF57E2-52A9-4AE8-B24D-3F2886C13E7D}" destId="{559B7248-F444-4A7E-8E69-D550EF77DAA4}" srcOrd="0" destOrd="2" presId="urn:microsoft.com/office/officeart/2005/8/layout/chevron2"/>
    <dgm:cxn modelId="{8D86D483-185B-4273-8CDD-FE3DF3C4DD8A}" srcId="{1ADF082B-DB48-4FC2-8EC0-82AD9E901E2A}" destId="{EEBF57E2-52A9-4AE8-B24D-3F2886C13E7D}" srcOrd="2" destOrd="0" parTransId="{7D6303B1-337E-46EE-B9E2-E71C1D5C274E}" sibTransId="{FEC227A9-C7DD-4C2E-8583-410BF625ABD7}"/>
    <dgm:cxn modelId="{11448B17-02B2-4BFF-BF1B-B521AD5E3C3D}" type="presOf" srcId="{1ADF082B-DB48-4FC2-8EC0-82AD9E901E2A}" destId="{E6FA2E73-BBAA-416C-986D-EFED0102ECF9}" srcOrd="0" destOrd="0" presId="urn:microsoft.com/office/officeart/2005/8/layout/chevron2"/>
    <dgm:cxn modelId="{F350837A-C220-4ACF-AA36-69B35BFEC7AE}" type="presOf" srcId="{3AC38A23-FC2E-4ED4-853E-C572794EF938}" destId="{8CBE74F2-6775-4695-8F71-447FA7827EF2}" srcOrd="0" destOrd="0" presId="urn:microsoft.com/office/officeart/2005/8/layout/chevron2"/>
    <dgm:cxn modelId="{95839FDE-DF5B-47AF-84D4-C026B4A5D2DE}" type="presOf" srcId="{B7B11AE8-6F9E-4CCD-91CA-FE119BE4B16B}" destId="{EE18BF43-BB1F-4035-A0D2-6E48A094870A}" srcOrd="0" destOrd="0" presId="urn:microsoft.com/office/officeart/2005/8/layout/chevron2"/>
    <dgm:cxn modelId="{02351AD5-97B0-4AD1-9A80-2CB017C94A7B}" type="presParOf" srcId="{8CBE74F2-6775-4695-8F71-447FA7827EF2}" destId="{4674E243-DDC4-4A8D-B46E-A45342DC5EA4}" srcOrd="0" destOrd="0" presId="urn:microsoft.com/office/officeart/2005/8/layout/chevron2"/>
    <dgm:cxn modelId="{73613BB2-06B1-4C1D-A1E3-C1BB6F8DE347}" type="presParOf" srcId="{4674E243-DDC4-4A8D-B46E-A45342DC5EA4}" destId="{EE18BF43-BB1F-4035-A0D2-6E48A094870A}" srcOrd="0" destOrd="0" presId="urn:microsoft.com/office/officeart/2005/8/layout/chevron2"/>
    <dgm:cxn modelId="{9C0D3176-3244-47E2-86E6-FD7F5E00E5A4}" type="presParOf" srcId="{4674E243-DDC4-4A8D-B46E-A45342DC5EA4}" destId="{FDE91BD1-A09F-4D81-9012-66EDEDF67645}" srcOrd="1" destOrd="0" presId="urn:microsoft.com/office/officeart/2005/8/layout/chevron2"/>
    <dgm:cxn modelId="{8273BF35-4C21-4F1F-AB4D-37FAC1060C79}" type="presParOf" srcId="{8CBE74F2-6775-4695-8F71-447FA7827EF2}" destId="{648ECFB1-428E-432E-B2AE-86DD15E0160D}" srcOrd="1" destOrd="0" presId="urn:microsoft.com/office/officeart/2005/8/layout/chevron2"/>
    <dgm:cxn modelId="{4BC08A79-39FF-4833-935C-DE3AFEF9ABE1}" type="presParOf" srcId="{8CBE74F2-6775-4695-8F71-447FA7827EF2}" destId="{66C2297B-813A-454A-8A8D-542F3CDD0E96}" srcOrd="2" destOrd="0" presId="urn:microsoft.com/office/officeart/2005/8/layout/chevron2"/>
    <dgm:cxn modelId="{68725BD3-789B-4E0F-ADB9-18276528EB0E}" type="presParOf" srcId="{66C2297B-813A-454A-8A8D-542F3CDD0E96}" destId="{E6FA2E73-BBAA-416C-986D-EFED0102ECF9}" srcOrd="0" destOrd="0" presId="urn:microsoft.com/office/officeart/2005/8/layout/chevron2"/>
    <dgm:cxn modelId="{9437088E-9B4D-4989-AFCC-B4F11330218C}" type="presParOf" srcId="{66C2297B-813A-454A-8A8D-542F3CDD0E96}" destId="{559B7248-F444-4A7E-8E69-D550EF77DAA4}" srcOrd="1" destOrd="0" presId="urn:microsoft.com/office/officeart/2005/8/layout/chevron2"/>
    <dgm:cxn modelId="{BC975749-99B8-432C-AF07-F1D16DEE9784}" type="presParOf" srcId="{8CBE74F2-6775-4695-8F71-447FA7827EF2}" destId="{13E86670-80CB-46C0-88CB-52235D603C96}" srcOrd="3" destOrd="0" presId="urn:microsoft.com/office/officeart/2005/8/layout/chevron2"/>
    <dgm:cxn modelId="{D26AB986-6E36-413C-A2C5-2214AE6C1EB3}" type="presParOf" srcId="{8CBE74F2-6775-4695-8F71-447FA7827EF2}" destId="{5F44F92F-B3DE-47A5-8CCB-87D6AC7E922D}" srcOrd="4" destOrd="0" presId="urn:microsoft.com/office/officeart/2005/8/layout/chevron2"/>
    <dgm:cxn modelId="{31320A98-01E0-4921-8EE8-8C193EC1D348}" type="presParOf" srcId="{5F44F92F-B3DE-47A5-8CCB-87D6AC7E922D}" destId="{D9DCFBA0-5301-4CBA-8AE2-C6B2363BA6E9}" srcOrd="0" destOrd="0" presId="urn:microsoft.com/office/officeart/2005/8/layout/chevron2"/>
    <dgm:cxn modelId="{F23F0DE1-AC84-4C8D-A959-5597DBA8E2B4}" type="presParOf" srcId="{5F44F92F-B3DE-47A5-8CCB-87D6AC7E922D}" destId="{4A62B0AF-8B12-490F-86CA-622BA1A210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94B13-BF5E-4EB3-B708-98FF046DE2F9}">
      <dsp:nvSpPr>
        <dsp:cNvPr id="0" name=""/>
        <dsp:cNvSpPr/>
      </dsp:nvSpPr>
      <dsp:spPr>
        <a:xfrm>
          <a:off x="3065" y="205800"/>
          <a:ext cx="1843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600" kern="1200" dirty="0"/>
        </a:p>
      </dsp:txBody>
      <dsp:txXfrm>
        <a:off x="3065" y="205800"/>
        <a:ext cx="1843273" cy="460800"/>
      </dsp:txXfrm>
    </dsp:sp>
    <dsp:sp modelId="{EC9ABED3-B47E-445C-ACA0-213206DB3882}">
      <dsp:nvSpPr>
        <dsp:cNvPr id="0" name=""/>
        <dsp:cNvSpPr/>
      </dsp:nvSpPr>
      <dsp:spPr>
        <a:xfrm>
          <a:off x="3065" y="666600"/>
          <a:ext cx="1843273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600" kern="1200" dirty="0" err="1" smtClean="0"/>
            <a:t>berhenti</a:t>
          </a:r>
          <a:r>
            <a:rPr lang="en-MY" sz="1600" kern="1200" dirty="0" smtClean="0"/>
            <a:t>, </a:t>
          </a:r>
          <a:r>
            <a:rPr lang="en-MY" sz="1600" kern="1200" dirty="0" err="1" smtClean="0"/>
            <a:t>mencegah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ataupun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menahan</a:t>
          </a:r>
          <a:endParaRPr lang="en-MY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MY" sz="1600" kern="1200"/>
        </a:p>
      </dsp:txBody>
      <dsp:txXfrm>
        <a:off x="3065" y="666600"/>
        <a:ext cx="1843273" cy="3623400"/>
      </dsp:txXfrm>
    </dsp:sp>
    <dsp:sp modelId="{74E0CA2F-B62F-44BD-BBC9-EAFB0787E039}">
      <dsp:nvSpPr>
        <dsp:cNvPr id="0" name=""/>
        <dsp:cNvSpPr/>
      </dsp:nvSpPr>
      <dsp:spPr>
        <a:xfrm>
          <a:off x="2104397" y="205800"/>
          <a:ext cx="1843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600" kern="1200" dirty="0"/>
        </a:p>
      </dsp:txBody>
      <dsp:txXfrm>
        <a:off x="2104397" y="205800"/>
        <a:ext cx="1843273" cy="460800"/>
      </dsp:txXfrm>
    </dsp:sp>
    <dsp:sp modelId="{A469BB71-6DA6-44A0-AB96-81A79D325942}">
      <dsp:nvSpPr>
        <dsp:cNvPr id="0" name=""/>
        <dsp:cNvSpPr/>
      </dsp:nvSpPr>
      <dsp:spPr>
        <a:xfrm>
          <a:off x="2104397" y="666600"/>
          <a:ext cx="1843273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600" kern="1200" dirty="0" err="1" smtClean="0"/>
            <a:t>apa-apa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harta</a:t>
          </a:r>
          <a:r>
            <a:rPr lang="en-MY" sz="1600" kern="1200" dirty="0" smtClean="0"/>
            <a:t> yang </a:t>
          </a:r>
          <a:r>
            <a:rPr lang="en-MY" sz="1600" kern="1200" dirty="0" err="1" smtClean="0"/>
            <a:t>ditahan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hak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pewakaf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ke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atas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harta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tersebut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daripada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sebarang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urusan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jual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beli</a:t>
          </a:r>
          <a:r>
            <a:rPr lang="en-MY" sz="1600" kern="1200" dirty="0" smtClean="0"/>
            <a:t>, </a:t>
          </a:r>
          <a:r>
            <a:rPr lang="en-MY" sz="1600" kern="1200" dirty="0" err="1" smtClean="0"/>
            <a:t>pewarisan</a:t>
          </a:r>
          <a:r>
            <a:rPr lang="en-MY" sz="1600" kern="1200" dirty="0" smtClean="0"/>
            <a:t>, </a:t>
          </a:r>
          <a:r>
            <a:rPr lang="en-MY" sz="1600" kern="1200" dirty="0" err="1" smtClean="0"/>
            <a:t>hibah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dan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wasiat</a:t>
          </a:r>
          <a:r>
            <a:rPr lang="en-MY" sz="1600" kern="1200" dirty="0" smtClean="0"/>
            <a:t> di </a:t>
          </a:r>
          <a:r>
            <a:rPr lang="en-MY" sz="1600" kern="1200" dirty="0" err="1" smtClean="0"/>
            <a:t>samping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mengekalkan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sumber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fizikalnya</a:t>
          </a:r>
          <a:r>
            <a:rPr lang="en-MY" sz="1600" kern="1200" dirty="0" smtClean="0"/>
            <a:t>, </a:t>
          </a:r>
          <a:r>
            <a:rPr lang="en-MY" sz="1600" kern="1200" dirty="0" err="1" smtClean="0"/>
            <a:t>untuk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kebajikan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dengan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niat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untuk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mendekatkan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diri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pewakaf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kepada</a:t>
          </a:r>
          <a:r>
            <a:rPr lang="en-MY" sz="1600" kern="1200" dirty="0" smtClean="0"/>
            <a:t> Allah SWT. </a:t>
          </a:r>
          <a:endParaRPr lang="en-MY" sz="1600" kern="1200" dirty="0"/>
        </a:p>
      </dsp:txBody>
      <dsp:txXfrm>
        <a:off x="2104397" y="666600"/>
        <a:ext cx="1843273" cy="3623400"/>
      </dsp:txXfrm>
    </dsp:sp>
    <dsp:sp modelId="{04E1B4B4-F9F5-4635-AAF3-4E032600B211}">
      <dsp:nvSpPr>
        <dsp:cNvPr id="0" name=""/>
        <dsp:cNvSpPr/>
      </dsp:nvSpPr>
      <dsp:spPr>
        <a:xfrm>
          <a:off x="4205729" y="205800"/>
          <a:ext cx="1843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600" kern="1200" dirty="0"/>
        </a:p>
      </dsp:txBody>
      <dsp:txXfrm>
        <a:off x="4205729" y="205800"/>
        <a:ext cx="1843273" cy="460800"/>
      </dsp:txXfrm>
    </dsp:sp>
    <dsp:sp modelId="{4FE2A1FD-CA37-4717-AD7D-816F21B09D91}">
      <dsp:nvSpPr>
        <dsp:cNvPr id="0" name=""/>
        <dsp:cNvSpPr/>
      </dsp:nvSpPr>
      <dsp:spPr>
        <a:xfrm>
          <a:off x="4205729" y="666600"/>
          <a:ext cx="1843273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600" kern="1200" dirty="0" err="1" smtClean="0"/>
            <a:t>wakaf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membawa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maksud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sesuatu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yg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diberikan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untuk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kegunaan</a:t>
          </a:r>
          <a:r>
            <a:rPr lang="en-MY" sz="1600" kern="1200" dirty="0" smtClean="0"/>
            <a:t> orang </a:t>
          </a:r>
          <a:r>
            <a:rPr lang="en-MY" sz="1600" kern="1200" dirty="0" err="1" smtClean="0"/>
            <a:t>ramai</a:t>
          </a:r>
          <a:r>
            <a:rPr lang="en-MY" sz="1600" kern="1200" dirty="0" smtClean="0"/>
            <a:t> (</a:t>
          </a:r>
          <a:r>
            <a:rPr lang="en-MY" sz="1600" kern="1200" dirty="0" err="1" smtClean="0"/>
            <a:t>sebagai</a:t>
          </a:r>
          <a:r>
            <a:rPr lang="en-MY" sz="1600" kern="1200" dirty="0" smtClean="0"/>
            <a:t> derma) </a:t>
          </a:r>
          <a:r>
            <a:rPr lang="en-MY" sz="1600" kern="1200" dirty="0" err="1" smtClean="0"/>
            <a:t>atau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sesuatu</a:t>
          </a:r>
          <a:r>
            <a:rPr lang="en-MY" sz="1600" kern="1200" dirty="0" smtClean="0"/>
            <a:t> yang </a:t>
          </a:r>
          <a:r>
            <a:rPr lang="en-MY" sz="1600" kern="1200" dirty="0" err="1" smtClean="0"/>
            <a:t>diberikan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dan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diperuntukkan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bagi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keperluan</a:t>
          </a:r>
          <a:r>
            <a:rPr lang="en-MY" sz="1600" kern="1200" dirty="0" smtClean="0"/>
            <a:t> yang </a:t>
          </a:r>
          <a:r>
            <a:rPr lang="en-MY" sz="1600" kern="1200" dirty="0" err="1" smtClean="0"/>
            <a:t>berkaitan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dengan</a:t>
          </a:r>
          <a:r>
            <a:rPr lang="en-MY" sz="1600" kern="1200" dirty="0" smtClean="0"/>
            <a:t> agama Islam.</a:t>
          </a:r>
          <a:endParaRPr lang="en-MY" sz="1600" kern="1200" dirty="0"/>
        </a:p>
      </dsp:txBody>
      <dsp:txXfrm>
        <a:off x="4205729" y="666600"/>
        <a:ext cx="1843273" cy="3623400"/>
      </dsp:txXfrm>
    </dsp:sp>
    <dsp:sp modelId="{C56B0355-BD60-41AD-AB23-A4571E3EC6D6}">
      <dsp:nvSpPr>
        <dsp:cNvPr id="0" name=""/>
        <dsp:cNvSpPr/>
      </dsp:nvSpPr>
      <dsp:spPr>
        <a:xfrm>
          <a:off x="6307060" y="205800"/>
          <a:ext cx="1843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600" kern="1200"/>
        </a:p>
      </dsp:txBody>
      <dsp:txXfrm>
        <a:off x="6307060" y="205800"/>
        <a:ext cx="1843273" cy="460800"/>
      </dsp:txXfrm>
    </dsp:sp>
    <dsp:sp modelId="{8AF91447-00B1-4319-B5DD-AD0A333A8BC1}">
      <dsp:nvSpPr>
        <dsp:cNvPr id="0" name=""/>
        <dsp:cNvSpPr/>
      </dsp:nvSpPr>
      <dsp:spPr>
        <a:xfrm>
          <a:off x="6307060" y="666600"/>
          <a:ext cx="1843273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600" kern="1200" dirty="0" err="1" smtClean="0"/>
            <a:t>menyerahkan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apa-apa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harta</a:t>
          </a:r>
          <a:r>
            <a:rPr lang="en-MY" sz="1600" kern="1200" dirty="0" smtClean="0"/>
            <a:t> yang </a:t>
          </a:r>
          <a:r>
            <a:rPr lang="en-MY" sz="1600" kern="1200" dirty="0" err="1" smtClean="0"/>
            <a:t>oleh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dinikmati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manfaat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atau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faedahnya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untuk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apa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jua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tujuan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kebajikan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samada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sebagai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wakaf</a:t>
          </a:r>
          <a:r>
            <a:rPr lang="en-MY" sz="1600" kern="1200" dirty="0" smtClean="0"/>
            <a:t> am </a:t>
          </a:r>
          <a:r>
            <a:rPr lang="en-MY" sz="1600" kern="1200" dirty="0" err="1" smtClean="0"/>
            <a:t>atau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wakaf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khas</a:t>
          </a:r>
          <a:r>
            <a:rPr lang="en-MY" sz="1600" kern="1200" dirty="0" smtClean="0"/>
            <a:t> </a:t>
          </a:r>
          <a:r>
            <a:rPr lang="en-MY" sz="1600" kern="1200" dirty="0" err="1" smtClean="0"/>
            <a:t>menurut</a:t>
          </a:r>
          <a:r>
            <a:rPr lang="en-MY" sz="1600" kern="1200" dirty="0" smtClean="0"/>
            <a:t> hokum </a:t>
          </a:r>
          <a:r>
            <a:rPr lang="en-MY" sz="1600" kern="1200" dirty="0" err="1" smtClean="0"/>
            <a:t>syarak</a:t>
          </a:r>
          <a:r>
            <a:rPr lang="en-MY" sz="1600" kern="1200" dirty="0" smtClean="0"/>
            <a:t> (</a:t>
          </a:r>
          <a:r>
            <a:rPr lang="en-MY" sz="1600" kern="1200" dirty="0" err="1" smtClean="0"/>
            <a:t>Enakmen</a:t>
          </a:r>
          <a:r>
            <a:rPr lang="en-MY" sz="1600" kern="1200" dirty="0" smtClean="0"/>
            <a:t> No.7 1999, </a:t>
          </a:r>
          <a:r>
            <a:rPr lang="en-MY" sz="1600" kern="1200" dirty="0" err="1" smtClean="0"/>
            <a:t>Perkara</a:t>
          </a:r>
          <a:r>
            <a:rPr lang="en-MY" sz="1600" kern="1200" dirty="0" smtClean="0"/>
            <a:t> 2).</a:t>
          </a:r>
          <a:endParaRPr lang="en-MY" sz="1600" kern="1200" dirty="0"/>
        </a:p>
      </dsp:txBody>
      <dsp:txXfrm>
        <a:off x="6307060" y="666600"/>
        <a:ext cx="1843273" cy="362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FC292-476B-4E63-BFBF-28004DFF58CE}">
      <dsp:nvSpPr>
        <dsp:cNvPr id="0" name=""/>
        <dsp:cNvSpPr/>
      </dsp:nvSpPr>
      <dsp:spPr>
        <a:xfrm rot="5400000">
          <a:off x="3614704" y="109796"/>
          <a:ext cx="1665448" cy="144894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Ekonomi</a:t>
          </a:r>
          <a:endParaRPr lang="en-MY" sz="1700" kern="1200" dirty="0"/>
        </a:p>
      </dsp:txBody>
      <dsp:txXfrm rot="-5400000">
        <a:off x="3948751" y="261074"/>
        <a:ext cx="997354" cy="1146384"/>
      </dsp:txXfrm>
    </dsp:sp>
    <dsp:sp modelId="{1303CE1D-2D38-41B1-BDDF-5E5A0730F4A0}">
      <dsp:nvSpPr>
        <dsp:cNvPr id="0" name=""/>
        <dsp:cNvSpPr/>
      </dsp:nvSpPr>
      <dsp:spPr>
        <a:xfrm>
          <a:off x="5215866" y="334632"/>
          <a:ext cx="1858640" cy="999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Sumber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manusia</a:t>
          </a:r>
          <a:endParaRPr lang="en-MY" sz="1700" kern="1200" dirty="0"/>
        </a:p>
      </dsp:txBody>
      <dsp:txXfrm>
        <a:off x="5215866" y="334632"/>
        <a:ext cx="1858640" cy="999269"/>
      </dsp:txXfrm>
    </dsp:sp>
    <dsp:sp modelId="{6D2CE32C-31B3-485E-A48A-7E9435E3CA86}">
      <dsp:nvSpPr>
        <dsp:cNvPr id="0" name=""/>
        <dsp:cNvSpPr/>
      </dsp:nvSpPr>
      <dsp:spPr>
        <a:xfrm rot="5400000">
          <a:off x="2049848" y="109796"/>
          <a:ext cx="1665448" cy="144894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4084607"/>
            <a:satOff val="-4797"/>
            <a:lumOff val="1843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3600" kern="1200"/>
        </a:p>
      </dsp:txBody>
      <dsp:txXfrm rot="-5400000">
        <a:off x="2383895" y="261074"/>
        <a:ext cx="997354" cy="1146384"/>
      </dsp:txXfrm>
    </dsp:sp>
    <dsp:sp modelId="{47DE6C84-C2BE-4D34-9BB3-4A8897F94365}">
      <dsp:nvSpPr>
        <dsp:cNvPr id="0" name=""/>
        <dsp:cNvSpPr/>
      </dsp:nvSpPr>
      <dsp:spPr>
        <a:xfrm rot="5400000">
          <a:off x="2829278" y="1523429"/>
          <a:ext cx="1665448" cy="144894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8169215"/>
            <a:satOff val="-9594"/>
            <a:lumOff val="368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Kesihatan</a:t>
          </a:r>
          <a:endParaRPr lang="en-MY" sz="1700" kern="1200" dirty="0"/>
        </a:p>
      </dsp:txBody>
      <dsp:txXfrm rot="-5400000">
        <a:off x="3163325" y="1674707"/>
        <a:ext cx="997354" cy="1146384"/>
      </dsp:txXfrm>
    </dsp:sp>
    <dsp:sp modelId="{930CC386-2E15-442A-A90E-0A7DF3A6045F}">
      <dsp:nvSpPr>
        <dsp:cNvPr id="0" name=""/>
        <dsp:cNvSpPr/>
      </dsp:nvSpPr>
      <dsp:spPr>
        <a:xfrm>
          <a:off x="1078892" y="1748265"/>
          <a:ext cx="1798684" cy="999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Pendidikan</a:t>
          </a:r>
          <a:endParaRPr lang="en-MY" sz="1700" kern="1200" dirty="0"/>
        </a:p>
      </dsp:txBody>
      <dsp:txXfrm>
        <a:off x="1078892" y="1748265"/>
        <a:ext cx="1798684" cy="999269"/>
      </dsp:txXfrm>
    </dsp:sp>
    <dsp:sp modelId="{0CEDC55D-2D9B-40EE-A007-0FEC9E22B19B}">
      <dsp:nvSpPr>
        <dsp:cNvPr id="0" name=""/>
        <dsp:cNvSpPr/>
      </dsp:nvSpPr>
      <dsp:spPr>
        <a:xfrm rot="5400000">
          <a:off x="4394134" y="1523429"/>
          <a:ext cx="1665448" cy="144894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2253823"/>
            <a:satOff val="-14392"/>
            <a:lumOff val="553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3600" kern="1200"/>
        </a:p>
      </dsp:txBody>
      <dsp:txXfrm rot="-5400000">
        <a:off x="4728181" y="1674707"/>
        <a:ext cx="997354" cy="1146384"/>
      </dsp:txXfrm>
    </dsp:sp>
    <dsp:sp modelId="{1B014C5A-F148-4CA8-8D0F-98082E49AB4A}">
      <dsp:nvSpPr>
        <dsp:cNvPr id="0" name=""/>
        <dsp:cNvSpPr/>
      </dsp:nvSpPr>
      <dsp:spPr>
        <a:xfrm rot="5400000">
          <a:off x="3614704" y="2937062"/>
          <a:ext cx="1665448" cy="144894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6338430"/>
            <a:satOff val="-19189"/>
            <a:lumOff val="7373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Sosio</a:t>
          </a:r>
          <a:r>
            <a:rPr lang="en-US" sz="1700" kern="1200" dirty="0" smtClean="0"/>
            <a:t>- </a:t>
          </a:r>
          <a:r>
            <a:rPr lang="en-US" sz="1700" kern="1200" dirty="0" err="1" smtClean="0"/>
            <a:t>budaya</a:t>
          </a:r>
          <a:endParaRPr lang="en-MY" sz="1700" kern="1200" dirty="0"/>
        </a:p>
      </dsp:txBody>
      <dsp:txXfrm rot="-5400000">
        <a:off x="3948751" y="3088340"/>
        <a:ext cx="997354" cy="1146384"/>
      </dsp:txXfrm>
    </dsp:sp>
    <dsp:sp modelId="{1024EE3C-00B0-4C47-837B-23E887B7FB21}">
      <dsp:nvSpPr>
        <dsp:cNvPr id="0" name=""/>
        <dsp:cNvSpPr/>
      </dsp:nvSpPr>
      <dsp:spPr>
        <a:xfrm>
          <a:off x="5215866" y="3161898"/>
          <a:ext cx="1858640" cy="999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Penyelidikan</a:t>
          </a:r>
          <a:endParaRPr lang="en-MY" sz="1700" kern="1200" dirty="0"/>
        </a:p>
      </dsp:txBody>
      <dsp:txXfrm>
        <a:off x="5215866" y="3161898"/>
        <a:ext cx="1858640" cy="999269"/>
      </dsp:txXfrm>
    </dsp:sp>
    <dsp:sp modelId="{B7A742E4-1AE5-4CEE-BA88-6963DE1FFFD0}">
      <dsp:nvSpPr>
        <dsp:cNvPr id="0" name=""/>
        <dsp:cNvSpPr/>
      </dsp:nvSpPr>
      <dsp:spPr>
        <a:xfrm rot="5400000">
          <a:off x="2049848" y="2937062"/>
          <a:ext cx="1665448" cy="144894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3600" kern="1200"/>
        </a:p>
      </dsp:txBody>
      <dsp:txXfrm rot="-5400000">
        <a:off x="2383895" y="3088340"/>
        <a:ext cx="997354" cy="1146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7AA1B-2398-4513-9C1A-B21CFCD2B1AE}">
      <dsp:nvSpPr>
        <dsp:cNvPr id="0" name=""/>
        <dsp:cNvSpPr/>
      </dsp:nvSpPr>
      <dsp:spPr>
        <a:xfrm>
          <a:off x="2992157" y="3230282"/>
          <a:ext cx="118109" cy="1181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30225-F31A-4FFD-AF23-AD181D6E549F}">
      <dsp:nvSpPr>
        <dsp:cNvPr id="0" name=""/>
        <dsp:cNvSpPr/>
      </dsp:nvSpPr>
      <dsp:spPr>
        <a:xfrm>
          <a:off x="2769520" y="3337458"/>
          <a:ext cx="118109" cy="1181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E2670-553B-4E09-8361-20A9D950B33E}">
      <dsp:nvSpPr>
        <dsp:cNvPr id="0" name=""/>
        <dsp:cNvSpPr/>
      </dsp:nvSpPr>
      <dsp:spPr>
        <a:xfrm>
          <a:off x="2536253" y="3422114"/>
          <a:ext cx="118109" cy="1181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73F753-3C84-498E-AF27-578BCECEFFA1}">
      <dsp:nvSpPr>
        <dsp:cNvPr id="0" name=""/>
        <dsp:cNvSpPr/>
      </dsp:nvSpPr>
      <dsp:spPr>
        <a:xfrm>
          <a:off x="4061050" y="1989634"/>
          <a:ext cx="118109" cy="1181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E4AC3F-E5BD-4FF7-BC30-85659D275753}">
      <dsp:nvSpPr>
        <dsp:cNvPr id="0" name=""/>
        <dsp:cNvSpPr/>
      </dsp:nvSpPr>
      <dsp:spPr>
        <a:xfrm>
          <a:off x="3971287" y="2207738"/>
          <a:ext cx="118109" cy="1181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144A76-FC04-4D9F-8BA4-F194292375A0}">
      <dsp:nvSpPr>
        <dsp:cNvPr id="0" name=""/>
        <dsp:cNvSpPr/>
      </dsp:nvSpPr>
      <dsp:spPr>
        <a:xfrm>
          <a:off x="3907507" y="347808"/>
          <a:ext cx="118109" cy="1181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E523F2-A8E0-4842-90A9-1343917F0DAC}">
      <dsp:nvSpPr>
        <dsp:cNvPr id="0" name=""/>
        <dsp:cNvSpPr/>
      </dsp:nvSpPr>
      <dsp:spPr>
        <a:xfrm>
          <a:off x="4071680" y="243552"/>
          <a:ext cx="118109" cy="1181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68986-1A97-436F-AD0F-AE4AA613F361}">
      <dsp:nvSpPr>
        <dsp:cNvPr id="0" name=""/>
        <dsp:cNvSpPr/>
      </dsp:nvSpPr>
      <dsp:spPr>
        <a:xfrm>
          <a:off x="4235852" y="139296"/>
          <a:ext cx="118109" cy="1181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B31050-7DB0-45F4-A1E7-EA3F2294E04E}">
      <dsp:nvSpPr>
        <dsp:cNvPr id="0" name=""/>
        <dsp:cNvSpPr/>
      </dsp:nvSpPr>
      <dsp:spPr>
        <a:xfrm>
          <a:off x="4400025" y="243552"/>
          <a:ext cx="118109" cy="1181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090360-C706-40D3-AE16-0485B3D3AFB3}">
      <dsp:nvSpPr>
        <dsp:cNvPr id="0" name=""/>
        <dsp:cNvSpPr/>
      </dsp:nvSpPr>
      <dsp:spPr>
        <a:xfrm>
          <a:off x="4564197" y="347808"/>
          <a:ext cx="118109" cy="1181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E4F302-9E52-4562-9139-D79E739CD5FD}">
      <dsp:nvSpPr>
        <dsp:cNvPr id="0" name=""/>
        <dsp:cNvSpPr/>
      </dsp:nvSpPr>
      <dsp:spPr>
        <a:xfrm>
          <a:off x="4235852" y="359068"/>
          <a:ext cx="118109" cy="1181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783E4A-8D6B-470B-9379-0DB867CFFDCB}">
      <dsp:nvSpPr>
        <dsp:cNvPr id="0" name=""/>
        <dsp:cNvSpPr/>
      </dsp:nvSpPr>
      <dsp:spPr>
        <a:xfrm>
          <a:off x="4235852" y="579257"/>
          <a:ext cx="118109" cy="1181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03D3C2-11B9-4E1B-8122-41F65A80D635}">
      <dsp:nvSpPr>
        <dsp:cNvPr id="0" name=""/>
        <dsp:cNvSpPr/>
      </dsp:nvSpPr>
      <dsp:spPr>
        <a:xfrm>
          <a:off x="1960468" y="3673417"/>
          <a:ext cx="2547626" cy="683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248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Harta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tidak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alih</a:t>
          </a:r>
          <a:endParaRPr lang="en-MY" sz="2300" kern="1200" dirty="0"/>
        </a:p>
      </dsp:txBody>
      <dsp:txXfrm>
        <a:off x="1993814" y="3706763"/>
        <a:ext cx="2480934" cy="616394"/>
      </dsp:txXfrm>
    </dsp:sp>
    <dsp:sp modelId="{FA6FE021-58C2-4985-B918-E0483990912A}">
      <dsp:nvSpPr>
        <dsp:cNvPr id="0" name=""/>
        <dsp:cNvSpPr/>
      </dsp:nvSpPr>
      <dsp:spPr>
        <a:xfrm>
          <a:off x="1254172" y="3003675"/>
          <a:ext cx="1181097" cy="118101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5AF175D-6E59-43D9-88B6-2FFEA77EC47E}">
      <dsp:nvSpPr>
        <dsp:cNvPr id="0" name=""/>
        <dsp:cNvSpPr/>
      </dsp:nvSpPr>
      <dsp:spPr>
        <a:xfrm>
          <a:off x="3599241" y="2786406"/>
          <a:ext cx="2547626" cy="6830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248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Tunai</a:t>
          </a:r>
          <a:endParaRPr lang="en-MY" sz="2300" kern="1200" dirty="0"/>
        </a:p>
      </dsp:txBody>
      <dsp:txXfrm>
        <a:off x="3632587" y="2819752"/>
        <a:ext cx="2480934" cy="616394"/>
      </dsp:txXfrm>
    </dsp:sp>
    <dsp:sp modelId="{D225060F-8A77-422C-864F-B83ABD645091}">
      <dsp:nvSpPr>
        <dsp:cNvPr id="0" name=""/>
        <dsp:cNvSpPr/>
      </dsp:nvSpPr>
      <dsp:spPr>
        <a:xfrm>
          <a:off x="2892945" y="2116664"/>
          <a:ext cx="1181097" cy="118101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8064911-A2D4-4CD1-AE86-AFA195E44C93}">
      <dsp:nvSpPr>
        <dsp:cNvPr id="0" name=""/>
        <dsp:cNvSpPr/>
      </dsp:nvSpPr>
      <dsp:spPr>
        <a:xfrm>
          <a:off x="4351600" y="1441084"/>
          <a:ext cx="2547626" cy="6830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248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saham</a:t>
          </a:r>
          <a:endParaRPr lang="en-MY" sz="2300" kern="1200" dirty="0"/>
        </a:p>
      </dsp:txBody>
      <dsp:txXfrm>
        <a:off x="4384946" y="1474430"/>
        <a:ext cx="2480934" cy="616394"/>
      </dsp:txXfrm>
    </dsp:sp>
    <dsp:sp modelId="{01D5B6A2-3BF4-4A1C-93C5-F11A702D63B2}">
      <dsp:nvSpPr>
        <dsp:cNvPr id="0" name=""/>
        <dsp:cNvSpPr/>
      </dsp:nvSpPr>
      <dsp:spPr>
        <a:xfrm>
          <a:off x="3645304" y="771342"/>
          <a:ext cx="1181097" cy="118101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3DE42-0756-44D7-8BB9-5546C0146F31}">
      <dsp:nvSpPr>
        <dsp:cNvPr id="0" name=""/>
        <dsp:cNvSpPr/>
      </dsp:nvSpPr>
      <dsp:spPr>
        <a:xfrm>
          <a:off x="3120029" y="2581387"/>
          <a:ext cx="1913341" cy="19133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SPK</a:t>
          </a:r>
          <a:endParaRPr lang="en-MY" sz="6400" kern="1200" dirty="0"/>
        </a:p>
      </dsp:txBody>
      <dsp:txXfrm>
        <a:off x="3400231" y="2861589"/>
        <a:ext cx="1352937" cy="1352937"/>
      </dsp:txXfrm>
    </dsp:sp>
    <dsp:sp modelId="{84D5F9C9-9961-467B-AFDF-19C00AF4530A}">
      <dsp:nvSpPr>
        <dsp:cNvPr id="0" name=""/>
        <dsp:cNvSpPr/>
      </dsp:nvSpPr>
      <dsp:spPr>
        <a:xfrm rot="10800000">
          <a:off x="1266782" y="3265407"/>
          <a:ext cx="1751318" cy="545302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BA182-BECA-4F30-9C70-C23C146F7FB1}">
      <dsp:nvSpPr>
        <dsp:cNvPr id="0" name=""/>
        <dsp:cNvSpPr/>
      </dsp:nvSpPr>
      <dsp:spPr>
        <a:xfrm>
          <a:off x="357945" y="2810988"/>
          <a:ext cx="1817674" cy="14541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Perancangan</a:t>
          </a:r>
          <a:endParaRPr lang="en-MY" sz="2400" kern="1200" dirty="0"/>
        </a:p>
      </dsp:txBody>
      <dsp:txXfrm>
        <a:off x="400535" y="2853578"/>
        <a:ext cx="1732494" cy="1368959"/>
      </dsp:txXfrm>
    </dsp:sp>
    <dsp:sp modelId="{CF8A723F-24C4-4036-90C2-BC5644E0370B}">
      <dsp:nvSpPr>
        <dsp:cNvPr id="0" name=""/>
        <dsp:cNvSpPr/>
      </dsp:nvSpPr>
      <dsp:spPr>
        <a:xfrm rot="13500000">
          <a:off x="1833313" y="1897679"/>
          <a:ext cx="1751318" cy="545302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5330781"/>
            <a:satOff val="3030"/>
            <a:lumOff val="-25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DC5B6-D293-47F2-876E-1E0C1D83EE70}">
      <dsp:nvSpPr>
        <dsp:cNvPr id="0" name=""/>
        <dsp:cNvSpPr/>
      </dsp:nvSpPr>
      <dsp:spPr>
        <a:xfrm>
          <a:off x="1180950" y="824076"/>
          <a:ext cx="1817674" cy="1454139"/>
        </a:xfrm>
        <a:prstGeom prst="roundRect">
          <a:avLst>
            <a:gd name="adj" fmla="val 10000"/>
          </a:avLst>
        </a:prstGeom>
        <a:solidFill>
          <a:schemeClr val="accent5">
            <a:hueOff val="-5330781"/>
            <a:satOff val="3030"/>
            <a:lumOff val="-250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Cybernetik</a:t>
          </a:r>
          <a:endParaRPr lang="en-MY" sz="2800" kern="1200" dirty="0"/>
        </a:p>
      </dsp:txBody>
      <dsp:txXfrm>
        <a:off x="1223540" y="866666"/>
        <a:ext cx="1732494" cy="1368959"/>
      </dsp:txXfrm>
    </dsp:sp>
    <dsp:sp modelId="{6EB53A7C-1B22-4F69-8492-CAE3E38AB67C}">
      <dsp:nvSpPr>
        <dsp:cNvPr id="0" name=""/>
        <dsp:cNvSpPr/>
      </dsp:nvSpPr>
      <dsp:spPr>
        <a:xfrm rot="16200000">
          <a:off x="3201040" y="1331148"/>
          <a:ext cx="1751318" cy="545302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10661562"/>
            <a:satOff val="6060"/>
            <a:lumOff val="-50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1389A-0566-4F34-A994-ABE65CE9B079}">
      <dsp:nvSpPr>
        <dsp:cNvPr id="0" name=""/>
        <dsp:cNvSpPr/>
      </dsp:nvSpPr>
      <dsp:spPr>
        <a:xfrm>
          <a:off x="3167862" y="1070"/>
          <a:ext cx="1817674" cy="1454139"/>
        </a:xfrm>
        <a:prstGeom prst="roundRect">
          <a:avLst>
            <a:gd name="adj" fmla="val 10000"/>
          </a:avLst>
        </a:prstGeom>
        <a:solidFill>
          <a:schemeClr val="accent5">
            <a:hueOff val="-10661562"/>
            <a:satOff val="6060"/>
            <a:lumOff val="-500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Ganjaran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Pampasan</a:t>
          </a:r>
          <a:endParaRPr lang="en-MY" sz="2800" kern="1200" dirty="0"/>
        </a:p>
      </dsp:txBody>
      <dsp:txXfrm>
        <a:off x="3210452" y="43660"/>
        <a:ext cx="1732494" cy="1368959"/>
      </dsp:txXfrm>
    </dsp:sp>
    <dsp:sp modelId="{A8B34B41-C0E8-473D-8F9D-BF41497E1187}">
      <dsp:nvSpPr>
        <dsp:cNvPr id="0" name=""/>
        <dsp:cNvSpPr/>
      </dsp:nvSpPr>
      <dsp:spPr>
        <a:xfrm rot="18900000">
          <a:off x="4568768" y="1897679"/>
          <a:ext cx="1751318" cy="545302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15992344"/>
            <a:satOff val="9089"/>
            <a:lumOff val="-75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56C09-0D94-473E-A3C1-05F655E56023}">
      <dsp:nvSpPr>
        <dsp:cNvPr id="0" name=""/>
        <dsp:cNvSpPr/>
      </dsp:nvSpPr>
      <dsp:spPr>
        <a:xfrm>
          <a:off x="5154774" y="824076"/>
          <a:ext cx="1817674" cy="1454139"/>
        </a:xfrm>
        <a:prstGeom prst="roundRect">
          <a:avLst>
            <a:gd name="adj" fmla="val 10000"/>
          </a:avLst>
        </a:prstGeom>
        <a:solidFill>
          <a:schemeClr val="accent5">
            <a:hueOff val="-15992344"/>
            <a:satOff val="9089"/>
            <a:lumOff val="-750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Pengurusan</a:t>
          </a:r>
          <a:endParaRPr lang="en-MY" sz="2800" kern="1200" dirty="0"/>
        </a:p>
      </dsp:txBody>
      <dsp:txXfrm>
        <a:off x="5197364" y="866666"/>
        <a:ext cx="1732494" cy="1368959"/>
      </dsp:txXfrm>
    </dsp:sp>
    <dsp:sp modelId="{A08C1834-819B-49D8-8672-EDA2F6274B0E}">
      <dsp:nvSpPr>
        <dsp:cNvPr id="0" name=""/>
        <dsp:cNvSpPr/>
      </dsp:nvSpPr>
      <dsp:spPr>
        <a:xfrm>
          <a:off x="5135299" y="3265407"/>
          <a:ext cx="1751318" cy="545302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21323124"/>
            <a:satOff val="12119"/>
            <a:lumOff val="-100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8D06F-B349-488B-A16C-B4C540E4D3AF}">
      <dsp:nvSpPr>
        <dsp:cNvPr id="0" name=""/>
        <dsp:cNvSpPr/>
      </dsp:nvSpPr>
      <dsp:spPr>
        <a:xfrm>
          <a:off x="5977780" y="2810988"/>
          <a:ext cx="1817674" cy="1454139"/>
        </a:xfrm>
        <a:prstGeom prst="roundRect">
          <a:avLst>
            <a:gd name="adj" fmla="val 10000"/>
          </a:avLst>
        </a:prstGeom>
        <a:solidFill>
          <a:schemeClr val="accent5">
            <a:hueOff val="-21323124"/>
            <a:satOff val="12119"/>
            <a:lumOff val="-1000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Budaya</a:t>
          </a:r>
          <a:endParaRPr lang="en-MY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MY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MY" sz="2200" kern="1200" dirty="0"/>
        </a:p>
      </dsp:txBody>
      <dsp:txXfrm>
        <a:off x="6020370" y="2853578"/>
        <a:ext cx="1732494" cy="13689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B1DDB-96B5-44B2-9503-318ABB901944}">
      <dsp:nvSpPr>
        <dsp:cNvPr id="0" name=""/>
        <dsp:cNvSpPr/>
      </dsp:nvSpPr>
      <dsp:spPr>
        <a:xfrm>
          <a:off x="0" y="3687530"/>
          <a:ext cx="8153400" cy="8067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Kawalan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aktiviti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Wakaf</a:t>
          </a:r>
          <a:endParaRPr lang="en-MY" sz="2900" kern="1200" dirty="0"/>
        </a:p>
      </dsp:txBody>
      <dsp:txXfrm>
        <a:off x="0" y="3687530"/>
        <a:ext cx="8153400" cy="806741"/>
      </dsp:txXfrm>
    </dsp:sp>
    <dsp:sp modelId="{348F506E-FCBA-46BA-AC06-BDC08EF7FB08}">
      <dsp:nvSpPr>
        <dsp:cNvPr id="0" name=""/>
        <dsp:cNvSpPr/>
      </dsp:nvSpPr>
      <dsp:spPr>
        <a:xfrm rot="10800000">
          <a:off x="0" y="2458862"/>
          <a:ext cx="8153400" cy="1240768"/>
        </a:xfrm>
        <a:prstGeom prst="upArrowCallout">
          <a:avLst/>
        </a:prstGeom>
        <a:solidFill>
          <a:schemeClr val="accent4">
            <a:hueOff val="6807679"/>
            <a:satOff val="-7995"/>
            <a:lumOff val="3072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Memastikan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pelarasan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aktiviti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matlamat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Wakaf</a:t>
          </a:r>
          <a:endParaRPr lang="en-MY" sz="2900" kern="1200" dirty="0"/>
        </a:p>
      </dsp:txBody>
      <dsp:txXfrm rot="10800000">
        <a:off x="0" y="2458862"/>
        <a:ext cx="8153400" cy="806214"/>
      </dsp:txXfrm>
    </dsp:sp>
    <dsp:sp modelId="{CB7AD106-388E-47DC-BF26-1AE749B86B42}">
      <dsp:nvSpPr>
        <dsp:cNvPr id="0" name=""/>
        <dsp:cNvSpPr/>
      </dsp:nvSpPr>
      <dsp:spPr>
        <a:xfrm rot="10800000">
          <a:off x="0" y="1230195"/>
          <a:ext cx="8153400" cy="1240768"/>
        </a:xfrm>
        <a:prstGeom prst="upArrowCallout">
          <a:avLst/>
        </a:prstGeom>
        <a:solidFill>
          <a:schemeClr val="accent4">
            <a:hueOff val="13615358"/>
            <a:satOff val="-15991"/>
            <a:lumOff val="6144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Menetapkan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piawaian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aktiviti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Wakaf</a:t>
          </a:r>
          <a:endParaRPr lang="en-MY" sz="2900" kern="1200" dirty="0"/>
        </a:p>
      </dsp:txBody>
      <dsp:txXfrm rot="10800000">
        <a:off x="0" y="1230195"/>
        <a:ext cx="8153400" cy="806214"/>
      </dsp:txXfrm>
    </dsp:sp>
    <dsp:sp modelId="{153CE649-7AAF-45EE-8361-5ED8C0A5D44D}">
      <dsp:nvSpPr>
        <dsp:cNvPr id="0" name=""/>
        <dsp:cNvSpPr/>
      </dsp:nvSpPr>
      <dsp:spPr>
        <a:xfrm rot="10800000">
          <a:off x="0" y="1528"/>
          <a:ext cx="8153400" cy="1240768"/>
        </a:xfrm>
        <a:prstGeom prst="upArrowCallout">
          <a:avLst/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Menetapkan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matlamat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Wakaf</a:t>
          </a:r>
          <a:endParaRPr lang="en-MY" sz="2900" kern="1200" dirty="0"/>
        </a:p>
      </dsp:txBody>
      <dsp:txXfrm rot="10800000">
        <a:off x="0" y="1528"/>
        <a:ext cx="8153400" cy="8062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AC1D5-5C16-4D1E-837F-FF74E2EA0DBF}">
      <dsp:nvSpPr>
        <dsp:cNvPr id="0" name=""/>
        <dsp:cNvSpPr/>
      </dsp:nvSpPr>
      <dsp:spPr>
        <a:xfrm>
          <a:off x="0" y="0"/>
          <a:ext cx="6598093" cy="9101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Mengukur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kuantifikasi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fenomena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aktiviti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sistem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wakaf</a:t>
          </a:r>
          <a:r>
            <a:rPr lang="en-US" sz="2500" kern="1200" dirty="0" smtClean="0"/>
            <a:t> </a:t>
          </a:r>
          <a:endParaRPr lang="en-MY" sz="2500" kern="1200" dirty="0"/>
        </a:p>
      </dsp:txBody>
      <dsp:txXfrm>
        <a:off x="26657" y="26657"/>
        <a:ext cx="5509494" cy="856826"/>
      </dsp:txXfrm>
    </dsp:sp>
    <dsp:sp modelId="{B1C7A0C8-D1BD-41C0-869F-FBE2A133F87D}">
      <dsp:nvSpPr>
        <dsp:cNvPr id="0" name=""/>
        <dsp:cNvSpPr/>
      </dsp:nvSpPr>
      <dsp:spPr>
        <a:xfrm>
          <a:off x="492714" y="1036548"/>
          <a:ext cx="6598093" cy="9101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Piawaan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Prestasi</a:t>
          </a:r>
          <a:r>
            <a:rPr lang="en-US" sz="2500" kern="1200" dirty="0" smtClean="0"/>
            <a:t> – </a:t>
          </a:r>
          <a:r>
            <a:rPr lang="en-US" sz="2500" kern="1200" dirty="0" err="1" smtClean="0"/>
            <a:t>Sasaran</a:t>
          </a:r>
          <a:r>
            <a:rPr lang="en-US" sz="2500" kern="1200" dirty="0" smtClean="0"/>
            <a:t> yang </a:t>
          </a:r>
          <a:r>
            <a:rPr lang="en-US" sz="2500" kern="1200" dirty="0" err="1" smtClean="0"/>
            <a:t>perlu</a:t>
          </a:r>
          <a:r>
            <a:rPr lang="en-US" sz="2500" kern="1200" dirty="0" smtClean="0"/>
            <a:t> di </a:t>
          </a:r>
          <a:r>
            <a:rPr lang="en-US" sz="2500" kern="1200" dirty="0" err="1" smtClean="0"/>
            <a:t>capai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oleh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aktiviti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Wakaf</a:t>
          </a:r>
          <a:endParaRPr lang="en-US" sz="2500" kern="1200" dirty="0" smtClean="0"/>
        </a:p>
      </dsp:txBody>
      <dsp:txXfrm>
        <a:off x="519371" y="1063205"/>
        <a:ext cx="5460472" cy="856826"/>
      </dsp:txXfrm>
    </dsp:sp>
    <dsp:sp modelId="{37A02A76-4C26-4F41-80AA-13AE381D15B8}">
      <dsp:nvSpPr>
        <dsp:cNvPr id="0" name=""/>
        <dsp:cNvSpPr/>
      </dsp:nvSpPr>
      <dsp:spPr>
        <a:xfrm>
          <a:off x="985429" y="2073097"/>
          <a:ext cx="6598093" cy="9101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Proses </a:t>
          </a:r>
          <a:r>
            <a:rPr lang="en-US" sz="2500" kern="1200" dirty="0" err="1" smtClean="0"/>
            <a:t>maklumbalas</a:t>
          </a:r>
          <a:r>
            <a:rPr lang="en-US" sz="2500" kern="1200" dirty="0" smtClean="0"/>
            <a:t> yang </a:t>
          </a:r>
          <a:r>
            <a:rPr lang="en-US" sz="2500" kern="1200" dirty="0" err="1" smtClean="0"/>
            <a:t>membolehkan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perbandingan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dalam</a:t>
          </a:r>
          <a:r>
            <a:rPr lang="en-US" sz="2500" kern="1200" dirty="0" smtClean="0"/>
            <a:t>  </a:t>
          </a:r>
          <a:r>
            <a:rPr lang="en-US" sz="2500" kern="1200" dirty="0" err="1" smtClean="0"/>
            <a:t>aktiviti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Wakaf</a:t>
          </a:r>
          <a:endParaRPr lang="en-US" sz="2500" kern="1200" dirty="0" smtClean="0"/>
        </a:p>
      </dsp:txBody>
      <dsp:txXfrm>
        <a:off x="1012086" y="2099754"/>
        <a:ext cx="5460472" cy="856826"/>
      </dsp:txXfrm>
    </dsp:sp>
    <dsp:sp modelId="{C58D3B8D-8E7F-4B1C-A698-36E1BA62D8C4}">
      <dsp:nvSpPr>
        <dsp:cNvPr id="0" name=""/>
        <dsp:cNvSpPr/>
      </dsp:nvSpPr>
      <dsp:spPr>
        <a:xfrm>
          <a:off x="1478144" y="3109646"/>
          <a:ext cx="6598093" cy="9101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Analisis varians </a:t>
          </a:r>
          <a:endParaRPr lang="en-US" sz="2500" kern="1200" dirty="0" smtClean="0"/>
        </a:p>
      </dsp:txBody>
      <dsp:txXfrm>
        <a:off x="1504801" y="3136303"/>
        <a:ext cx="5460472" cy="856826"/>
      </dsp:txXfrm>
    </dsp:sp>
    <dsp:sp modelId="{2D7930E5-7129-4F46-92DF-F3FAFDE6AD81}">
      <dsp:nvSpPr>
        <dsp:cNvPr id="0" name=""/>
        <dsp:cNvSpPr/>
      </dsp:nvSpPr>
      <dsp:spPr>
        <a:xfrm>
          <a:off x="1970858" y="4146195"/>
          <a:ext cx="6598093" cy="9101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Kemampuan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untuk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mengubah</a:t>
          </a:r>
          <a:r>
            <a:rPr lang="en-US" sz="2500" kern="1200" dirty="0" smtClean="0"/>
            <a:t>/ </a:t>
          </a:r>
          <a:r>
            <a:rPr lang="en-US" sz="2500" kern="1200" dirty="0" err="1" smtClean="0"/>
            <a:t>mengadaptasi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sistem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atau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aktiviti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Wakaf</a:t>
          </a:r>
          <a:endParaRPr lang="en-US" sz="2500" kern="1200" dirty="0" smtClean="0"/>
        </a:p>
      </dsp:txBody>
      <dsp:txXfrm>
        <a:off x="1997515" y="4172852"/>
        <a:ext cx="5460472" cy="856826"/>
      </dsp:txXfrm>
    </dsp:sp>
    <dsp:sp modelId="{221F5BA0-C557-41A6-97CA-F29F6380969F}">
      <dsp:nvSpPr>
        <dsp:cNvPr id="0" name=""/>
        <dsp:cNvSpPr/>
      </dsp:nvSpPr>
      <dsp:spPr>
        <a:xfrm>
          <a:off x="6006501" y="664908"/>
          <a:ext cx="591591" cy="591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900" kern="1200"/>
        </a:p>
      </dsp:txBody>
      <dsp:txXfrm>
        <a:off x="6139609" y="664908"/>
        <a:ext cx="325375" cy="445172"/>
      </dsp:txXfrm>
    </dsp:sp>
    <dsp:sp modelId="{C859C670-C987-43B4-BC48-8B8F1E428128}">
      <dsp:nvSpPr>
        <dsp:cNvPr id="0" name=""/>
        <dsp:cNvSpPr/>
      </dsp:nvSpPr>
      <dsp:spPr>
        <a:xfrm>
          <a:off x="6499216" y="1701457"/>
          <a:ext cx="591591" cy="591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900" kern="1200"/>
        </a:p>
      </dsp:txBody>
      <dsp:txXfrm>
        <a:off x="6632324" y="1701457"/>
        <a:ext cx="325375" cy="445172"/>
      </dsp:txXfrm>
    </dsp:sp>
    <dsp:sp modelId="{7798BD34-9B27-45C3-A6A9-2238692323D3}">
      <dsp:nvSpPr>
        <dsp:cNvPr id="0" name=""/>
        <dsp:cNvSpPr/>
      </dsp:nvSpPr>
      <dsp:spPr>
        <a:xfrm>
          <a:off x="6991931" y="2722836"/>
          <a:ext cx="591591" cy="591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900" kern="1200"/>
        </a:p>
      </dsp:txBody>
      <dsp:txXfrm>
        <a:off x="7125039" y="2722836"/>
        <a:ext cx="325375" cy="445172"/>
      </dsp:txXfrm>
    </dsp:sp>
    <dsp:sp modelId="{32B9AD71-3155-4472-8485-A836CE3D930B}">
      <dsp:nvSpPr>
        <dsp:cNvPr id="0" name=""/>
        <dsp:cNvSpPr/>
      </dsp:nvSpPr>
      <dsp:spPr>
        <a:xfrm>
          <a:off x="7484645" y="3769498"/>
          <a:ext cx="591591" cy="591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900" kern="1200"/>
        </a:p>
      </dsp:txBody>
      <dsp:txXfrm>
        <a:off x="7617753" y="3769498"/>
        <a:ext cx="325375" cy="4451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8BF43-BB1F-4035-A0D2-6E48A094870A}">
      <dsp:nvSpPr>
        <dsp:cNvPr id="0" name=""/>
        <dsp:cNvSpPr/>
      </dsp:nvSpPr>
      <dsp:spPr>
        <a:xfrm rot="5400000">
          <a:off x="-338567" y="345914"/>
          <a:ext cx="2257114" cy="1579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effectLst/>
            </a:rPr>
            <a:t>Kawalan</a:t>
          </a:r>
          <a:r>
            <a:rPr lang="en-US" sz="2000" kern="1200" dirty="0" smtClean="0">
              <a:effectLst/>
            </a:rPr>
            <a:t> </a:t>
          </a:r>
          <a:r>
            <a:rPr lang="en-US" sz="2000" kern="1200" dirty="0" err="1" smtClean="0">
              <a:effectLst/>
            </a:rPr>
            <a:t>Ganjaran</a:t>
          </a:r>
          <a:r>
            <a:rPr lang="en-US" sz="2000" kern="1200" dirty="0" smtClean="0">
              <a:effectLst/>
            </a:rPr>
            <a:t> </a:t>
          </a:r>
          <a:r>
            <a:rPr lang="en-US" sz="2000" kern="1200" dirty="0" err="1" smtClean="0">
              <a:effectLst/>
            </a:rPr>
            <a:t>dan</a:t>
          </a:r>
          <a:r>
            <a:rPr lang="en-US" sz="2000" kern="1200" dirty="0" smtClean="0">
              <a:effectLst/>
            </a:rPr>
            <a:t> </a:t>
          </a:r>
          <a:r>
            <a:rPr lang="en-US" sz="2000" kern="1200" dirty="0" err="1" smtClean="0">
              <a:effectLst/>
            </a:rPr>
            <a:t>Pampasan</a:t>
          </a:r>
          <a:endParaRPr lang="en-MY" sz="2000" kern="1200" dirty="0"/>
        </a:p>
      </dsp:txBody>
      <dsp:txXfrm rot="-5400000">
        <a:off x="0" y="797337"/>
        <a:ext cx="1579980" cy="677134"/>
      </dsp:txXfrm>
    </dsp:sp>
    <dsp:sp modelId="{FDE91BD1-A09F-4D81-9012-66EDEDF67645}">
      <dsp:nvSpPr>
        <dsp:cNvPr id="0" name=""/>
        <dsp:cNvSpPr/>
      </dsp:nvSpPr>
      <dsp:spPr>
        <a:xfrm rot="5400000">
          <a:off x="4376522" y="-2789194"/>
          <a:ext cx="1467896" cy="7060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Motivasikan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meningkatkan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prestasi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individu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kumpulan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dengan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ganjaran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untuk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kawalan</a:t>
          </a:r>
          <a:r>
            <a:rPr lang="en-US" sz="3000" kern="1200" dirty="0" smtClean="0"/>
            <a:t> </a:t>
          </a:r>
          <a:endParaRPr lang="en-MY" sz="3000" kern="1200" dirty="0"/>
        </a:p>
      </dsp:txBody>
      <dsp:txXfrm rot="-5400000">
        <a:off x="1579981" y="79004"/>
        <a:ext cx="6989322" cy="1324582"/>
      </dsp:txXfrm>
    </dsp:sp>
    <dsp:sp modelId="{E6FA2E73-BBAA-416C-986D-EFED0102ECF9}">
      <dsp:nvSpPr>
        <dsp:cNvPr id="0" name=""/>
        <dsp:cNvSpPr/>
      </dsp:nvSpPr>
      <dsp:spPr>
        <a:xfrm rot="5400000">
          <a:off x="-338567" y="2414365"/>
          <a:ext cx="2257114" cy="15799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effectLst/>
            </a:rPr>
            <a:t>Kawalan</a:t>
          </a:r>
          <a:r>
            <a:rPr lang="en-US" sz="2500" kern="1200" dirty="0" smtClean="0">
              <a:effectLst/>
            </a:rPr>
            <a:t> </a:t>
          </a:r>
          <a:r>
            <a:rPr lang="en-US" sz="2500" kern="1200" dirty="0" err="1" smtClean="0">
              <a:effectLst/>
            </a:rPr>
            <a:t>Pengurusan</a:t>
          </a:r>
          <a:endParaRPr lang="en-MY" sz="2500" kern="1200" dirty="0"/>
        </a:p>
      </dsp:txBody>
      <dsp:txXfrm rot="-5400000">
        <a:off x="0" y="2865788"/>
        <a:ext cx="1579980" cy="677134"/>
      </dsp:txXfrm>
    </dsp:sp>
    <dsp:sp modelId="{559B7248-F444-4A7E-8E69-D550EF77DAA4}">
      <dsp:nvSpPr>
        <dsp:cNvPr id="0" name=""/>
        <dsp:cNvSpPr/>
      </dsp:nvSpPr>
      <dsp:spPr>
        <a:xfrm rot="5400000">
          <a:off x="4376907" y="-721128"/>
          <a:ext cx="1467124" cy="7060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Struktur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organisasi</a:t>
          </a:r>
          <a:endParaRPr lang="en-MY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Tadbir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urus</a:t>
          </a:r>
          <a:endParaRPr lang="en-US" sz="3000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Polisi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Prosedur</a:t>
          </a:r>
          <a:endParaRPr lang="en-US" sz="3000" kern="1200" dirty="0" smtClean="0"/>
        </a:p>
      </dsp:txBody>
      <dsp:txXfrm rot="-5400000">
        <a:off x="1579980" y="2147418"/>
        <a:ext cx="6989360" cy="1323886"/>
      </dsp:txXfrm>
    </dsp:sp>
    <dsp:sp modelId="{D9DCFBA0-5301-4CBA-8AE2-C6B2363BA6E9}">
      <dsp:nvSpPr>
        <dsp:cNvPr id="0" name=""/>
        <dsp:cNvSpPr/>
      </dsp:nvSpPr>
      <dsp:spPr>
        <a:xfrm rot="5400000">
          <a:off x="-338567" y="4482817"/>
          <a:ext cx="2257114" cy="15799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effectLst/>
            </a:rPr>
            <a:t>Kawalan</a:t>
          </a:r>
          <a:r>
            <a:rPr lang="en-US" sz="2500" kern="1200" dirty="0" smtClean="0">
              <a:effectLst/>
            </a:rPr>
            <a:t> </a:t>
          </a:r>
          <a:r>
            <a:rPr lang="en-US" sz="2500" kern="1200" dirty="0" err="1" smtClean="0">
              <a:effectLst/>
            </a:rPr>
            <a:t>Budaya</a:t>
          </a:r>
          <a:endParaRPr lang="en-MY" sz="2500" kern="1200" dirty="0"/>
        </a:p>
      </dsp:txBody>
      <dsp:txXfrm rot="-5400000">
        <a:off x="0" y="4934240"/>
        <a:ext cx="1579980" cy="677134"/>
      </dsp:txXfrm>
    </dsp:sp>
    <dsp:sp modelId="{4A62B0AF-8B12-490F-86CA-622BA1A210F4}">
      <dsp:nvSpPr>
        <dsp:cNvPr id="0" name=""/>
        <dsp:cNvSpPr/>
      </dsp:nvSpPr>
      <dsp:spPr>
        <a:xfrm rot="5400000">
          <a:off x="4376907" y="1347322"/>
          <a:ext cx="1467124" cy="7060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Nilai</a:t>
          </a:r>
          <a:r>
            <a:rPr lang="en-US" sz="3000" kern="1200" dirty="0" smtClean="0"/>
            <a:t>, </a:t>
          </a:r>
          <a:r>
            <a:rPr lang="en-US" sz="3000" kern="1200" dirty="0" err="1" smtClean="0"/>
            <a:t>kepercayaan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norma</a:t>
          </a:r>
          <a:r>
            <a:rPr lang="en-US" sz="3000" kern="1200" dirty="0" smtClean="0"/>
            <a:t> social yang </a:t>
          </a:r>
          <a:r>
            <a:rPr lang="en-US" sz="3000" kern="1200" dirty="0" err="1" smtClean="0"/>
            <a:t>wujud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dalam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mempengaruhi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kelakuan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pekerja</a:t>
          </a:r>
          <a:r>
            <a:rPr lang="en-US" sz="3000" kern="1200" dirty="0" smtClean="0"/>
            <a:t>.</a:t>
          </a:r>
          <a:endParaRPr lang="en-MY" sz="3000" kern="1200" dirty="0"/>
        </a:p>
      </dsp:txBody>
      <dsp:txXfrm rot="-5400000">
        <a:off x="1579980" y="4215869"/>
        <a:ext cx="6989360" cy="1323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AAEF-DEB5-4A2F-8141-C3EA12943BC8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86F0F-B0B9-4B92-BFFA-610AFB4937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176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7DC82802-A408-4F61-A125-FC97528C092C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10D46EDA-2FD0-47E1-8BEF-9A222CAAFF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07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46EDA-2FD0-47E1-8BEF-9A222CAAFFD3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89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63D106-C4C0-4E86-86EC-C7E975630645}" type="datetimeFigureOut">
              <a:rPr lang="en-MY" smtClean="0"/>
              <a:t>29/5/2015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E1EAB4-AB2D-4B56-8902-58C3074802B5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hyperlink" Target="http://www.google.com/url?sa=i&amp;rct=j&amp;q=&amp;esrc=s&amp;source=images&amp;cd=&amp;cad=rja&amp;uact=8&amp;ved=0CAcQjRw&amp;url=http%3A%2F%2Fwww.markazalumni.in%2Fdownloads.php%3Fcatid%3D4&amp;ei=aeBnVdLEJYiPuAS5voOwAw&amp;psig=AFQjCNE2lXAxLLhOp26_I-TPvz0-aWFIAQ&amp;ust=1432957316035620" TargetMode="External"/><Relationship Id="rId12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hyperlink" Target="http://www.google.com/url?sa=i&amp;rct=j&amp;q=&amp;esrc=s&amp;source=images&amp;cd=&amp;cad=rja&amp;uact=8&amp;ved=0CAcQjRw&amp;url=http%3A%2F%2Fpingbusuk.org%2Fv%2F1255328%2Ftanah-kubur-m13-manusia-seakan-keldai.html&amp;ei=1eBnVYb1MIeeugS414D4Aw&amp;psig=AFQjCNEj9nphW9PwKuqRBS-UVsEEkbJ5Zw&amp;ust=1432957497763395" TargetMode="External"/><Relationship Id="rId5" Type="http://schemas.openxmlformats.org/officeDocument/2006/relationships/diagramColors" Target="../diagrams/colors3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3.xml"/><Relationship Id="rId9" Type="http://schemas.openxmlformats.org/officeDocument/2006/relationships/hyperlink" Target="http://www.google.com/url?sa=i&amp;rct=j&amp;q=&amp;esrc=s&amp;source=images&amp;cd=&amp;cad=rja&amp;uact=8&amp;ved=0CAcQjRw&amp;url=http%3A%2F%2Fsmkkelibang.edu.my%2Fweb%2F%3Fpage_id%3D2&amp;ei=kuBnVY29EI6suQT5loCoBQ&amp;psig=AFQjCNFUrM9oVZ-IcXaBOgpTQXrdIdQ0TQ&amp;ust=1432957455363909" TargetMode="Externa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MY" b="1" cap="all" dirty="0" err="1"/>
              <a:t>sistem</a:t>
            </a:r>
            <a:r>
              <a:rPr lang="en-MY" b="1" cap="all" dirty="0"/>
              <a:t> </a:t>
            </a:r>
            <a:r>
              <a:rPr lang="en-MY" b="1" cap="all" dirty="0" err="1"/>
              <a:t>kawalan</a:t>
            </a:r>
            <a:r>
              <a:rPr lang="en-MY" b="1" cap="all" dirty="0"/>
              <a:t> </a:t>
            </a:r>
            <a:r>
              <a:rPr lang="en-MY" b="1" cap="all" dirty="0" err="1"/>
              <a:t>pengurusan</a:t>
            </a:r>
            <a:r>
              <a:rPr lang="en-MY" b="1" cap="all" dirty="0"/>
              <a:t> di </a:t>
            </a:r>
            <a:r>
              <a:rPr lang="en-MY" b="1" cap="all" dirty="0" err="1"/>
              <a:t>pusat</a:t>
            </a:r>
            <a:r>
              <a:rPr lang="en-MY" b="1" cap="all" dirty="0"/>
              <a:t> </a:t>
            </a:r>
            <a:r>
              <a:rPr lang="en-MY" b="1" cap="all" dirty="0" err="1"/>
              <a:t>waqaf</a:t>
            </a:r>
            <a:r>
              <a:rPr lang="en-MY" b="1" cap="all" dirty="0"/>
              <a:t> </a:t>
            </a:r>
            <a:r>
              <a:rPr lang="en-MY" b="1" cap="all" dirty="0" err="1" smtClean="0"/>
              <a:t>malaysia</a:t>
            </a:r>
            <a:r>
              <a:rPr lang="en-MY" b="1" cap="all" dirty="0" smtClean="0"/>
              <a:t>: ISU </a:t>
            </a:r>
            <a:r>
              <a:rPr lang="en-MY" b="1" cap="all" dirty="0" err="1" smtClean="0"/>
              <a:t>dan</a:t>
            </a:r>
            <a:r>
              <a:rPr lang="en-MY" b="1" cap="all" dirty="0" smtClean="0"/>
              <a:t> CADANGAN</a:t>
            </a: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Siti</a:t>
            </a:r>
            <a:r>
              <a:rPr lang="en-US" dirty="0" smtClean="0"/>
              <a:t> </a:t>
            </a:r>
            <a:r>
              <a:rPr lang="en-US" dirty="0" err="1" smtClean="0"/>
              <a:t>Hawa</a:t>
            </a:r>
            <a:r>
              <a:rPr lang="en-US" dirty="0" smtClean="0"/>
              <a:t>, Noor </a:t>
            </a:r>
            <a:r>
              <a:rPr lang="en-US" dirty="0" err="1" smtClean="0"/>
              <a:t>R</a:t>
            </a:r>
            <a:r>
              <a:rPr lang="en-US" dirty="0" err="1" smtClean="0"/>
              <a:t>audhiah</a:t>
            </a:r>
            <a:r>
              <a:rPr lang="en-US" dirty="0" smtClean="0"/>
              <a:t>, </a:t>
            </a:r>
            <a:r>
              <a:rPr lang="en-US" dirty="0" err="1" smtClean="0"/>
              <a:t>Norziah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442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Cadangan</a:t>
            </a:r>
            <a:r>
              <a:rPr lang="en-US" dirty="0" smtClean="0"/>
              <a:t> 1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err="1"/>
              <a:t>Melalui</a:t>
            </a:r>
            <a:r>
              <a:rPr lang="en-MY" dirty="0"/>
              <a:t> </a:t>
            </a:r>
            <a:r>
              <a:rPr lang="en-MY" dirty="0" err="1"/>
              <a:t>pengurusan</a:t>
            </a:r>
            <a:r>
              <a:rPr lang="en-MY" dirty="0"/>
              <a:t> </a:t>
            </a:r>
            <a:r>
              <a:rPr lang="en-MY" dirty="0" err="1"/>
              <a:t>wakaf</a:t>
            </a:r>
            <a:r>
              <a:rPr lang="en-MY" dirty="0"/>
              <a:t> yang </a:t>
            </a:r>
            <a:r>
              <a:rPr lang="en-MY" dirty="0" err="1"/>
              <a:t>cekap</a:t>
            </a:r>
            <a:r>
              <a:rPr lang="en-MY" dirty="0"/>
              <a:t>,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dijangkakan</a:t>
            </a:r>
            <a:r>
              <a:rPr lang="en-MY" dirty="0"/>
              <a:t> </a:t>
            </a:r>
            <a:r>
              <a:rPr lang="en-MY" dirty="0" err="1"/>
              <a:t>ia</a:t>
            </a:r>
            <a:r>
              <a:rPr lang="en-MY" dirty="0"/>
              <a:t> </a:t>
            </a:r>
            <a:r>
              <a:rPr lang="en-MY" dirty="0" err="1"/>
              <a:t>dapat</a:t>
            </a:r>
            <a:r>
              <a:rPr lang="en-MY" dirty="0"/>
              <a:t> </a:t>
            </a:r>
            <a:r>
              <a:rPr lang="en-MY" dirty="0" err="1"/>
              <a:t>membantu</a:t>
            </a:r>
            <a:r>
              <a:rPr lang="en-MY" dirty="0"/>
              <a:t> </a:t>
            </a:r>
            <a:r>
              <a:rPr lang="en-MY" dirty="0" err="1" smtClean="0"/>
              <a:t>pentadbiran</a:t>
            </a:r>
            <a:r>
              <a:rPr lang="en-MY" dirty="0" smtClean="0"/>
              <a:t> </a:t>
            </a:r>
            <a:r>
              <a:rPr lang="en-MY" dirty="0" err="1" smtClean="0"/>
              <a:t>institusi</a:t>
            </a:r>
            <a:r>
              <a:rPr lang="en-MY" dirty="0" smtClean="0"/>
              <a:t> </a:t>
            </a:r>
            <a:r>
              <a:rPr lang="en-MY" dirty="0" err="1" smtClean="0"/>
              <a:t>wakaf</a:t>
            </a:r>
            <a:r>
              <a:rPr lang="en-MY" dirty="0" smtClean="0"/>
              <a:t> </a:t>
            </a:r>
            <a:r>
              <a:rPr lang="en-MY" dirty="0" err="1" smtClean="0"/>
              <a:t>dengan</a:t>
            </a:r>
            <a:r>
              <a:rPr lang="en-MY" dirty="0" smtClean="0"/>
              <a:t> </a:t>
            </a:r>
            <a:r>
              <a:rPr lang="en-MY" dirty="0" err="1" smtClean="0"/>
              <a:t>lebih</a:t>
            </a:r>
            <a:r>
              <a:rPr lang="en-MY" dirty="0" smtClean="0"/>
              <a:t> </a:t>
            </a:r>
            <a:r>
              <a:rPr lang="en-MY" dirty="0" err="1" smtClean="0"/>
              <a:t>efisyen</a:t>
            </a:r>
            <a:r>
              <a:rPr lang="en-MY" dirty="0" smtClean="0"/>
              <a:t> </a:t>
            </a:r>
            <a:r>
              <a:rPr lang="en-MY" dirty="0" err="1" smtClean="0"/>
              <a:t>melalui</a:t>
            </a:r>
            <a:r>
              <a:rPr lang="en-MY" dirty="0" smtClean="0"/>
              <a:t> </a:t>
            </a:r>
            <a:r>
              <a:rPr lang="ms-MY" sz="3200" b="1" dirty="0" smtClean="0"/>
              <a:t>Sistem </a:t>
            </a:r>
            <a:r>
              <a:rPr lang="ms-MY" sz="3200" b="1" dirty="0"/>
              <a:t>kawalan pengurusan (</a:t>
            </a:r>
            <a:r>
              <a:rPr lang="ms-MY" sz="3200" b="1" dirty="0" smtClean="0"/>
              <a:t>SKP).</a:t>
            </a:r>
          </a:p>
          <a:p>
            <a:r>
              <a:rPr lang="ms-MY" sz="3200" dirty="0" smtClean="0"/>
              <a:t>SKP </a:t>
            </a:r>
            <a:r>
              <a:rPr lang="ms-MY" sz="3200" dirty="0"/>
              <a:t>ialah satu sistem yang mengumpulkan dan menggunakan maklumat untuk menilai prestasi sumber-sumber organisasi seperti pekerja, aset dan kewangan serta organisasi secara keseluruhan dengan mengambil kira stategi organisasi. </a:t>
            </a:r>
          </a:p>
        </p:txBody>
      </p:sp>
    </p:spTree>
    <p:extLst>
      <p:ext uri="{BB962C8B-B14F-4D97-AF65-F5344CB8AC3E}">
        <p14:creationId xmlns:p14="http://schemas.microsoft.com/office/powerpoint/2010/main" val="30072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ms-MY" sz="2800" dirty="0"/>
              <a:t>SKP merupakan teknik integrasi untuk mengumpul dan menggunakan maklumat untuk memotivasikan kelakuan pekerja dan penilaian prestasi. (Horngren et al. 2005)</a:t>
            </a:r>
          </a:p>
          <a:p>
            <a:pPr>
              <a:lnSpc>
                <a:spcPct val="90000"/>
              </a:lnSpc>
            </a:pPr>
            <a:r>
              <a:rPr lang="ms-MY" sz="2800" dirty="0"/>
              <a:t>SKP ialah sistem yang formal, informasi berdasarkan rutin dan prosedur yang digunakan pengurus untuk mengekalkan atau mengubah aktiviti organisasi. -Simons (1995), </a:t>
            </a:r>
            <a:endParaRPr lang="en-US" sz="28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253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 smtClean="0"/>
              <a:t>Kerangka </a:t>
            </a:r>
            <a:r>
              <a:rPr lang="ms-MY" dirty="0"/>
              <a:t>SKP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7404739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4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Kawalan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732597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9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err="1" smtClean="0">
                <a:effectLst/>
              </a:rPr>
              <a:t>Kawalan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Cybernetik</a:t>
            </a:r>
            <a:endParaRPr lang="en-US" dirty="0" smtClean="0">
              <a:effectLst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61490102"/>
              </p:ext>
            </p:extLst>
          </p:nvPr>
        </p:nvGraphicFramePr>
        <p:xfrm>
          <a:off x="395536" y="1397000"/>
          <a:ext cx="856895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8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11329326"/>
              </p:ext>
            </p:extLst>
          </p:nvPr>
        </p:nvGraphicFramePr>
        <p:xfrm>
          <a:off x="179512" y="260648"/>
          <a:ext cx="8640960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57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Cadangan</a:t>
            </a:r>
            <a:r>
              <a:rPr lang="en-US" dirty="0" smtClean="0"/>
              <a:t> 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kerajaan</a:t>
            </a:r>
            <a:r>
              <a:rPr lang="en-US" dirty="0" smtClean="0"/>
              <a:t> yang </a:t>
            </a:r>
            <a:r>
              <a:rPr lang="en-US" dirty="0" err="1" smtClean="0"/>
              <a:t>mengawal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wakaf</a:t>
            </a:r>
            <a:r>
              <a:rPr lang="en-US" dirty="0" smtClean="0"/>
              <a:t> yang </a:t>
            </a:r>
            <a:r>
              <a:rPr lang="en-US" dirty="0" err="1" smtClean="0"/>
              <a:t>ditawarkan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badan-badan</a:t>
            </a:r>
            <a:r>
              <a:rPr lang="en-US" dirty="0" smtClean="0"/>
              <a:t>,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persendirian</a:t>
            </a:r>
            <a:r>
              <a:rPr lang="en-US" dirty="0" smtClean="0"/>
              <a:t> yang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wakaf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audit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ketelusan</a:t>
            </a:r>
            <a:r>
              <a:rPr lang="en-US" dirty="0" smtClean="0"/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475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SKP yang </a:t>
            </a:r>
            <a:r>
              <a:rPr lang="en-US" dirty="0" err="1" smtClean="0"/>
              <a:t>cekap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telus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diwujudkan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kecekapan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keberkesanan</a:t>
            </a:r>
            <a:r>
              <a:rPr lang="en-US" dirty="0" smtClean="0"/>
              <a:t> </a:t>
            </a:r>
            <a:r>
              <a:rPr lang="en-US" dirty="0" err="1" smtClean="0"/>
              <a:t>pentadbiran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 </a:t>
            </a:r>
            <a:r>
              <a:rPr lang="en-US" dirty="0" err="1" smtClean="0"/>
              <a:t>wakaf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Pengurusan</a:t>
            </a:r>
            <a:r>
              <a:rPr lang="en-US" dirty="0" smtClean="0"/>
              <a:t> </a:t>
            </a:r>
            <a:r>
              <a:rPr lang="en-US" dirty="0" err="1"/>
              <a:t>w</a:t>
            </a:r>
            <a:r>
              <a:rPr lang="en-US" dirty="0" err="1" smtClean="0"/>
              <a:t>akaf</a:t>
            </a:r>
            <a:r>
              <a:rPr lang="en-US" dirty="0" smtClean="0"/>
              <a:t> yang </a:t>
            </a:r>
            <a:r>
              <a:rPr lang="en-US" dirty="0" err="1" smtClean="0"/>
              <a:t>berkesan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,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kemaslahatan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Islam di Malaysia.</a:t>
            </a:r>
          </a:p>
          <a:p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Islam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berwakaf</a:t>
            </a:r>
            <a:r>
              <a:rPr lang="en-US" dirty="0" smtClean="0"/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811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55" y="276289"/>
            <a:ext cx="5328592" cy="653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Hasil carian imej untuk sm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34" y="476672"/>
            <a:ext cx="1727634" cy="13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 smtClean="0"/>
              <a:t>PENDAHULUAN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dirty="0" err="1"/>
              <a:t>Wakaf</a:t>
            </a:r>
            <a:r>
              <a:rPr lang="en-MY" dirty="0"/>
              <a:t> </a:t>
            </a:r>
            <a:r>
              <a:rPr lang="en-MY" dirty="0" err="1"/>
              <a:t>merupakan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</a:t>
            </a:r>
            <a:r>
              <a:rPr lang="en-MY" dirty="0" err="1"/>
              <a:t>mekanisme</a:t>
            </a:r>
            <a:r>
              <a:rPr lang="en-MY" dirty="0"/>
              <a:t> </a:t>
            </a:r>
            <a:r>
              <a:rPr lang="en-MY" dirty="0" err="1"/>
              <a:t>perkongsian</a:t>
            </a:r>
            <a:r>
              <a:rPr lang="en-MY" dirty="0"/>
              <a:t> </a:t>
            </a:r>
            <a:r>
              <a:rPr lang="en-MY" dirty="0" err="1"/>
              <a:t>harta</a:t>
            </a:r>
            <a:r>
              <a:rPr lang="en-MY" dirty="0"/>
              <a:t> </a:t>
            </a:r>
            <a:r>
              <a:rPr lang="en-MY" dirty="0" err="1"/>
              <a:t>kekayaan</a:t>
            </a:r>
            <a:r>
              <a:rPr lang="en-MY" dirty="0"/>
              <a:t> </a:t>
            </a:r>
            <a:r>
              <a:rPr lang="en-MY" dirty="0" err="1"/>
              <a:t>seseorang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orang lain. </a:t>
            </a:r>
            <a:r>
              <a:rPr lang="en-MY" dirty="0" err="1"/>
              <a:t>Oleh</a:t>
            </a:r>
            <a:r>
              <a:rPr lang="en-MY" dirty="0"/>
              <a:t> </a:t>
            </a:r>
            <a:r>
              <a:rPr lang="en-MY" dirty="0" err="1"/>
              <a:t>itu</a:t>
            </a:r>
            <a:r>
              <a:rPr lang="en-MY" dirty="0"/>
              <a:t> </a:t>
            </a:r>
            <a:r>
              <a:rPr lang="en-MY" dirty="0" err="1"/>
              <a:t>selain</a:t>
            </a:r>
            <a:r>
              <a:rPr lang="en-MY" dirty="0"/>
              <a:t> zakat, </a:t>
            </a:r>
            <a:r>
              <a:rPr lang="en-MY" dirty="0" err="1"/>
              <a:t>hibah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sebagainya</a:t>
            </a:r>
            <a:r>
              <a:rPr lang="en-MY" dirty="0"/>
              <a:t>, </a:t>
            </a:r>
            <a:r>
              <a:rPr lang="en-MY" dirty="0" err="1"/>
              <a:t>umat</a:t>
            </a:r>
            <a:r>
              <a:rPr lang="en-MY" dirty="0"/>
              <a:t> Islam </a:t>
            </a:r>
            <a:r>
              <a:rPr lang="en-MY" dirty="0" err="1"/>
              <a:t>akan</a:t>
            </a:r>
            <a:r>
              <a:rPr lang="en-MY" dirty="0"/>
              <a:t> </a:t>
            </a:r>
            <a:r>
              <a:rPr lang="en-MY" dirty="0" err="1"/>
              <a:t>berkongsi</a:t>
            </a:r>
            <a:r>
              <a:rPr lang="en-MY" dirty="0"/>
              <a:t> </a:t>
            </a:r>
            <a:r>
              <a:rPr lang="en-MY" dirty="0" err="1"/>
              <a:t>harta</a:t>
            </a:r>
            <a:r>
              <a:rPr lang="en-MY" dirty="0"/>
              <a:t> </a:t>
            </a:r>
            <a:r>
              <a:rPr lang="en-MY" dirty="0" err="1"/>
              <a:t>kekayaannya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orang lain </a:t>
            </a:r>
            <a:r>
              <a:rPr lang="en-MY" dirty="0" err="1"/>
              <a:t>melalui</a:t>
            </a:r>
            <a:r>
              <a:rPr lang="en-MY" dirty="0"/>
              <a:t> </a:t>
            </a:r>
            <a:r>
              <a:rPr lang="en-MY" dirty="0" err="1"/>
              <a:t>berwakaf</a:t>
            </a:r>
            <a:r>
              <a:rPr lang="en-MY" dirty="0"/>
              <a:t>. </a:t>
            </a:r>
            <a:endParaRPr lang="en-MY" dirty="0" smtClean="0"/>
          </a:p>
          <a:p>
            <a:r>
              <a:rPr lang="en-MY" dirty="0" err="1" smtClean="0"/>
              <a:t>Wakaf</a:t>
            </a:r>
            <a:r>
              <a:rPr lang="en-MY" dirty="0" smtClean="0"/>
              <a:t> </a:t>
            </a:r>
            <a:r>
              <a:rPr lang="en-MY" dirty="0" err="1"/>
              <a:t>merupakan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</a:t>
            </a:r>
            <a:r>
              <a:rPr lang="en-MY" dirty="0" err="1"/>
              <a:t>amalan</a:t>
            </a:r>
            <a:r>
              <a:rPr lang="en-MY" dirty="0"/>
              <a:t> </a:t>
            </a:r>
            <a:r>
              <a:rPr lang="en-MY" dirty="0" err="1"/>
              <a:t>sunat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digalakkan</a:t>
            </a:r>
            <a:r>
              <a:rPr lang="en-MY" dirty="0"/>
              <a:t> </a:t>
            </a:r>
            <a:r>
              <a:rPr lang="en-MY" dirty="0" err="1"/>
              <a:t>serta</a:t>
            </a:r>
            <a:r>
              <a:rPr lang="en-MY" dirty="0"/>
              <a:t> </a:t>
            </a:r>
            <a:r>
              <a:rPr lang="en-MY" dirty="0" err="1"/>
              <a:t>menjadi</a:t>
            </a:r>
            <a:r>
              <a:rPr lang="en-MY" dirty="0"/>
              <a:t> </a:t>
            </a:r>
            <a:r>
              <a:rPr lang="en-MY" dirty="0" err="1"/>
              <a:t>wajib</a:t>
            </a:r>
            <a:r>
              <a:rPr lang="en-MY" dirty="0"/>
              <a:t> </a:t>
            </a:r>
            <a:r>
              <a:rPr lang="en-MY" dirty="0" err="1"/>
              <a:t>dilaksanakan</a:t>
            </a:r>
            <a:r>
              <a:rPr lang="en-MY" dirty="0"/>
              <a:t> </a:t>
            </a:r>
            <a:r>
              <a:rPr lang="en-MY" dirty="0" err="1"/>
              <a:t>apabila</a:t>
            </a:r>
            <a:r>
              <a:rPr lang="en-MY" dirty="0"/>
              <a:t> </a:t>
            </a:r>
            <a:r>
              <a:rPr lang="en-MY" dirty="0" err="1"/>
              <a:t>dibuat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wasiat</a:t>
            </a:r>
            <a:r>
              <a:rPr lang="en-MY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83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i="1" dirty="0"/>
              <a:t>“</a:t>
            </a:r>
            <a:r>
              <a:rPr lang="en-MY" i="1" dirty="0" err="1"/>
              <a:t>Waqafa</a:t>
            </a:r>
            <a:r>
              <a:rPr lang="en-MY" i="1" dirty="0"/>
              <a:t>” 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2038888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183553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Maksud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8355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Istilah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1835532"/>
            <a:ext cx="14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 smtClean="0"/>
              <a:t>Dewan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6971824" y="1700808"/>
            <a:ext cx="1776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err="1"/>
              <a:t>Enakmen</a:t>
            </a:r>
            <a:r>
              <a:rPr lang="en-MY" dirty="0"/>
              <a:t> </a:t>
            </a:r>
            <a:r>
              <a:rPr lang="en-MY" dirty="0" err="1"/>
              <a:t>Wakaf</a:t>
            </a:r>
            <a:r>
              <a:rPr lang="en-MY" dirty="0"/>
              <a:t> </a:t>
            </a:r>
            <a:endParaRPr lang="en-MY" dirty="0" smtClean="0"/>
          </a:p>
          <a:p>
            <a:r>
              <a:rPr lang="en-MY" dirty="0" err="1" smtClean="0"/>
              <a:t>Negeri</a:t>
            </a:r>
            <a:r>
              <a:rPr lang="en-MY" dirty="0" smtClean="0"/>
              <a:t> </a:t>
            </a:r>
            <a:r>
              <a:rPr lang="en-MY" dirty="0"/>
              <a:t>Selangor </a:t>
            </a:r>
          </a:p>
        </p:txBody>
      </p:sp>
    </p:spTree>
    <p:extLst>
      <p:ext uri="{BB962C8B-B14F-4D97-AF65-F5344CB8AC3E}">
        <p14:creationId xmlns:p14="http://schemas.microsoft.com/office/powerpoint/2010/main" val="29861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wakaf</a:t>
            </a:r>
            <a:r>
              <a:rPr lang="en-US" dirty="0" smtClean="0"/>
              <a:t> </a:t>
            </a:r>
            <a:r>
              <a:rPr lang="en-MY" dirty="0"/>
              <a:t>(M.A. </a:t>
            </a:r>
            <a:r>
              <a:rPr lang="en-MY" dirty="0" err="1"/>
              <a:t>Mannan</a:t>
            </a:r>
            <a:r>
              <a:rPr lang="en-MY" dirty="0"/>
              <a:t>, 2001</a:t>
            </a:r>
            <a:r>
              <a:rPr lang="en-MY" dirty="0" smtClean="0"/>
              <a:t>).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332481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8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Harta-harta</a:t>
            </a:r>
            <a:r>
              <a:rPr lang="en-US" dirty="0" smtClean="0"/>
              <a:t> yang </a:t>
            </a:r>
            <a:r>
              <a:rPr lang="en-US" dirty="0" err="1" smtClean="0"/>
              <a:t>boleh</a:t>
            </a:r>
            <a:r>
              <a:rPr lang="en-US" dirty="0" smtClean="0"/>
              <a:t> di </a:t>
            </a:r>
            <a:r>
              <a:rPr lang="en-US" dirty="0" err="1" smtClean="0"/>
              <a:t>wakaf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0597378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5856" y="6227867"/>
            <a:ext cx="568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err="1"/>
              <a:t>Baharudin</a:t>
            </a:r>
            <a:r>
              <a:rPr lang="en-MY" dirty="0"/>
              <a:t> </a:t>
            </a:r>
            <a:r>
              <a:rPr lang="en-MY" dirty="0" err="1"/>
              <a:t>Sayin</a:t>
            </a:r>
            <a:r>
              <a:rPr lang="en-MY" dirty="0"/>
              <a:t> (1994) </a:t>
            </a:r>
            <a:r>
              <a:rPr lang="en-MY" dirty="0" err="1" smtClean="0"/>
              <a:t>Safie</a:t>
            </a:r>
            <a:r>
              <a:rPr lang="en-MY" dirty="0" smtClean="0"/>
              <a:t> </a:t>
            </a:r>
            <a:r>
              <a:rPr lang="en-MY" dirty="0"/>
              <a:t>Antonio (</a:t>
            </a:r>
            <a:r>
              <a:rPr lang="en-MY" dirty="0" smtClean="0"/>
              <a:t>1999), </a:t>
            </a:r>
            <a:r>
              <a:rPr lang="en-MY" dirty="0" err="1" smtClean="0"/>
              <a:t>Asma</a:t>
            </a:r>
            <a:r>
              <a:rPr lang="en-MY" dirty="0" smtClean="0"/>
              <a:t> (2009)</a:t>
            </a:r>
            <a:endParaRPr lang="en-MY" dirty="0"/>
          </a:p>
        </p:txBody>
      </p:sp>
      <p:sp>
        <p:nvSpPr>
          <p:cNvPr id="6" name="AutoShape 2" descr="Hasil carian imej untuk masjid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7" name="AutoShape 4" descr="Hasil carian imej untuk masjid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8" name="AutoShape 6" descr="Hasil carian imej untuk masjid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2056" name="Picture 8" descr="https://encrypted-tbn1.gstatic.com/images?q=tbn:ANd9GcSZiDKlCEBkmKcLHbEbxbpayVvOBlM_QHqRSXIPBSyb6ZP-uuwX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120832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mkkelibang.edu.my/web/wp-content/uploads/2012/02/sekolah1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80" y="3783585"/>
            <a:ext cx="1181800" cy="7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2" descr="Hasil carian imej untuk tanah kubur"/>
          <p:cNvSpPr>
            <a:spLocks noChangeAspect="1" noChangeArrowheads="1"/>
          </p:cNvSpPr>
          <p:nvPr/>
        </p:nvSpPr>
        <p:spPr bwMode="auto">
          <a:xfrm>
            <a:off x="4572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10" name="AutoShape 14" descr="Hasil carian imej untuk tanah kubur"/>
          <p:cNvSpPr>
            <a:spLocks noChangeAspect="1" noChangeArrowheads="1"/>
          </p:cNvSpPr>
          <p:nvPr/>
        </p:nvSpPr>
        <p:spPr bwMode="auto">
          <a:xfrm>
            <a:off x="60960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2064" name="Picture 16" descr="http://www.astrogempak.com.my/Portals/2/top%20slider/tanah%20kubur/tanah%20kubur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98395"/>
            <a:ext cx="1475167" cy="8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 descr="Hasil carian imej untuk tunai"/>
          <p:cNvSpPr>
            <a:spLocks noChangeAspect="1" noChangeArrowheads="1"/>
          </p:cNvSpPr>
          <p:nvPr/>
        </p:nvSpPr>
        <p:spPr bwMode="auto">
          <a:xfrm>
            <a:off x="762000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12" name="AutoShape 20" descr="Hasil carian imej untuk tunai"/>
          <p:cNvSpPr>
            <a:spLocks noChangeAspect="1" noChangeArrowheads="1"/>
          </p:cNvSpPr>
          <p:nvPr/>
        </p:nvSpPr>
        <p:spPr bwMode="auto">
          <a:xfrm>
            <a:off x="914400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37" y="3796791"/>
            <a:ext cx="1195387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130" y="2487207"/>
            <a:ext cx="1233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0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11652249"/>
              </p:ext>
            </p:extLst>
          </p:nvPr>
        </p:nvGraphicFramePr>
        <p:xfrm>
          <a:off x="539552" y="188640"/>
          <a:ext cx="8352927" cy="6408713"/>
        </p:xfrm>
        <a:graphic>
          <a:graphicData uri="http://schemas.openxmlformats.org/drawingml/2006/table">
            <a:tbl>
              <a:tblPr firstRow="1" firstCol="1" bandRow="1"/>
              <a:tblGrid>
                <a:gridCol w="2520279"/>
                <a:gridCol w="2880321"/>
                <a:gridCol w="2952327"/>
              </a:tblGrid>
              <a:tr h="41368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Fungsi</a:t>
                      </a:r>
                      <a:r>
                        <a:rPr lang="en-US" sz="16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bahagian</a:t>
                      </a:r>
                      <a:r>
                        <a:rPr lang="en-US" sz="16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wakaf</a:t>
                      </a:r>
                      <a:r>
                        <a:rPr lang="en-US" sz="16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(</a:t>
                      </a:r>
                      <a:r>
                        <a:rPr lang="en-US" sz="1600" b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Asmak</a:t>
                      </a:r>
                      <a:r>
                        <a:rPr lang="en-US" sz="16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Abd</a:t>
                      </a:r>
                      <a:r>
                        <a:rPr lang="en-US" sz="16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Rahman</a:t>
                      </a:r>
                      <a:r>
                        <a:rPr lang="en-US" sz="16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2009)</a:t>
                      </a:r>
                      <a:endParaRPr lang="en-MY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MY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MY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b="1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Mengurus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b="1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Penyelenggaraan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b="1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Pelaburan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1236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Memelihara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kebajikan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,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kedudukan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dan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ekonomi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masyarakat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Islam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melalui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pembangunan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tanah-tanah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Mengumpul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maklumat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dan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data-data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berkenaan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harta-harta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dan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sumber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am.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Mengadakan kempen untuk menggalakkan masyarakat berwakaf.</a:t>
                      </a:r>
                      <a:endParaRPr lang="en-MY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1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Memastikan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harta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ditadbirkan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dengan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baik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supaya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masyarakat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Islam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mendapat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faedah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dari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harta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Menyelenggarakan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dan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mentadbir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harta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dengan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baik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sesuai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dengan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fungsi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Majlis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sebagai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pemegang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amanah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kesemua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Mengurus sewaan hartanah wakaf.</a:t>
                      </a:r>
                      <a:endParaRPr lang="en-MY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4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Mengenal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pasti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tanah-tanah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yang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belum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didaftarkan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Mengawal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aktiviti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pencerobohan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ke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atas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hartanah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Menerima dan menyelaras hasil-hasil wakaf.</a:t>
                      </a:r>
                      <a:endParaRPr lang="en-MY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9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Menyelaras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rekod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hartanah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Menjalankan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siasatan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terhadap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i="1" dirty="0" err="1">
                          <a:effectLst/>
                          <a:latin typeface="TimesNewRomanPS-ItalicMT"/>
                          <a:ea typeface="Calibri"/>
                          <a:cs typeface="TimesNewRomanPS-ItalicMT"/>
                        </a:rPr>
                        <a:t>mawq</a:t>
                      </a:r>
                      <a:r>
                        <a:rPr lang="en-MY" sz="1200" i="1" dirty="0" err="1">
                          <a:effectLst/>
                          <a:latin typeface="TimesNewRomanTransliterasiItali"/>
                          <a:ea typeface="Calibri"/>
                          <a:cs typeface="TimesNewRomanTransliterasiItali"/>
                        </a:rPr>
                        <a:t>u</a:t>
                      </a:r>
                      <a:r>
                        <a:rPr lang="en-MY" sz="1200" i="1" dirty="0" err="1">
                          <a:effectLst/>
                          <a:latin typeface="TimesNewRomanPS-ItalicMT"/>
                          <a:ea typeface="Calibri"/>
                          <a:cs typeface="TimesNewRomanPS-ItalicMT"/>
                        </a:rPr>
                        <a:t>f</a:t>
                      </a:r>
                      <a:r>
                        <a:rPr lang="en-MY" sz="1200" i="1" dirty="0">
                          <a:effectLst/>
                          <a:latin typeface="TimesNewRomanPS-ItalicMT"/>
                          <a:ea typeface="Calibri"/>
                          <a:cs typeface="TimesNewRomanPS-ItalicMT"/>
                        </a:rPr>
                        <a:t> 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yang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hendak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mewakafkan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hartanah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6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Mengurus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permohonan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penggunaan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hasil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424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Menyusun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perancangan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pembangunan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hartanah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wakaf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424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Mengurus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proses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pengambilan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pada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peringkat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 </a:t>
                      </a:r>
                      <a:r>
                        <a:rPr lang="en-MY" sz="1200" dirty="0" err="1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Majlis</a:t>
                      </a: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.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424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Menyediakan laporan tahunan dan kemajuan wakaf.</a:t>
                      </a:r>
                      <a:endParaRPr lang="en-MY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TimesNewRomanPSMT"/>
                          <a:ea typeface="Calibri"/>
                          <a:cs typeface="TimesNewRomanPSMT"/>
                        </a:rPr>
                        <a:t> </a:t>
                      </a:r>
                      <a:endParaRPr lang="en-MY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25" marR="444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perbincangan</a:t>
            </a:r>
            <a:r>
              <a:rPr lang="en-US" dirty="0" smtClean="0"/>
              <a:t> 1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dirty="0"/>
              <a:t>Di </a:t>
            </a:r>
            <a:r>
              <a:rPr lang="en-MY" dirty="0" err="1"/>
              <a:t>dapati</a:t>
            </a:r>
            <a:r>
              <a:rPr lang="en-MY" dirty="0"/>
              <a:t>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adanya</a:t>
            </a:r>
            <a:r>
              <a:rPr lang="en-MY" dirty="0"/>
              <a:t> </a:t>
            </a:r>
            <a:r>
              <a:rPr lang="en-MY" dirty="0" err="1"/>
              <a:t>keselarasan</a:t>
            </a:r>
            <a:r>
              <a:rPr lang="en-MY" dirty="0"/>
              <a:t> </a:t>
            </a:r>
            <a:r>
              <a:rPr lang="en-MY" dirty="0" err="1"/>
              <a:t>dari</a:t>
            </a:r>
            <a:r>
              <a:rPr lang="en-MY" dirty="0"/>
              <a:t> </a:t>
            </a:r>
            <a:r>
              <a:rPr lang="en-MY" dirty="0" err="1"/>
              <a:t>segi</a:t>
            </a:r>
            <a:r>
              <a:rPr lang="en-MY" dirty="0"/>
              <a:t> </a:t>
            </a:r>
            <a:r>
              <a:rPr lang="en-MY" dirty="0" err="1"/>
              <a:t>undang-undang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pentadbiran</a:t>
            </a:r>
            <a:r>
              <a:rPr lang="en-MY" dirty="0"/>
              <a:t> </a:t>
            </a:r>
            <a:r>
              <a:rPr lang="en-MY" dirty="0" err="1"/>
              <a:t>mengenai</a:t>
            </a:r>
            <a:r>
              <a:rPr lang="en-MY" dirty="0"/>
              <a:t> </a:t>
            </a:r>
            <a:r>
              <a:rPr lang="en-MY" dirty="0" err="1"/>
              <a:t>wakaf</a:t>
            </a:r>
            <a:r>
              <a:rPr lang="en-MY" dirty="0"/>
              <a:t> di </a:t>
            </a:r>
            <a:r>
              <a:rPr lang="en-MY" dirty="0" err="1"/>
              <a:t>antara</a:t>
            </a:r>
            <a:r>
              <a:rPr lang="en-MY" dirty="0"/>
              <a:t> </a:t>
            </a:r>
            <a:r>
              <a:rPr lang="en-MY" dirty="0" err="1"/>
              <a:t>negeri-negeri</a:t>
            </a:r>
            <a:r>
              <a:rPr lang="en-MY" dirty="0"/>
              <a:t> di Malaysia (</a:t>
            </a:r>
            <a:r>
              <a:rPr lang="en-MY" dirty="0" err="1"/>
              <a:t>Nik</a:t>
            </a:r>
            <a:r>
              <a:rPr lang="en-MY" dirty="0"/>
              <a:t> Mustafa </a:t>
            </a:r>
            <a:r>
              <a:rPr lang="en-MY" dirty="0" err="1"/>
              <a:t>Nik</a:t>
            </a:r>
            <a:r>
              <a:rPr lang="en-MY" dirty="0"/>
              <a:t> Hassan, 1999). </a:t>
            </a:r>
            <a:endParaRPr lang="en-MY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Kawalan</a:t>
            </a:r>
            <a:r>
              <a:rPr lang="en-US" dirty="0" smtClean="0"/>
              <a:t> </a:t>
            </a:r>
            <a:r>
              <a:rPr lang="en-US" dirty="0" err="1" smtClean="0"/>
              <a:t>Pengurusan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Manual </a:t>
            </a:r>
            <a:r>
              <a:rPr lang="en-US" dirty="0" err="1" smtClean="0"/>
              <a:t>pengurusan</a:t>
            </a:r>
            <a:r>
              <a:rPr lang="en-US" dirty="0" smtClean="0"/>
              <a:t> (</a:t>
            </a:r>
            <a:r>
              <a:rPr lang="en-US" dirty="0" err="1" smtClean="0"/>
              <a:t>Jawhar</a:t>
            </a:r>
            <a:r>
              <a:rPr lang="en-US" dirty="0" smtClean="0"/>
              <a:t>) </a:t>
            </a:r>
            <a:r>
              <a:rPr lang="en-US" dirty="0" err="1" smtClean="0"/>
              <a:t>tiada</a:t>
            </a:r>
            <a:r>
              <a:rPr lang="en-US" dirty="0" smtClean="0"/>
              <a:t> </a:t>
            </a:r>
            <a:r>
              <a:rPr lang="en-US" dirty="0" err="1" smtClean="0"/>
              <a:t>perincian</a:t>
            </a:r>
            <a:endParaRPr lang="en-US" dirty="0" smtClean="0"/>
          </a:p>
          <a:p>
            <a:pPr lvl="1"/>
            <a:r>
              <a:rPr lang="en-US" dirty="0" err="1" smtClean="0"/>
              <a:t>Cuma</a:t>
            </a:r>
            <a:r>
              <a:rPr lang="en-US" dirty="0" smtClean="0"/>
              <a:t> </a:t>
            </a:r>
            <a:r>
              <a:rPr lang="en-US" dirty="0" err="1" smtClean="0"/>
              <a:t>bab</a:t>
            </a:r>
            <a:r>
              <a:rPr lang="en-US" dirty="0" smtClean="0"/>
              <a:t> 8 </a:t>
            </a:r>
            <a:r>
              <a:rPr lang="en-US" dirty="0" err="1" smtClean="0"/>
              <a:t>sahaja</a:t>
            </a:r>
            <a:r>
              <a:rPr lang="en-US" dirty="0" smtClean="0"/>
              <a:t> yang </a:t>
            </a:r>
            <a:r>
              <a:rPr lang="en-US" dirty="0" err="1" smtClean="0"/>
              <a:t>menyentuh</a:t>
            </a:r>
            <a:r>
              <a:rPr lang="en-US" dirty="0" smtClean="0"/>
              <a:t> </a:t>
            </a:r>
            <a:r>
              <a:rPr lang="en-US" dirty="0" err="1" smtClean="0"/>
              <a:t>pengurusan</a:t>
            </a:r>
            <a:r>
              <a:rPr lang="en-US" dirty="0" smtClean="0"/>
              <a:t> </a:t>
            </a:r>
            <a:r>
              <a:rPr lang="en-US" dirty="0" err="1" smtClean="0"/>
              <a:t>kawalan</a:t>
            </a:r>
            <a:endParaRPr lang="en-MY" dirty="0" smtClean="0"/>
          </a:p>
          <a:p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28600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perbincangan</a:t>
            </a:r>
            <a:r>
              <a:rPr lang="en-US" dirty="0" smtClean="0"/>
              <a:t> 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dirty="0" err="1"/>
              <a:t>kini</a:t>
            </a:r>
            <a:r>
              <a:rPr lang="en-MY" dirty="0"/>
              <a:t> </a:t>
            </a:r>
            <a:r>
              <a:rPr lang="en-MY" dirty="0" err="1"/>
              <a:t>dilihat</a:t>
            </a:r>
            <a:r>
              <a:rPr lang="en-MY" dirty="0"/>
              <a:t> </a:t>
            </a:r>
            <a:r>
              <a:rPr lang="en-MY" dirty="0" err="1"/>
              <a:t>banyak</a:t>
            </a:r>
            <a:r>
              <a:rPr lang="en-MY" dirty="0"/>
              <a:t> </a:t>
            </a:r>
            <a:r>
              <a:rPr lang="en-MY" dirty="0" err="1"/>
              <a:t>kecenderungan</a:t>
            </a:r>
            <a:r>
              <a:rPr lang="en-MY" dirty="0"/>
              <a:t> </a:t>
            </a:r>
            <a:r>
              <a:rPr lang="en-MY" dirty="0" err="1" smtClean="0"/>
              <a:t>institusi</a:t>
            </a:r>
            <a:r>
              <a:rPr lang="en-MY" dirty="0" smtClean="0"/>
              <a:t> </a:t>
            </a:r>
            <a:r>
              <a:rPr lang="en-MY" dirty="0" err="1"/>
              <a:t>wakaf</a:t>
            </a:r>
            <a:r>
              <a:rPr lang="en-MY" dirty="0"/>
              <a:t> </a:t>
            </a:r>
            <a:r>
              <a:rPr lang="en-MY" dirty="0" err="1"/>
              <a:t>menggalakan</a:t>
            </a:r>
            <a:r>
              <a:rPr lang="en-MY" dirty="0"/>
              <a:t> orang </a:t>
            </a:r>
            <a:r>
              <a:rPr lang="en-MY" dirty="0" err="1"/>
              <a:t>awam</a:t>
            </a:r>
            <a:r>
              <a:rPr lang="en-MY" dirty="0"/>
              <a:t> </a:t>
            </a:r>
            <a:r>
              <a:rPr lang="en-MY" dirty="0" err="1"/>
              <a:t>melibatkan</a:t>
            </a:r>
            <a:r>
              <a:rPr lang="en-MY" dirty="0"/>
              <a:t> </a:t>
            </a:r>
            <a:r>
              <a:rPr lang="en-MY" dirty="0" err="1"/>
              <a:t>pelaburan</a:t>
            </a:r>
            <a:r>
              <a:rPr lang="en-MY" dirty="0"/>
              <a:t> </a:t>
            </a:r>
            <a:r>
              <a:rPr lang="en-MY" dirty="0" err="1"/>
              <a:t>akhiran</a:t>
            </a:r>
            <a:r>
              <a:rPr lang="en-MY" dirty="0"/>
              <a:t> </a:t>
            </a:r>
            <a:r>
              <a:rPr lang="en-MY" dirty="0" err="1"/>
              <a:t>melalui</a:t>
            </a:r>
            <a:r>
              <a:rPr lang="en-MY" dirty="0"/>
              <a:t> </a:t>
            </a:r>
            <a:r>
              <a:rPr lang="en-MY" dirty="0" err="1"/>
              <a:t>wakaf</a:t>
            </a:r>
            <a:r>
              <a:rPr lang="en-MY" dirty="0"/>
              <a:t> </a:t>
            </a:r>
            <a:r>
              <a:rPr lang="en-MY" dirty="0" err="1"/>
              <a:t>tunai</a:t>
            </a:r>
            <a:r>
              <a:rPr lang="en-MY" dirty="0"/>
              <a:t>. </a:t>
            </a:r>
            <a:endParaRPr lang="en-MY" dirty="0" smtClean="0"/>
          </a:p>
          <a:p>
            <a:r>
              <a:rPr lang="en-MY" dirty="0" err="1" smtClean="0"/>
              <a:t>Namun</a:t>
            </a:r>
            <a:r>
              <a:rPr lang="en-MY" dirty="0" smtClean="0"/>
              <a:t> </a:t>
            </a:r>
            <a:r>
              <a:rPr lang="en-MY" dirty="0" err="1"/>
              <a:t>begitu</a:t>
            </a:r>
            <a:r>
              <a:rPr lang="en-MY" dirty="0"/>
              <a:t> </a:t>
            </a:r>
            <a:r>
              <a:rPr lang="en-MY" dirty="0" err="1"/>
              <a:t>wujud</a:t>
            </a:r>
            <a:r>
              <a:rPr lang="en-MY" dirty="0"/>
              <a:t> </a:t>
            </a:r>
            <a:r>
              <a:rPr lang="en-MY" dirty="0" err="1"/>
              <a:t>isu</a:t>
            </a:r>
            <a:r>
              <a:rPr lang="en-MY" dirty="0"/>
              <a:t> </a:t>
            </a:r>
            <a:r>
              <a:rPr lang="en-MY" dirty="0" err="1"/>
              <a:t>integriti</a:t>
            </a:r>
            <a:r>
              <a:rPr lang="en-MY" dirty="0"/>
              <a:t> di </a:t>
            </a:r>
            <a:r>
              <a:rPr lang="en-MY" dirty="0" err="1"/>
              <a:t>mana</a:t>
            </a:r>
            <a:r>
              <a:rPr lang="en-MY" dirty="0"/>
              <a:t> </a:t>
            </a:r>
            <a:r>
              <a:rPr lang="en-MY" dirty="0" err="1"/>
              <a:t>ramai</a:t>
            </a:r>
            <a:r>
              <a:rPr lang="en-MY" dirty="0"/>
              <a:t> </a:t>
            </a:r>
            <a:r>
              <a:rPr lang="en-MY" dirty="0" err="1"/>
              <a:t>pihak</a:t>
            </a:r>
            <a:r>
              <a:rPr lang="en-MY" dirty="0"/>
              <a:t> </a:t>
            </a:r>
            <a:r>
              <a:rPr lang="en-MY" dirty="0" err="1"/>
              <a:t>individu</a:t>
            </a:r>
            <a:r>
              <a:rPr lang="en-MY" dirty="0"/>
              <a:t> </a:t>
            </a:r>
            <a:r>
              <a:rPr lang="en-MY" dirty="0" err="1"/>
              <a:t>mahu</a:t>
            </a:r>
            <a:r>
              <a:rPr lang="en-MY" dirty="0"/>
              <a:t> pun NGO yang </a:t>
            </a:r>
            <a:r>
              <a:rPr lang="en-MY" dirty="0" err="1"/>
              <a:t>terlibat</a:t>
            </a:r>
            <a:r>
              <a:rPr lang="en-MY" dirty="0"/>
              <a:t> </a:t>
            </a:r>
            <a:r>
              <a:rPr lang="en-MY" dirty="0" err="1"/>
              <a:t>sama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mengagendalikan</a:t>
            </a:r>
            <a:r>
              <a:rPr lang="en-MY" dirty="0"/>
              <a:t> </a:t>
            </a:r>
            <a:r>
              <a:rPr lang="en-MY" dirty="0" err="1"/>
              <a:t>wakaf</a:t>
            </a:r>
            <a:r>
              <a:rPr lang="en-MY" dirty="0"/>
              <a:t> </a:t>
            </a:r>
            <a:r>
              <a:rPr lang="en-MY" dirty="0" err="1"/>
              <a:t>tunai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 </a:t>
            </a:r>
            <a:r>
              <a:rPr lang="en-MY" dirty="0" err="1"/>
              <a:t>sebagai</a:t>
            </a:r>
            <a:r>
              <a:rPr lang="en-MY" dirty="0"/>
              <a:t> </a:t>
            </a:r>
            <a:r>
              <a:rPr lang="en-MY" dirty="0" err="1"/>
              <a:t>salah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“business tools” </a:t>
            </a:r>
            <a:r>
              <a:rPr lang="en-MY" dirty="0" err="1"/>
              <a:t>mereka</a:t>
            </a:r>
            <a:r>
              <a:rPr lang="en-MY" dirty="0"/>
              <a:t> </a:t>
            </a:r>
            <a:r>
              <a:rPr lang="en-MY" dirty="0" err="1"/>
              <a:t>tanpa</a:t>
            </a:r>
            <a:r>
              <a:rPr lang="en-MY" dirty="0"/>
              <a:t> </a:t>
            </a:r>
            <a:r>
              <a:rPr lang="en-MY" dirty="0" err="1"/>
              <a:t>diketahui</a:t>
            </a:r>
            <a:r>
              <a:rPr lang="en-MY" dirty="0"/>
              <a:t> </a:t>
            </a:r>
            <a:r>
              <a:rPr lang="en-MY" dirty="0" err="1"/>
              <a:t>tujuan</a:t>
            </a:r>
            <a:r>
              <a:rPr lang="en-MY" dirty="0"/>
              <a:t> yang </a:t>
            </a:r>
            <a:r>
              <a:rPr lang="en-MY" dirty="0" err="1"/>
              <a:t>jelas</a:t>
            </a:r>
            <a:r>
              <a:rPr lang="en-MY" dirty="0"/>
              <a:t> </a:t>
            </a:r>
            <a:r>
              <a:rPr lang="en-MY" dirty="0" err="1"/>
              <a:t>serta</a:t>
            </a:r>
            <a:r>
              <a:rPr lang="en-MY" dirty="0"/>
              <a:t> </a:t>
            </a:r>
            <a:r>
              <a:rPr lang="en-MY" dirty="0" err="1"/>
              <a:t>keperluan</a:t>
            </a:r>
            <a:r>
              <a:rPr lang="en-MY" dirty="0"/>
              <a:t> </a:t>
            </a:r>
            <a:r>
              <a:rPr lang="en-MY" dirty="0" err="1"/>
              <a:t>dana</a:t>
            </a:r>
            <a:r>
              <a:rPr lang="en-MY" dirty="0"/>
              <a:t> </a:t>
            </a:r>
            <a:r>
              <a:rPr lang="en-MY" dirty="0" err="1"/>
              <a:t>wakaf</a:t>
            </a:r>
            <a:r>
              <a:rPr lang="en-MY" dirty="0"/>
              <a:t> </a:t>
            </a:r>
            <a:r>
              <a:rPr lang="en-MY" dirty="0" err="1"/>
              <a:t>tunai</a:t>
            </a:r>
            <a:r>
              <a:rPr lang="en-MY" dirty="0"/>
              <a:t> </a:t>
            </a:r>
            <a:r>
              <a:rPr lang="en-MY" dirty="0" err="1"/>
              <a:t>diwujudkan</a:t>
            </a:r>
            <a:r>
              <a:rPr lang="en-MY" dirty="0"/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419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perbincangan</a:t>
            </a:r>
            <a:r>
              <a:rPr lang="en-US" dirty="0" smtClean="0"/>
              <a:t> 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dirty="0" err="1"/>
              <a:t>Timbul</a:t>
            </a:r>
            <a:r>
              <a:rPr lang="en-MY" dirty="0"/>
              <a:t> pula </a:t>
            </a:r>
            <a:r>
              <a:rPr lang="en-MY" dirty="0" err="1"/>
              <a:t>isu</a:t>
            </a:r>
            <a:r>
              <a:rPr lang="en-MY" dirty="0"/>
              <a:t> </a:t>
            </a:r>
            <a:r>
              <a:rPr lang="en-MY" dirty="0" err="1"/>
              <a:t>bagaimana</a:t>
            </a:r>
            <a:r>
              <a:rPr lang="en-MY" dirty="0"/>
              <a:t> pula system </a:t>
            </a:r>
            <a:r>
              <a:rPr lang="en-MY" dirty="0" err="1"/>
              <a:t>kawalan</a:t>
            </a:r>
            <a:r>
              <a:rPr lang="en-MY" dirty="0"/>
              <a:t> yang </a:t>
            </a:r>
            <a:r>
              <a:rPr lang="en-MY" dirty="0" err="1"/>
              <a:t>sedia</a:t>
            </a:r>
            <a:r>
              <a:rPr lang="en-MY" dirty="0"/>
              <a:t> </a:t>
            </a:r>
            <a:r>
              <a:rPr lang="en-MY" dirty="0" err="1"/>
              <a:t>ada</a:t>
            </a:r>
            <a:r>
              <a:rPr lang="en-MY" dirty="0"/>
              <a:t> </a:t>
            </a:r>
            <a:r>
              <a:rPr lang="en-MY" dirty="0" err="1"/>
              <a:t>memantau</a:t>
            </a:r>
            <a:r>
              <a:rPr lang="en-MY" dirty="0"/>
              <a:t> </a:t>
            </a:r>
            <a:r>
              <a:rPr lang="en-MY" dirty="0" err="1"/>
              <a:t>aktiviti</a:t>
            </a:r>
            <a:r>
              <a:rPr lang="en-MY" dirty="0"/>
              <a:t> </a:t>
            </a:r>
            <a:r>
              <a:rPr lang="en-MY" dirty="0" err="1"/>
              <a:t>wakaf</a:t>
            </a:r>
            <a:r>
              <a:rPr lang="en-MY" dirty="0"/>
              <a:t> </a:t>
            </a:r>
            <a:r>
              <a:rPr lang="en-MY" dirty="0" err="1"/>
              <a:t>tunai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 di </a:t>
            </a:r>
            <a:r>
              <a:rPr lang="en-MY" dirty="0" err="1"/>
              <a:t>lakukan</a:t>
            </a:r>
            <a:r>
              <a:rPr lang="en-MY" dirty="0"/>
              <a:t>, </a:t>
            </a:r>
            <a:r>
              <a:rPr lang="en-MY" dirty="0" err="1"/>
              <a:t>adakah</a:t>
            </a:r>
            <a:r>
              <a:rPr lang="en-MY" dirty="0"/>
              <a:t> </a:t>
            </a:r>
            <a:r>
              <a:rPr lang="en-MY" dirty="0" err="1"/>
              <a:t>wujud</a:t>
            </a:r>
            <a:r>
              <a:rPr lang="en-MY" dirty="0"/>
              <a:t> </a:t>
            </a:r>
            <a:r>
              <a:rPr lang="en-MY" dirty="0" err="1"/>
              <a:t>pemantauan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kawalan</a:t>
            </a:r>
            <a:r>
              <a:rPr lang="en-MY" dirty="0"/>
              <a:t> </a:t>
            </a:r>
            <a:r>
              <a:rPr lang="en-MY" dirty="0" err="1"/>
              <a:t>kewangan</a:t>
            </a:r>
            <a:r>
              <a:rPr lang="en-MY" dirty="0"/>
              <a:t> yang </a:t>
            </a:r>
            <a:r>
              <a:rPr lang="en-MY" dirty="0" err="1"/>
              <a:t>bersistematik</a:t>
            </a:r>
            <a:r>
              <a:rPr lang="en-MY" dirty="0"/>
              <a:t> agar </a:t>
            </a:r>
            <a:r>
              <a:rPr lang="en-MY" dirty="0" err="1"/>
              <a:t>dana</a:t>
            </a:r>
            <a:r>
              <a:rPr lang="en-MY" dirty="0"/>
              <a:t> </a:t>
            </a:r>
            <a:r>
              <a:rPr lang="en-MY" dirty="0" err="1"/>
              <a:t>wakaf</a:t>
            </a:r>
            <a:r>
              <a:rPr lang="en-MY" dirty="0"/>
              <a:t> yang </a:t>
            </a:r>
            <a:r>
              <a:rPr lang="en-MY" dirty="0" err="1"/>
              <a:t>ditadbir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dikendalikan</a:t>
            </a:r>
            <a:r>
              <a:rPr lang="en-MY" dirty="0"/>
              <a:t> </a:t>
            </a:r>
            <a:r>
              <a:rPr lang="en-MY" dirty="0" err="1"/>
              <a:t>oleh</a:t>
            </a:r>
            <a:r>
              <a:rPr lang="en-MY" dirty="0"/>
              <a:t> </a:t>
            </a:r>
            <a:r>
              <a:rPr lang="en-MY" dirty="0" err="1"/>
              <a:t>individu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NGO </a:t>
            </a:r>
            <a:r>
              <a:rPr lang="en-MY" dirty="0" err="1"/>
              <a:t>ini</a:t>
            </a:r>
            <a:r>
              <a:rPr lang="en-MY" dirty="0"/>
              <a:t> </a:t>
            </a:r>
            <a:r>
              <a:rPr lang="en-MY" dirty="0" err="1"/>
              <a:t>dilakkukan</a:t>
            </a:r>
            <a:r>
              <a:rPr lang="en-MY" dirty="0"/>
              <a:t> </a:t>
            </a:r>
            <a:r>
              <a:rPr lang="en-MY" dirty="0" err="1"/>
              <a:t>secara</a:t>
            </a:r>
            <a:r>
              <a:rPr lang="en-MY" dirty="0"/>
              <a:t> </a:t>
            </a:r>
            <a:r>
              <a:rPr lang="en-MY" dirty="0" err="1"/>
              <a:t>telus</a:t>
            </a:r>
            <a:r>
              <a:rPr lang="en-MY" dirty="0"/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09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187</TotalTime>
  <Words>809</Words>
  <Application>Microsoft Office PowerPoint</Application>
  <PresentationFormat>On-screen Show (4:3)</PresentationFormat>
  <Paragraphs>113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sistem kawalan pengurusan di pusat waqaf malaysia: ISU dan CADANGAN </vt:lpstr>
      <vt:lpstr>PENDAHULUAN</vt:lpstr>
      <vt:lpstr>“Waqafa” </vt:lpstr>
      <vt:lpstr>Peranan wakaf (M.A. Mannan, 2001).</vt:lpstr>
      <vt:lpstr>Harta-harta yang boleh di wakaf</vt:lpstr>
      <vt:lpstr>PowerPoint Presentation</vt:lpstr>
      <vt:lpstr>Isu perbincangan 1</vt:lpstr>
      <vt:lpstr>Isu perbincangan 2</vt:lpstr>
      <vt:lpstr>Isu perbincangan 2</vt:lpstr>
      <vt:lpstr>Cadangan 1</vt:lpstr>
      <vt:lpstr>PowerPoint Presentation</vt:lpstr>
      <vt:lpstr>Kerangka SKP</vt:lpstr>
      <vt:lpstr>Kawalan Perancangan</vt:lpstr>
      <vt:lpstr>Kawalan Cybernetik</vt:lpstr>
      <vt:lpstr>PowerPoint Presentation</vt:lpstr>
      <vt:lpstr>Cadangan 2</vt:lpstr>
      <vt:lpstr>Kesimpulan</vt:lpstr>
      <vt:lpstr>PowerPoint Presentation</vt:lpstr>
    </vt:vector>
  </TitlesOfParts>
  <Company>Kolej Universiti Islam Antarabangsa Selangor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kawalan pengurusan di pusat waqaf malaysia: ISU dan CADANGAN</dc:title>
  <dc:creator>KUIS</dc:creator>
  <cp:lastModifiedBy>KUIS</cp:lastModifiedBy>
  <cp:revision>15</cp:revision>
  <cp:lastPrinted>2015-05-29T04:31:51Z</cp:lastPrinted>
  <dcterms:created xsi:type="dcterms:W3CDTF">2015-05-28T02:56:42Z</dcterms:created>
  <dcterms:modified xsi:type="dcterms:W3CDTF">2015-05-29T04:32:19Z</dcterms:modified>
</cp:coreProperties>
</file>