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64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A517-3F32-43C0-A6F6-8F85F4D7C12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179F-8471-48E4-B1FF-4C33560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66" y="-23695"/>
            <a:ext cx="9175593" cy="6881695"/>
          </a:xfrm>
        </p:spPr>
      </p:pic>
      <p:sp>
        <p:nvSpPr>
          <p:cNvPr id="6" name="TextBox 5"/>
          <p:cNvSpPr txBox="1"/>
          <p:nvPr/>
        </p:nvSpPr>
        <p:spPr>
          <a:xfrm>
            <a:off x="3707904" y="116975"/>
            <a:ext cx="216024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4800" b="1" dirty="0" smtClean="0">
                <a:solidFill>
                  <a:srgbClr val="FFFF00"/>
                </a:solidFill>
              </a:rPr>
              <a:t>BEFORE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7584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584" y="522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16975"/>
            <a:ext cx="216024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800" b="1" dirty="0" smtClean="0">
                <a:solidFill>
                  <a:srgbClr val="FFFF00"/>
                </a:solidFill>
              </a:rPr>
              <a:t>AFTER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50851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530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smtClean="0">
                <a:solidFill>
                  <a:srgbClr val="FFFF00"/>
                </a:solidFill>
              </a:rPr>
              <a:t>Hub : 0823-8756-9098(Tsel)</a:t>
            </a:r>
            <a:r>
              <a:rPr lang="en-US" b="1" smtClean="0">
                <a:solidFill>
                  <a:srgbClr val="FFFF00"/>
                </a:solidFill>
              </a:rPr>
              <a:t/>
            </a:r>
            <a:br>
              <a:rPr lang="en-US" b="1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22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</a:t>
            </a:r>
            <a:r>
              <a:rPr lang="en-ID" sz="5300" b="1" dirty="0" err="1" smtClean="0">
                <a:solidFill>
                  <a:srgbClr val="FFFF00"/>
                </a:solidFill>
              </a:rPr>
              <a:t>Tsel</a:t>
            </a:r>
            <a:r>
              <a:rPr lang="en-ID" sz="5300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62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  <a:t>KUSEN ALUMINIUM BATAM</a:t>
            </a:r>
            <a:br>
              <a:rPr lang="en-ID" sz="5300" dirty="0" smtClean="0">
                <a:solidFill>
                  <a:srgbClr val="FFFF00"/>
                </a:solidFill>
                <a:latin typeface="Franklin Gothic Heavy" pitchFamily="34" charset="0"/>
              </a:rPr>
            </a:br>
            <a:r>
              <a:rPr lang="en-ID" sz="5300" b="1" dirty="0" smtClean="0">
                <a:solidFill>
                  <a:srgbClr val="FFFF00"/>
                </a:solidFill>
              </a:rPr>
              <a:t>Hub : </a:t>
            </a:r>
            <a:r>
              <a:rPr lang="en-ID" sz="5300" b="1" dirty="0" smtClean="0">
                <a:solidFill>
                  <a:srgbClr val="FFFF00"/>
                </a:solidFill>
              </a:rPr>
              <a:t>0823-8756-9098(t-</a:t>
            </a:r>
            <a:r>
              <a:rPr lang="en-ID" sz="5300" b="1" dirty="0" err="1" smtClean="0">
                <a:solidFill>
                  <a:srgbClr val="FFFF00"/>
                </a:solidFill>
              </a:rPr>
              <a:t>sel</a:t>
            </a:r>
            <a:r>
              <a:rPr lang="en-ID" sz="5300" b="1" dirty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KUSEN ALUMINIUM BATAM Hub : 0823-8756-9098(Tsel) </vt:lpstr>
      <vt:lpstr>KUSEN ALUMINIUM BATAM Hub : 0823-8756-9098(Tsel) </vt:lpstr>
      <vt:lpstr>KUSEN ALUMINIUM BATAM Hub : 0823-8756-9098(t-sel)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KUSEN ALUMINIUM BATAM Hub : 0823-8756-9098</dc:title>
  <dc:creator>HP</dc:creator>
  <cp:lastModifiedBy>HP</cp:lastModifiedBy>
  <cp:revision>14</cp:revision>
  <dcterms:created xsi:type="dcterms:W3CDTF">2016-10-20T14:33:38Z</dcterms:created>
  <dcterms:modified xsi:type="dcterms:W3CDTF">2016-10-20T16:38:49Z</dcterms:modified>
</cp:coreProperties>
</file>