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3" r:id="rId4"/>
    <p:sldId id="287" r:id="rId5"/>
    <p:sldId id="28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47D3D4D-0F29-46B9-B0AB-2C724E48B9A6}"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217833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7D3D4D-0F29-46B9-B0AB-2C724E48B9A6}"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1719683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7D3D4D-0F29-46B9-B0AB-2C724E48B9A6}"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264232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7D3D4D-0F29-46B9-B0AB-2C724E48B9A6}"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3425897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7D3D4D-0F29-46B9-B0AB-2C724E48B9A6}"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30117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7D3D4D-0F29-46B9-B0AB-2C724E48B9A6}"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3364159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7D3D4D-0F29-46B9-B0AB-2C724E48B9A6}" type="datetimeFigureOut">
              <a:rPr lang="en-US" smtClean="0"/>
              <a:t>11/17/2016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819465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7D3D4D-0F29-46B9-B0AB-2C724E48B9A6}" type="datetimeFigureOut">
              <a:rPr lang="en-US" smtClean="0"/>
              <a:t>11/17/2016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1117574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7D3D4D-0F29-46B9-B0AB-2C724E48B9A6}" type="datetimeFigureOut">
              <a:rPr lang="en-US" smtClean="0"/>
              <a:t>11/17/2016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224281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7D3D4D-0F29-46B9-B0AB-2C724E48B9A6}"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3202552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7D3D4D-0F29-46B9-B0AB-2C724E48B9A6}"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4F110-3CE4-4A2D-ADD5-9FD6992DAF07}" type="slidenum">
              <a:rPr lang="en-US" smtClean="0"/>
              <a:t>‹#›</a:t>
            </a:fld>
            <a:endParaRPr lang="en-US"/>
          </a:p>
        </p:txBody>
      </p:sp>
    </p:spTree>
    <p:extLst>
      <p:ext uri="{BB962C8B-B14F-4D97-AF65-F5344CB8AC3E}">
        <p14:creationId xmlns:p14="http://schemas.microsoft.com/office/powerpoint/2010/main" val="4168206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7D3D4D-0F29-46B9-B0AB-2C724E48B9A6}" type="datetimeFigureOut">
              <a:rPr lang="en-US" smtClean="0"/>
              <a:t>11/17/2016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4F110-3CE4-4A2D-ADD5-9FD6992DAF07}" type="slidenum">
              <a:rPr lang="en-US" smtClean="0"/>
              <a:t>‹#›</a:t>
            </a:fld>
            <a:endParaRPr lang="en-US"/>
          </a:p>
        </p:txBody>
      </p:sp>
    </p:spTree>
    <p:extLst>
      <p:ext uri="{BB962C8B-B14F-4D97-AF65-F5344CB8AC3E}">
        <p14:creationId xmlns:p14="http://schemas.microsoft.com/office/powerpoint/2010/main" val="1727349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770671"/>
            <a:ext cx="12192000" cy="2387600"/>
          </a:xfrm>
        </p:spPr>
        <p:txBody>
          <a:bodyPr>
            <a:normAutofit/>
          </a:bodyPr>
          <a:lstStyle/>
          <a:p>
            <a:r>
              <a:rPr lang="en-US" sz="5400" dirty="0">
                <a:solidFill>
                  <a:srgbClr val="FFFF00"/>
                </a:solidFill>
                <a:latin typeface="Arial Black" panose="020B0A04020102020204" pitchFamily="34" charset="0"/>
              </a:rPr>
              <a:t>KURSUS PLC DI BATAM</a:t>
            </a:r>
          </a:p>
        </p:txBody>
      </p:sp>
      <p:sp>
        <p:nvSpPr>
          <p:cNvPr id="3" name="Subtitle 2"/>
          <p:cNvSpPr>
            <a:spLocks noGrp="1"/>
          </p:cNvSpPr>
          <p:nvPr>
            <p:ph type="subTitle" idx="1"/>
          </p:nvPr>
        </p:nvSpPr>
        <p:spPr>
          <a:xfrm>
            <a:off x="0" y="3158271"/>
            <a:ext cx="12192000" cy="1655762"/>
          </a:xfrm>
        </p:spPr>
        <p:txBody>
          <a:bodyPr>
            <a:normAutofit/>
          </a:bodyPr>
          <a:lstStyle/>
          <a:p>
            <a:r>
              <a:rPr lang="en-US" sz="7200" dirty="0">
                <a:solidFill>
                  <a:srgbClr val="FFFF00"/>
                </a:solidFill>
                <a:latin typeface="Arial Black" panose="020B0A04020102020204" pitchFamily="34" charset="0"/>
              </a:rPr>
              <a:t>0821-7777-4411 (TSEL)</a:t>
            </a:r>
          </a:p>
        </p:txBody>
      </p:sp>
    </p:spTree>
    <p:extLst>
      <p:ext uri="{BB962C8B-B14F-4D97-AF65-F5344CB8AC3E}">
        <p14:creationId xmlns:p14="http://schemas.microsoft.com/office/powerpoint/2010/main" val="6788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2" name="Title 1"/>
          <p:cNvSpPr>
            <a:spLocks noGrp="1"/>
          </p:cNvSpPr>
          <p:nvPr>
            <p:ph type="title"/>
          </p:nvPr>
        </p:nvSpPr>
        <p:spPr>
          <a:xfrm>
            <a:off x="0" y="5506867"/>
            <a:ext cx="12192000" cy="1325563"/>
          </a:xfr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3100" b="1" dirty="0">
                <a:solidFill>
                  <a:srgbClr val="FFFF00"/>
                </a:solidFill>
                <a:latin typeface="Arial Black" panose="020B0A04020102020204" pitchFamily="34" charset="0"/>
              </a:rPr>
              <a:t>KURSUS PLC DI BATAM</a:t>
            </a:r>
            <a:br>
              <a:rPr lang="en-US" b="1" dirty="0">
                <a:solidFill>
                  <a:srgbClr val="FFFF00"/>
                </a:solidFill>
                <a:latin typeface="Arial Black" panose="020B0A04020102020204" pitchFamily="34" charset="0"/>
              </a:rPr>
            </a:br>
            <a:r>
              <a:rPr lang="en-US" sz="5400" b="1" dirty="0">
                <a:solidFill>
                  <a:srgbClr val="FFFF00"/>
                </a:solidFill>
                <a:latin typeface="Arial Black" panose="020B0A04020102020204" pitchFamily="34" charset="0"/>
              </a:rPr>
              <a:t>0821-7777-4411 (TSEL)</a:t>
            </a:r>
          </a:p>
        </p:txBody>
      </p:sp>
    </p:spTree>
    <p:extLst>
      <p:ext uri="{BB962C8B-B14F-4D97-AF65-F5344CB8AC3E}">
        <p14:creationId xmlns:p14="http://schemas.microsoft.com/office/powerpoint/2010/main" val="48992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558" y="0"/>
            <a:ext cx="9496884" cy="6323055"/>
          </a:xfrm>
          <a:prstGeom prst="rect">
            <a:avLst/>
          </a:prstGeom>
        </p:spPr>
      </p:pic>
      <p:sp>
        <p:nvSpPr>
          <p:cNvPr id="2" name="Title 1"/>
          <p:cNvSpPr>
            <a:spLocks noGrp="1"/>
          </p:cNvSpPr>
          <p:nvPr>
            <p:ph type="title"/>
          </p:nvPr>
        </p:nvSpPr>
        <p:spPr>
          <a:xfrm>
            <a:off x="0" y="5506867"/>
            <a:ext cx="12192000" cy="1325563"/>
          </a:xfr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3100" b="1" dirty="0">
                <a:solidFill>
                  <a:srgbClr val="FFFF00"/>
                </a:solidFill>
                <a:latin typeface="Arial Black" panose="020B0A04020102020204" pitchFamily="34" charset="0"/>
              </a:rPr>
              <a:t>KURSUS PLC DI BATAM</a:t>
            </a:r>
            <a:br>
              <a:rPr lang="en-US" b="1" dirty="0">
                <a:solidFill>
                  <a:srgbClr val="FFFF00"/>
                </a:solidFill>
                <a:latin typeface="Arial Black" panose="020B0A04020102020204" pitchFamily="34" charset="0"/>
              </a:rPr>
            </a:br>
            <a:r>
              <a:rPr lang="en-US" sz="5400" b="1" dirty="0">
                <a:solidFill>
                  <a:srgbClr val="FFFF00"/>
                </a:solidFill>
                <a:latin typeface="Arial Black" panose="020B0A04020102020204" pitchFamily="34" charset="0"/>
              </a:rPr>
              <a:t>0821-7777-4411 (TSEL)</a:t>
            </a:r>
          </a:p>
        </p:txBody>
      </p:sp>
    </p:spTree>
    <p:extLst>
      <p:ext uri="{BB962C8B-B14F-4D97-AF65-F5344CB8AC3E}">
        <p14:creationId xmlns:p14="http://schemas.microsoft.com/office/powerpoint/2010/main" val="941698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4034" y="0"/>
            <a:ext cx="7703931" cy="5777948"/>
          </a:xfrm>
          <a:prstGeom prst="rect">
            <a:avLst/>
          </a:prstGeom>
        </p:spPr>
      </p:pic>
      <p:sp>
        <p:nvSpPr>
          <p:cNvPr id="2" name="Title 1"/>
          <p:cNvSpPr>
            <a:spLocks noGrp="1"/>
          </p:cNvSpPr>
          <p:nvPr>
            <p:ph type="title"/>
          </p:nvPr>
        </p:nvSpPr>
        <p:spPr>
          <a:xfrm>
            <a:off x="0" y="5506867"/>
            <a:ext cx="12192000" cy="1325563"/>
          </a:xfr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3100" b="1" dirty="0">
                <a:solidFill>
                  <a:srgbClr val="FFFF00"/>
                </a:solidFill>
                <a:latin typeface="Arial Black" panose="020B0A04020102020204" pitchFamily="34" charset="0"/>
              </a:rPr>
              <a:t>KURSUS PLC DI BATAM</a:t>
            </a:r>
            <a:br>
              <a:rPr lang="en-US" b="1" dirty="0">
                <a:solidFill>
                  <a:srgbClr val="FFFF00"/>
                </a:solidFill>
                <a:latin typeface="Arial Black" panose="020B0A04020102020204" pitchFamily="34" charset="0"/>
              </a:rPr>
            </a:br>
            <a:r>
              <a:rPr lang="en-US" sz="5400" b="1" dirty="0">
                <a:solidFill>
                  <a:srgbClr val="FFFF00"/>
                </a:solidFill>
                <a:latin typeface="Arial Black" panose="020B0A04020102020204" pitchFamily="34" charset="0"/>
              </a:rPr>
              <a:t>0821-7777-4411 (TSEL)</a:t>
            </a:r>
          </a:p>
        </p:txBody>
      </p:sp>
    </p:spTree>
    <p:extLst>
      <p:ext uri="{BB962C8B-B14F-4D97-AF65-F5344CB8AC3E}">
        <p14:creationId xmlns:p14="http://schemas.microsoft.com/office/powerpoint/2010/main" val="685093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5198" y="0"/>
            <a:ext cx="7401604" cy="5551203"/>
          </a:xfrm>
          <a:prstGeom prst="rect">
            <a:avLst/>
          </a:prstGeom>
        </p:spPr>
      </p:pic>
      <p:sp>
        <p:nvSpPr>
          <p:cNvPr id="2" name="Title 1"/>
          <p:cNvSpPr>
            <a:spLocks noGrp="1"/>
          </p:cNvSpPr>
          <p:nvPr>
            <p:ph type="title"/>
          </p:nvPr>
        </p:nvSpPr>
        <p:spPr>
          <a:xfrm>
            <a:off x="0" y="5506867"/>
            <a:ext cx="12192000" cy="1325563"/>
          </a:xfr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3100" b="1">
                <a:solidFill>
                  <a:srgbClr val="FFFF00"/>
                </a:solidFill>
                <a:latin typeface="Arial Black" panose="020B0A04020102020204" pitchFamily="34" charset="0"/>
              </a:rPr>
              <a:t>KURSUS PLC DI </a:t>
            </a:r>
            <a:r>
              <a:rPr lang="en-US" sz="3100" b="1" dirty="0">
                <a:solidFill>
                  <a:srgbClr val="FFFF00"/>
                </a:solidFill>
                <a:latin typeface="Arial Black" panose="020B0A04020102020204" pitchFamily="34" charset="0"/>
              </a:rPr>
              <a:t>BATAM</a:t>
            </a:r>
            <a:br>
              <a:rPr lang="en-US" b="1" dirty="0">
                <a:solidFill>
                  <a:srgbClr val="FFFF00"/>
                </a:solidFill>
                <a:latin typeface="Arial Black" panose="020B0A04020102020204" pitchFamily="34" charset="0"/>
              </a:rPr>
            </a:br>
            <a:r>
              <a:rPr lang="en-US" sz="5400" b="1" dirty="0">
                <a:solidFill>
                  <a:srgbClr val="FFFF00"/>
                </a:solidFill>
                <a:latin typeface="Arial Black" panose="020B0A04020102020204" pitchFamily="34" charset="0"/>
              </a:rPr>
              <a:t>0821-7777-4411 (TSEL)</a:t>
            </a:r>
          </a:p>
        </p:txBody>
      </p:sp>
    </p:spTree>
    <p:extLst>
      <p:ext uri="{BB962C8B-B14F-4D97-AF65-F5344CB8AC3E}">
        <p14:creationId xmlns:p14="http://schemas.microsoft.com/office/powerpoint/2010/main" val="375616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24</Words>
  <Application>Microsoft Office PowerPoint</Application>
  <PresentationFormat>Widescreen</PresentationFormat>
  <Paragraphs>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Black</vt:lpstr>
      <vt:lpstr>Calibri</vt:lpstr>
      <vt:lpstr>Calibri Light</vt:lpstr>
      <vt:lpstr>Office Theme</vt:lpstr>
      <vt:lpstr>KURSUS PLC DI BATAM</vt:lpstr>
      <vt:lpstr>KURSUS PLC DI BATAM 0821-7777-4411 (TSEL)</vt:lpstr>
      <vt:lpstr>KURSUS PLC DI BATAM 0821-7777-4411 (TSEL)</vt:lpstr>
      <vt:lpstr>KURSUS PLC DI BATAM 0821-7777-4411 (TSEL)</vt:lpstr>
      <vt:lpstr>KURSUS PLC DI BATAM 0821-7777-4411 (TSEL)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PLC BATAM</dc:title>
  <dc:creator>Eko Rudiawan</dc:creator>
  <cp:keywords>Training PLC Batam, Kursus PLC Batam, Pelatihan PLC Batam, PLC Training di Batam, Kursus PLC di Batam, Training PLC di Batam, Pelatihan PLC di Batam, Tempat Training PLC di Batam, Tempat Kursus PLC di Batam, PLC Training Batam</cp:keywords>
  <cp:lastModifiedBy>Eko Rudiawan</cp:lastModifiedBy>
  <cp:revision>27</cp:revision>
  <dcterms:created xsi:type="dcterms:W3CDTF">2016-11-16T07:11:33Z</dcterms:created>
  <dcterms:modified xsi:type="dcterms:W3CDTF">2016-11-17T15:56:40Z</dcterms:modified>
</cp:coreProperties>
</file>