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1783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71968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6423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4258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011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3641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7D3D4D-0F29-46B9-B0AB-2C724E48B9A6}"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81946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7D3D4D-0F29-46B9-B0AB-2C724E48B9A6}"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1175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D3D4D-0F29-46B9-B0AB-2C724E48B9A6}"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242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202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416820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D3D4D-0F29-46B9-B0AB-2C724E48B9A6}"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4F110-3CE4-4A2D-ADD5-9FD6992DAF07}" type="slidenum">
              <a:rPr lang="en-US" smtClean="0"/>
              <a:t>‹#›</a:t>
            </a:fld>
            <a:endParaRPr lang="en-US"/>
          </a:p>
        </p:txBody>
      </p:sp>
    </p:spTree>
    <p:extLst>
      <p:ext uri="{BB962C8B-B14F-4D97-AF65-F5344CB8AC3E}">
        <p14:creationId xmlns:p14="http://schemas.microsoft.com/office/powerpoint/2010/main" val="172734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70671"/>
            <a:ext cx="12192000" cy="2387600"/>
          </a:xfrm>
        </p:spPr>
        <p:txBody>
          <a:bodyPr>
            <a:normAutofit/>
          </a:bodyPr>
          <a:lstStyle/>
          <a:p>
            <a:r>
              <a:rPr lang="en-US" sz="4800" dirty="0">
                <a:solidFill>
                  <a:srgbClr val="FFFF00"/>
                </a:solidFill>
                <a:latin typeface="Arial Black" panose="020B0A04020102020204" pitchFamily="34" charset="0"/>
              </a:rPr>
              <a:t>TEMPAT KURSUS PLC DI BATAM</a:t>
            </a:r>
          </a:p>
        </p:txBody>
      </p:sp>
      <p:sp>
        <p:nvSpPr>
          <p:cNvPr id="3" name="Subtitle 2"/>
          <p:cNvSpPr>
            <a:spLocks noGrp="1"/>
          </p:cNvSpPr>
          <p:nvPr>
            <p:ph type="subTitle" idx="1"/>
          </p:nvPr>
        </p:nvSpPr>
        <p:spPr>
          <a:xfrm>
            <a:off x="0" y="3158271"/>
            <a:ext cx="12192000" cy="1655762"/>
          </a:xfrm>
        </p:spPr>
        <p:txBody>
          <a:bodyPr>
            <a:normAutofit/>
          </a:bodyPr>
          <a:lstStyle/>
          <a:p>
            <a:r>
              <a:rPr lang="en-US" sz="7200"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678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034" y="0"/>
            <a:ext cx="7703931" cy="5777948"/>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68509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198" y="0"/>
            <a:ext cx="7401604" cy="5551203"/>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37561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TEMPAT 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55" y="0"/>
            <a:ext cx="7342489" cy="5506867"/>
          </a:xfrm>
          <a:prstGeom prst="rect">
            <a:avLst/>
          </a:prstGeom>
        </p:spPr>
      </p:pic>
    </p:spTree>
    <p:extLst>
      <p:ext uri="{BB962C8B-B14F-4D97-AF65-F5344CB8AC3E}">
        <p14:creationId xmlns:p14="http://schemas.microsoft.com/office/powerpoint/2010/main" val="271216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321" y="0"/>
            <a:ext cx="7507357" cy="5630519"/>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a:solidFill>
                  <a:srgbClr val="FFFF00"/>
                </a:solidFill>
                <a:latin typeface="Arial Black" panose="020B0A04020102020204" pitchFamily="34" charset="0"/>
              </a:rPr>
              <a:t>TEMPAT 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172774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29</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TEMPAT KURSUS PLC DI BATAM</vt:lpstr>
      <vt:lpstr>TEMPAT KURSUS PLC DI BATAM 0821-7777-4411 (TSEL)</vt:lpstr>
      <vt:lpstr>TEMPAT KURSUS PLC DI BATAM 0821-7777-4411 (TSEL)</vt:lpstr>
      <vt:lpstr>TEMPAT KURSUS PLC DI BATAM 0821-7777-4411 (TSEL)</vt:lpstr>
      <vt:lpstr>TEMPAT KURSUS PLC DI BATAM 0821-7777-4411 (TSEL)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PLC BATAM</dc:title>
  <dc:creator>Eko Rudiawan</dc:creator>
  <cp:keywords>Training PLC Batam, Kursus PLC Batam, Pelatihan PLC Batam, PLC Training di Batam, Kursus PLC di Batam, Training PLC di Batam, Pelatihan PLC di Batam, Tempat Training PLC di Batam, Tempat Kursus PLC di Batam, PLC Training Batam</cp:keywords>
  <cp:lastModifiedBy>Eko Rudiawan</cp:lastModifiedBy>
  <cp:revision>27</cp:revision>
  <dcterms:created xsi:type="dcterms:W3CDTF">2016-11-16T07:11:33Z</dcterms:created>
  <dcterms:modified xsi:type="dcterms:W3CDTF">2016-11-17T15:52:03Z</dcterms:modified>
</cp:coreProperties>
</file>