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3ED-0E73-40A0-84E8-23B12FD265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352-4A2B-47E5-94E0-55EFC0497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3ED-0E73-40A0-84E8-23B12FD265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352-4A2B-47E5-94E0-55EFC0497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3ED-0E73-40A0-84E8-23B12FD265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352-4A2B-47E5-94E0-55EFC0497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3ED-0E73-40A0-84E8-23B12FD265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352-4A2B-47E5-94E0-55EFC0497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3ED-0E73-40A0-84E8-23B12FD265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352-4A2B-47E5-94E0-55EFC0497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3ED-0E73-40A0-84E8-23B12FD265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352-4A2B-47E5-94E0-55EFC0497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3ED-0E73-40A0-84E8-23B12FD265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352-4A2B-47E5-94E0-55EFC0497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3ED-0E73-40A0-84E8-23B12FD265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352-4A2B-47E5-94E0-55EFC0497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3ED-0E73-40A0-84E8-23B12FD265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352-4A2B-47E5-94E0-55EFC0497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3ED-0E73-40A0-84E8-23B12FD265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352-4A2B-47E5-94E0-55EFC0497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3ED-0E73-40A0-84E8-23B12FD265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3352-4A2B-47E5-94E0-55EFC0497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283ED-0E73-40A0-84E8-23B12FD265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03352-4A2B-47E5-94E0-55EFC04977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1208088"/>
            <a:ext cx="9144000" cy="44402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F0000"/>
          </a:solidFill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MARKETER  YARIS BATAM</a:t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HUB : 0821-7222-9423 (Tsel)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yaris (1)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223838"/>
            <a:ext cx="9144000" cy="64087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F0000"/>
          </a:solidFill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MARKETER  YARIS BATAM</a:t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HUB : 0821-7222-9423 (Tsel)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yaris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5663"/>
            <a:ext cx="9144000" cy="51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F0000"/>
          </a:solidFill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MARKETER  YARIS BATAM</a:t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HUB : 0821-7222-9423 (Tsel)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 B40</dc:creator>
  <cp:lastModifiedBy>LENOVO B40</cp:lastModifiedBy>
  <cp:revision>1</cp:revision>
  <dcterms:created xsi:type="dcterms:W3CDTF">2018-01-17T03:15:00Z</dcterms:created>
  <dcterms:modified xsi:type="dcterms:W3CDTF">2018-01-17T03:15:29Z</dcterms:modified>
</cp:coreProperties>
</file>