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17D2C-EB1A-456C-BB23-9C9DC3A2785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5145B-111F-4AC5-95EA-12173B733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AC988-7BAA-432B-92E9-6C69075095BE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DF876-0749-4603-A057-BF7F45DA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473c6219754c12a6bdd6b0bff942ec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F0000"/>
          </a:solidFill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MARKETER  YARIS BATAM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HUB : 0821-7222-9423 (Tsel)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892-toyota-yaris-2015-1-0d63f99a7eba4b62a776ba87adad658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588" y="0"/>
            <a:ext cx="91392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F0000"/>
          </a:solidFill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MARKETER  YARIS BATAM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HUB : 0821-7222-9423 (Tsel)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50825_07580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F0000"/>
          </a:solidFill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MARKETER  YARIS BATAM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HUB : 0821-7222-9423 (Tsel)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MARKETER  YARIS BATAM HUB</dc:title>
  <dc:creator>LENOVO B40</dc:creator>
  <cp:lastModifiedBy>LENOVO B40</cp:lastModifiedBy>
  <cp:revision>24</cp:revision>
  <dcterms:created xsi:type="dcterms:W3CDTF">2018-01-16T06:33:35Z</dcterms:created>
  <dcterms:modified xsi:type="dcterms:W3CDTF">2018-01-17T03:14:30Z</dcterms:modified>
</cp:coreProperties>
</file>