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ualmobilbaru_toyota_yaris1_1425872429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15963"/>
            <a:ext cx="9144000" cy="54244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il-toyota-yaris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711200"/>
            <a:ext cx="9144000" cy="5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bandingan-toyota-yaris-dengan-honda-jazz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B40</dc:creator>
  <cp:lastModifiedBy>LENOVO B40</cp:lastModifiedBy>
  <cp:revision>3</cp:revision>
  <dcterms:created xsi:type="dcterms:W3CDTF">2018-01-17T03:15:00Z</dcterms:created>
  <dcterms:modified xsi:type="dcterms:W3CDTF">2018-01-17T03:16:08Z</dcterms:modified>
</cp:coreProperties>
</file>