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16/01/2018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112568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YARIS 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YARIS 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YARIS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4</cp:revision>
  <dcterms:created xsi:type="dcterms:W3CDTF">2018-01-16T06:17:25Z</dcterms:created>
  <dcterms:modified xsi:type="dcterms:W3CDTF">2018-01-16T06:40:34Z</dcterms:modified>
</cp:coreProperties>
</file>