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YARIS 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" y="1772816"/>
            <a:ext cx="9144000" cy="4960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YARIS 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3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5</cp:revision>
  <dcterms:created xsi:type="dcterms:W3CDTF">2018-01-16T06:17:25Z</dcterms:created>
  <dcterms:modified xsi:type="dcterms:W3CDTF">2018-01-16T06:44:41Z</dcterms:modified>
</cp:coreProperties>
</file>