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17D2C-EB1A-456C-BB23-9C9DC3A2785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5145B-111F-4AC5-95EA-12173B733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5145B-111F-4AC5-95EA-12173B733A6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Toyota-Yaris-Sedan-Release-Date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MARKETER  YARIS BATAM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HUB : 0821-7222-9423 (</a:t>
            </a:r>
            <a:r>
              <a:rPr lang="en-US" dirty="0" err="1" smtClean="0">
                <a:solidFill>
                  <a:srgbClr val="FFFF00"/>
                </a:solidFill>
              </a:rPr>
              <a:t>Tsel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-Toyota-Yaris-Full-HD-Pics-Wallpapers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6-Toyota-Yaris-Ardmore-2-1024x6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04850"/>
            <a:ext cx="9144000" cy="5446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</Words>
  <Application>Microsoft Office PowerPoint</Application>
  <PresentationFormat>On-screen Show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MARKETER  YARIS BATAM HUB : 0821-7222-9423 (Tsel)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 YARIS BATAM HUB</dc:title>
  <dc:creator>LENOVO B40</dc:creator>
  <cp:lastModifiedBy>LENOVO B40</cp:lastModifiedBy>
  <cp:revision>23</cp:revision>
  <dcterms:created xsi:type="dcterms:W3CDTF">2018-01-16T06:33:35Z</dcterms:created>
  <dcterms:modified xsi:type="dcterms:W3CDTF">2018-01-17T03:12:46Z</dcterms:modified>
</cp:coreProperties>
</file>