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photoAlbum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F21-3778-4F25-89BE-D4B675A223AC}" type="datetimeFigureOut">
              <a:rPr lang="id-ID" smtClean="0"/>
              <a:t>23/01/2018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D177-F0E4-43E4-B37B-0CBF573BA1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46944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F21-3778-4F25-89BE-D4B675A223AC}" type="datetimeFigureOut">
              <a:rPr lang="id-ID" smtClean="0"/>
              <a:t>23/01/2018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D177-F0E4-43E4-B37B-0CBF573BA1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5535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F21-3778-4F25-89BE-D4B675A223AC}" type="datetimeFigureOut">
              <a:rPr lang="id-ID" smtClean="0"/>
              <a:t>23/01/2018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D177-F0E4-43E4-B37B-0CBF573BA1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5453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F21-3778-4F25-89BE-D4B675A223AC}" type="datetimeFigureOut">
              <a:rPr lang="id-ID" smtClean="0"/>
              <a:t>23/01/2018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D177-F0E4-43E4-B37B-0CBF573BA1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196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F21-3778-4F25-89BE-D4B675A223AC}" type="datetimeFigureOut">
              <a:rPr lang="id-ID" smtClean="0"/>
              <a:t>23/01/2018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D177-F0E4-43E4-B37B-0CBF573BA1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12896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F21-3778-4F25-89BE-D4B675A223AC}" type="datetimeFigureOut">
              <a:rPr lang="id-ID" smtClean="0"/>
              <a:t>23/01/2018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D177-F0E4-43E4-B37B-0CBF573BA1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45718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F21-3778-4F25-89BE-D4B675A223AC}" type="datetimeFigureOut">
              <a:rPr lang="id-ID" smtClean="0"/>
              <a:t>23/01/2018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D177-F0E4-43E4-B37B-0CBF573BA1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07983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F21-3778-4F25-89BE-D4B675A223AC}" type="datetimeFigureOut">
              <a:rPr lang="id-ID" smtClean="0"/>
              <a:t>23/01/2018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D177-F0E4-43E4-B37B-0CBF573BA1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91202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F21-3778-4F25-89BE-D4B675A223AC}" type="datetimeFigureOut">
              <a:rPr lang="id-ID" smtClean="0"/>
              <a:t>23/01/2018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D177-F0E4-43E4-B37B-0CBF573BA1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18753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F21-3778-4F25-89BE-D4B675A223AC}" type="datetimeFigureOut">
              <a:rPr lang="id-ID" smtClean="0"/>
              <a:t>23/01/2018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D177-F0E4-43E4-B37B-0CBF573BA1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24151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F21-3778-4F25-89BE-D4B675A223AC}" type="datetimeFigureOut">
              <a:rPr lang="id-ID" smtClean="0"/>
              <a:t>23/01/2018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D177-F0E4-43E4-B37B-0CBF573BA1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229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D9F21-3778-4F25-89BE-D4B675A223AC}" type="datetimeFigureOut">
              <a:rPr lang="id-ID" smtClean="0"/>
              <a:t>23/01/2018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7D177-F0E4-43E4-B37B-0CBF573BA1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11342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56792"/>
          </a:xfrm>
          <a:solidFill>
            <a:srgbClr val="FF0000"/>
          </a:solidFill>
        </p:spPr>
        <p:txBody>
          <a:bodyPr>
            <a:noAutofit/>
          </a:bodyPr>
          <a:lstStyle/>
          <a:p>
            <a:r>
              <a:rPr lang="id-ID" sz="5400" b="1" dirty="0" smtClean="0">
                <a:solidFill>
                  <a:srgbClr val="FFFF00"/>
                </a:solidFill>
              </a:rPr>
              <a:t>MARKETER </a:t>
            </a:r>
            <a:r>
              <a:rPr lang="id-ID" sz="5400" b="1" dirty="0" smtClean="0">
                <a:solidFill>
                  <a:srgbClr val="FFFF00"/>
                </a:solidFill>
              </a:rPr>
              <a:t>TOYOTA </a:t>
            </a:r>
            <a:r>
              <a:rPr lang="id-ID" sz="5400" b="1" dirty="0" smtClean="0">
                <a:solidFill>
                  <a:srgbClr val="FFFF00"/>
                </a:solidFill>
              </a:rPr>
              <a:t>BATAM</a:t>
            </a:r>
            <a:br>
              <a:rPr lang="id-ID" sz="5400" b="1" dirty="0" smtClean="0">
                <a:solidFill>
                  <a:srgbClr val="FFFF00"/>
                </a:solidFill>
              </a:rPr>
            </a:br>
            <a:r>
              <a:rPr lang="id-ID" sz="5400" b="1" dirty="0" smtClean="0">
                <a:solidFill>
                  <a:srgbClr val="FFFF00"/>
                </a:solidFill>
              </a:rPr>
              <a:t>HUB: 0821-7222-9423 (Tsel)</a:t>
            </a:r>
            <a:endParaRPr lang="id-ID" sz="5400" b="1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2896"/>
            <a:ext cx="9144000" cy="436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51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0" y="0"/>
            <a:ext cx="9144000" cy="1772816"/>
          </a:xfrm>
          <a:prstGeom prst="rect">
            <a:avLst/>
          </a:prstGeom>
          <a:solidFill>
            <a:srgbClr val="FF0000"/>
          </a:solidFill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5400" b="1" dirty="0" smtClean="0">
                <a:solidFill>
                  <a:srgbClr val="FFFF00"/>
                </a:solidFill>
              </a:rPr>
              <a:t>MARKETER </a:t>
            </a:r>
            <a:r>
              <a:rPr lang="id-ID" sz="5400" b="1" dirty="0" smtClean="0">
                <a:solidFill>
                  <a:srgbClr val="FFFF00"/>
                </a:solidFill>
              </a:rPr>
              <a:t>TOYOTA </a:t>
            </a:r>
            <a:r>
              <a:rPr lang="id-ID" sz="5400" b="1" dirty="0" smtClean="0">
                <a:solidFill>
                  <a:srgbClr val="FFFF00"/>
                </a:solidFill>
              </a:rPr>
              <a:t>BATAM</a:t>
            </a:r>
            <a:br>
              <a:rPr lang="id-ID" sz="5400" b="1" dirty="0" smtClean="0">
                <a:solidFill>
                  <a:srgbClr val="FFFF00"/>
                </a:solidFill>
              </a:rPr>
            </a:br>
            <a:r>
              <a:rPr lang="id-ID" sz="5400" b="1" dirty="0" smtClean="0">
                <a:solidFill>
                  <a:srgbClr val="FFFF00"/>
                </a:solidFill>
              </a:rPr>
              <a:t>HUB: 0821-7222-9423 (Tsel)</a:t>
            </a:r>
            <a:endParaRPr lang="id-ID" sz="5400" b="1" dirty="0">
              <a:solidFill>
                <a:srgbClr val="FFFF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71762"/>
            <a:ext cx="9036495" cy="418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20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MARKETER TOYOTA BATAM HUB: 0821-7222-9423 (Tsel)</vt:lpstr>
      <vt:lpstr>PowerPoint Presentation</vt:lpstr>
    </vt:vector>
  </TitlesOfParts>
  <Company>6QFDX-PYH2G-PPYFD-C7RJM-BBKQ8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MARKETER YARIS BATAM HUB: 0821-7222-9423 (Tsel)</dc:title>
  <dc:creator>lenovo</dc:creator>
  <cp:lastModifiedBy>lenovo</cp:lastModifiedBy>
  <cp:revision>5</cp:revision>
  <dcterms:created xsi:type="dcterms:W3CDTF">2018-01-16T06:17:25Z</dcterms:created>
  <dcterms:modified xsi:type="dcterms:W3CDTF">2018-01-23T02:50:02Z</dcterms:modified>
</cp:coreProperties>
</file>