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3999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TOYOTA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9</cp:revision>
  <dcterms:created xsi:type="dcterms:W3CDTF">2018-01-16T06:17:25Z</dcterms:created>
  <dcterms:modified xsi:type="dcterms:W3CDTF">2018-01-23T02:54:55Z</dcterms:modified>
</cp:coreProperties>
</file>