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1888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MARKETER TOYOTA BATAM HUB: 0821-7222-9423 (Tsel)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10</cp:revision>
  <dcterms:created xsi:type="dcterms:W3CDTF">2018-01-16T06:17:25Z</dcterms:created>
  <dcterms:modified xsi:type="dcterms:W3CDTF">2018-01-23T02:56:41Z</dcterms:modified>
</cp:coreProperties>
</file>