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photoAlbum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694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53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545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19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289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571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798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120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875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415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29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134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6792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id-ID" sz="5400" b="1" dirty="0" smtClean="0">
                <a:solidFill>
                  <a:srgbClr val="FFFF00"/>
                </a:solidFill>
              </a:rPr>
              <a:t>MARKETER </a:t>
            </a:r>
            <a:r>
              <a:rPr lang="id-ID" sz="5400" b="1" dirty="0" smtClean="0">
                <a:solidFill>
                  <a:srgbClr val="FFFF00"/>
                </a:solidFill>
              </a:rPr>
              <a:t>TOYOTA </a:t>
            </a:r>
            <a:r>
              <a:rPr lang="id-ID" sz="5400" b="1" dirty="0" smtClean="0">
                <a:solidFill>
                  <a:srgbClr val="FFFF00"/>
                </a:solidFill>
              </a:rPr>
              <a:t>BATAM</a:t>
            </a:r>
            <a:br>
              <a:rPr lang="id-ID" sz="5400" b="1" dirty="0" smtClean="0">
                <a:solidFill>
                  <a:srgbClr val="FFFF00"/>
                </a:solidFill>
              </a:rPr>
            </a:br>
            <a:r>
              <a:rPr lang="id-ID" sz="5400" b="1" dirty="0" smtClean="0">
                <a:solidFill>
                  <a:srgbClr val="FFFF00"/>
                </a:solidFill>
              </a:rPr>
              <a:t>HUB: 0821-7222-9423 (Tsel)</a:t>
            </a:r>
            <a:endParaRPr lang="id-ID" sz="5400" b="1" dirty="0">
              <a:solidFill>
                <a:srgbClr val="FFFF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1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rgbClr val="FF0000"/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5400" b="1" dirty="0" smtClean="0">
                <a:solidFill>
                  <a:srgbClr val="FFFF00"/>
                </a:solidFill>
              </a:rPr>
              <a:t>MARKETER </a:t>
            </a:r>
            <a:r>
              <a:rPr lang="id-ID" sz="5400" b="1" dirty="0" smtClean="0">
                <a:solidFill>
                  <a:srgbClr val="FFFF00"/>
                </a:solidFill>
              </a:rPr>
              <a:t>TOYOTA </a:t>
            </a:r>
            <a:r>
              <a:rPr lang="id-ID" sz="5400" b="1" dirty="0" smtClean="0">
                <a:solidFill>
                  <a:srgbClr val="FFFF00"/>
                </a:solidFill>
              </a:rPr>
              <a:t>BATAM</a:t>
            </a:r>
            <a:br>
              <a:rPr lang="id-ID" sz="5400" b="1" dirty="0" smtClean="0">
                <a:solidFill>
                  <a:srgbClr val="FFFF00"/>
                </a:solidFill>
              </a:rPr>
            </a:br>
            <a:r>
              <a:rPr lang="id-ID" sz="5400" b="1" dirty="0" smtClean="0">
                <a:solidFill>
                  <a:srgbClr val="FFFF00"/>
                </a:solidFill>
              </a:rPr>
              <a:t>HUB: 0821-7222-9423 (Tsel)</a:t>
            </a:r>
            <a:endParaRPr lang="id-ID" sz="5400" b="1" dirty="0">
              <a:solidFill>
                <a:srgbClr val="FFFF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MARKETER TOYOTA BATAM HUB: 0821-7222-9423 (Tsel)</vt:lpstr>
      <vt:lpstr>PowerPoint Presentation</vt:lpstr>
    </vt:vector>
  </TitlesOfParts>
  <Company>6QFDX-PYH2G-PPYFD-C7RJM-BBKQ8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MARKETER YARIS BATAM HUB: 0821-7222-9423 (Tsel)</dc:title>
  <dc:creator>lenovo</dc:creator>
  <cp:lastModifiedBy>lenovo</cp:lastModifiedBy>
  <cp:revision>12</cp:revision>
  <dcterms:created xsi:type="dcterms:W3CDTF">2018-01-16T06:17:25Z</dcterms:created>
  <dcterms:modified xsi:type="dcterms:W3CDTF">2018-01-23T03:00:39Z</dcterms:modified>
</cp:coreProperties>
</file>