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E3C-8660-4A95-A10E-3E1D147FF8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8F32-F129-4872-B380-9B107299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E3C-8660-4A95-A10E-3E1D147FF8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8F32-F129-4872-B380-9B107299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E3C-8660-4A95-A10E-3E1D147FF8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8F32-F129-4872-B380-9B107299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E3C-8660-4A95-A10E-3E1D147FF8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8F32-F129-4872-B380-9B107299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E3C-8660-4A95-A10E-3E1D147FF8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8F32-F129-4872-B380-9B107299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E3C-8660-4A95-A10E-3E1D147FF8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8F32-F129-4872-B380-9B107299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E3C-8660-4A95-A10E-3E1D147FF8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8F32-F129-4872-B380-9B107299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E3C-8660-4A95-A10E-3E1D147FF8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8F32-F129-4872-B380-9B107299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E3C-8660-4A95-A10E-3E1D147FF8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8F32-F129-4872-B380-9B107299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E3C-8660-4A95-A10E-3E1D147FF8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8F32-F129-4872-B380-9B107299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2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3E3C-8660-4A95-A10E-3E1D147FF8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8F32-F129-4872-B380-9B107299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8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3E3C-8660-4A95-A10E-3E1D147FF8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8F32-F129-4872-B380-9B107299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531" y="157859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531" y="2633771"/>
            <a:ext cx="9144000" cy="33035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55" y="2633771"/>
            <a:ext cx="5228151" cy="33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4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16" y="1825625"/>
            <a:ext cx="5292167" cy="4351338"/>
          </a:xfrm>
        </p:spPr>
      </p:pic>
    </p:spTree>
    <p:extLst>
      <p:ext uri="{BB962C8B-B14F-4D97-AF65-F5344CB8AC3E}">
        <p14:creationId xmlns:p14="http://schemas.microsoft.com/office/powerpoint/2010/main" val="396858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45" y="1825625"/>
            <a:ext cx="5624709" cy="4351338"/>
          </a:xfrm>
        </p:spPr>
      </p:pic>
    </p:spTree>
    <p:extLst>
      <p:ext uri="{BB962C8B-B14F-4D97-AF65-F5344CB8AC3E}">
        <p14:creationId xmlns:p14="http://schemas.microsoft.com/office/powerpoint/2010/main" val="135344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" r="2022"/>
          <a:stretch/>
        </p:blipFill>
        <p:spPr>
          <a:xfrm>
            <a:off x="3480839" y="1841325"/>
            <a:ext cx="5124542" cy="4335637"/>
          </a:xfrm>
        </p:spPr>
      </p:pic>
    </p:spTree>
    <p:extLst>
      <p:ext uri="{BB962C8B-B14F-4D97-AF65-F5344CB8AC3E}">
        <p14:creationId xmlns:p14="http://schemas.microsoft.com/office/powerpoint/2010/main" val="292064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" r="1402"/>
          <a:stretch/>
        </p:blipFill>
        <p:spPr>
          <a:xfrm>
            <a:off x="3655998" y="1816274"/>
            <a:ext cx="4811598" cy="4360689"/>
          </a:xfrm>
        </p:spPr>
      </p:pic>
    </p:spTree>
    <p:extLst>
      <p:ext uri="{BB962C8B-B14F-4D97-AF65-F5344CB8AC3E}">
        <p14:creationId xmlns:p14="http://schemas.microsoft.com/office/powerpoint/2010/main" val="19577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654" r="1153" b="1"/>
          <a:stretch/>
        </p:blipFill>
        <p:spPr>
          <a:xfrm>
            <a:off x="3553010" y="1753644"/>
            <a:ext cx="5027319" cy="4423319"/>
          </a:xfrm>
        </p:spPr>
      </p:pic>
    </p:spTree>
    <p:extLst>
      <p:ext uri="{BB962C8B-B14F-4D97-AF65-F5344CB8AC3E}">
        <p14:creationId xmlns:p14="http://schemas.microsoft.com/office/powerpoint/2010/main" val="57119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2" r="1961" b="-1"/>
          <a:stretch/>
        </p:blipFill>
        <p:spPr>
          <a:xfrm>
            <a:off x="3757968" y="1741118"/>
            <a:ext cx="4584366" cy="4435845"/>
          </a:xfrm>
        </p:spPr>
      </p:pic>
    </p:spTree>
    <p:extLst>
      <p:ext uri="{BB962C8B-B14F-4D97-AF65-F5344CB8AC3E}">
        <p14:creationId xmlns:p14="http://schemas.microsoft.com/office/powerpoint/2010/main" val="370148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88" y="1825625"/>
            <a:ext cx="6557224" cy="4351338"/>
          </a:xfrm>
        </p:spPr>
      </p:pic>
    </p:spTree>
    <p:extLst>
      <p:ext uri="{BB962C8B-B14F-4D97-AF65-F5344CB8AC3E}">
        <p14:creationId xmlns:p14="http://schemas.microsoft.com/office/powerpoint/2010/main" val="171734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8123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39" y="1825625"/>
            <a:ext cx="5765522" cy="4351338"/>
          </a:xfrm>
        </p:spPr>
      </p:pic>
    </p:spTree>
    <p:extLst>
      <p:ext uri="{BB962C8B-B14F-4D97-AF65-F5344CB8AC3E}">
        <p14:creationId xmlns:p14="http://schemas.microsoft.com/office/powerpoint/2010/main" val="173301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734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0" r="967"/>
          <a:stretch/>
        </p:blipFill>
        <p:spPr>
          <a:xfrm>
            <a:off x="3881993" y="1791223"/>
            <a:ext cx="4385185" cy="4385740"/>
          </a:xfrm>
        </p:spPr>
      </p:pic>
    </p:spTree>
    <p:extLst>
      <p:ext uri="{BB962C8B-B14F-4D97-AF65-F5344CB8AC3E}">
        <p14:creationId xmlns:p14="http://schemas.microsoft.com/office/powerpoint/2010/main" val="3325234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74" y="1825625"/>
            <a:ext cx="6315252" cy="4351338"/>
          </a:xfrm>
        </p:spPr>
      </p:pic>
    </p:spTree>
    <p:extLst>
      <p:ext uri="{BB962C8B-B14F-4D97-AF65-F5344CB8AC3E}">
        <p14:creationId xmlns:p14="http://schemas.microsoft.com/office/powerpoint/2010/main" val="341684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9874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89284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39131"/>
            <a:ext cx="6858000" cy="4124325"/>
          </a:xfrm>
        </p:spPr>
      </p:pic>
    </p:spTree>
    <p:extLst>
      <p:ext uri="{BB962C8B-B14F-4D97-AF65-F5344CB8AC3E}">
        <p14:creationId xmlns:p14="http://schemas.microsoft.com/office/powerpoint/2010/main" val="201548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91" y="1825625"/>
            <a:ext cx="4887618" cy="4351338"/>
          </a:xfrm>
        </p:spPr>
      </p:pic>
    </p:spTree>
    <p:extLst>
      <p:ext uri="{BB962C8B-B14F-4D97-AF65-F5344CB8AC3E}">
        <p14:creationId xmlns:p14="http://schemas.microsoft.com/office/powerpoint/2010/main" val="34908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" t="360" b="-1"/>
          <a:stretch/>
        </p:blipFill>
        <p:spPr>
          <a:xfrm>
            <a:off x="3507288" y="1841326"/>
            <a:ext cx="5247862" cy="4335637"/>
          </a:xfrm>
        </p:spPr>
      </p:pic>
    </p:spTree>
    <p:extLst>
      <p:ext uri="{BB962C8B-B14F-4D97-AF65-F5344CB8AC3E}">
        <p14:creationId xmlns:p14="http://schemas.microsoft.com/office/powerpoint/2010/main" val="239146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77" y="1825625"/>
            <a:ext cx="5337245" cy="4351338"/>
          </a:xfrm>
        </p:spPr>
      </p:pic>
    </p:spTree>
    <p:extLst>
      <p:ext uri="{BB962C8B-B14F-4D97-AF65-F5344CB8AC3E}">
        <p14:creationId xmlns:p14="http://schemas.microsoft.com/office/powerpoint/2010/main" val="220476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29" y="1825625"/>
            <a:ext cx="5012741" cy="4351338"/>
          </a:xfrm>
        </p:spPr>
      </p:pic>
    </p:spTree>
    <p:extLst>
      <p:ext uri="{BB962C8B-B14F-4D97-AF65-F5344CB8AC3E}">
        <p14:creationId xmlns:p14="http://schemas.microsoft.com/office/powerpoint/2010/main" val="21741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39" y="1825625"/>
            <a:ext cx="5230322" cy="4351338"/>
          </a:xfrm>
        </p:spPr>
      </p:pic>
    </p:spTree>
    <p:extLst>
      <p:ext uri="{BB962C8B-B14F-4D97-AF65-F5344CB8AC3E}">
        <p14:creationId xmlns:p14="http://schemas.microsoft.com/office/powerpoint/2010/main" val="60976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1825625"/>
            <a:ext cx="5515780" cy="4351338"/>
          </a:xfrm>
        </p:spPr>
      </p:pic>
    </p:spTree>
    <p:extLst>
      <p:ext uri="{BB962C8B-B14F-4D97-AF65-F5344CB8AC3E}">
        <p14:creationId xmlns:p14="http://schemas.microsoft.com/office/powerpoint/2010/main" val="393769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2019-05-13T07:14:56Z</dcterms:created>
  <dcterms:modified xsi:type="dcterms:W3CDTF">2019-05-13T07:27:50Z</dcterms:modified>
</cp:coreProperties>
</file>