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photoAlbum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67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57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706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255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58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404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034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51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57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177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20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589D-869E-4A2F-AED2-E54D3FC3860E}" type="datetimeFigureOut">
              <a:rPr lang="id-ID" smtClean="0"/>
              <a:t>27/01/2020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7184-341B-40A4-BF5B-DC591E62EA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94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1" y="1600200"/>
            <a:ext cx="7508237" cy="4525963"/>
          </a:xfrm>
        </p:spPr>
      </p:pic>
    </p:spTree>
    <p:extLst>
      <p:ext uri="{BB962C8B-B14F-4D97-AF65-F5344CB8AC3E}">
        <p14:creationId xmlns:p14="http://schemas.microsoft.com/office/powerpoint/2010/main" val="3330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2839244"/>
            <a:ext cx="2047875" cy="2047875"/>
          </a:xfrm>
        </p:spPr>
      </p:pic>
    </p:spTree>
    <p:extLst>
      <p:ext uri="{BB962C8B-B14F-4D97-AF65-F5344CB8AC3E}">
        <p14:creationId xmlns:p14="http://schemas.microsoft.com/office/powerpoint/2010/main" val="190488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67706"/>
            <a:ext cx="6629400" cy="3790950"/>
          </a:xfrm>
        </p:spPr>
      </p:pic>
    </p:spTree>
    <p:extLst>
      <p:ext uri="{BB962C8B-B14F-4D97-AF65-F5344CB8AC3E}">
        <p14:creationId xmlns:p14="http://schemas.microsoft.com/office/powerpoint/2010/main" val="319535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08945"/>
            <a:ext cx="5334000" cy="3000375"/>
          </a:xfrm>
        </p:spPr>
      </p:pic>
    </p:spTree>
    <p:extLst>
      <p:ext uri="{BB962C8B-B14F-4D97-AF65-F5344CB8AC3E}">
        <p14:creationId xmlns:p14="http://schemas.microsoft.com/office/powerpoint/2010/main" val="400667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2939256"/>
            <a:ext cx="2466975" cy="1847850"/>
          </a:xfrm>
        </p:spPr>
      </p:pic>
    </p:spTree>
    <p:extLst>
      <p:ext uri="{BB962C8B-B14F-4D97-AF65-F5344CB8AC3E}">
        <p14:creationId xmlns:p14="http://schemas.microsoft.com/office/powerpoint/2010/main" val="137620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60210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67706"/>
            <a:ext cx="6629400" cy="3790950"/>
          </a:xfrm>
        </p:spPr>
      </p:pic>
    </p:spTree>
    <p:extLst>
      <p:ext uri="{BB962C8B-B14F-4D97-AF65-F5344CB8AC3E}">
        <p14:creationId xmlns:p14="http://schemas.microsoft.com/office/powerpoint/2010/main" val="245936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388"/>
            <a:ext cx="9144000" cy="522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25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2020-01-27T07:18:39Z</dcterms:created>
  <dcterms:modified xsi:type="dcterms:W3CDTF">2020-01-27T07:24:04Z</dcterms:modified>
</cp:coreProperties>
</file>