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327" r:id="rId3"/>
    <p:sldId id="324" r:id="rId4"/>
    <p:sldId id="325" r:id="rId5"/>
    <p:sldId id="328" r:id="rId6"/>
    <p:sldId id="32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40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BBA19D-7E3E-432A-9800-202349A0CA64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B0B822-37D8-46D5-9C0B-0284BB755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87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14F3CC-CA57-408B-9823-343792AA04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303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7DB05-9DB3-4363-B720-085D6462B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8F7CB5-7EAA-4073-9E44-A658E803F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12F9B57-B875-4D50-8FCB-6A9756EFF1DF}"/>
              </a:ext>
            </a:extLst>
          </p:cNvPr>
          <p:cNvSpPr txBox="1">
            <a:spLocks/>
          </p:cNvSpPr>
          <p:nvPr userDrawn="1"/>
        </p:nvSpPr>
        <p:spPr>
          <a:xfrm>
            <a:off x="9937843" y="6360099"/>
            <a:ext cx="1327928" cy="3576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1BEF0D-F0BB-DE4B-95CE-6DB70DBA9567}" type="datetimeFigureOut">
              <a:rPr lang="en-US" smtClean="0">
                <a:solidFill>
                  <a:schemeClr val="bg1"/>
                </a:solidFill>
              </a:rPr>
              <a:pPr/>
              <a:t>6/9/2020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8E46886-54A1-4B6F-814C-12B26E93F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042" y="6356358"/>
            <a:ext cx="749300" cy="365125"/>
          </a:xfrm>
        </p:spPr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329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2AA8-F4E9-4402-B314-10A11691C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124F7D-D3C2-4E18-B88B-91F00546E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B4C91-E743-46AA-9DD6-8A88DFCA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CFFA73-6C43-495D-AF47-59CD27D8649E}" type="datetime1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99BA3-4AA2-42FA-A1BA-B8FEEEF20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0665E-CC6B-482D-926A-27601ABA1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587C-51EC-485A-A648-561758BB2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8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9050CD-DBF2-412D-A90F-9B5812D712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3B905-040C-4748-BD56-21AB29EB5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7FC52-D787-4D22-A219-3D3929E067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2390FA-1DC9-432D-B185-2657A621FFD5}" type="datetime1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DEC09-97BF-48B8-AF50-C96DD36CF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2C313-6A70-40AA-BA48-525F03FB1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587C-51EC-485A-A648-561758BB2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3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E9E5-2C58-4C06-88EE-7EE29E447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2658C-1EE7-4EFE-AEEF-E30C15102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06E6E-8811-4482-BF00-1C70BD4D5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078770-C66D-4171-9E7C-0ABB841AEEA5}" type="datetime1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FFAEE-04EC-4C64-97CC-7C0BB36CA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4827AB4-0F99-4954-9121-BF390E2815AF}"/>
              </a:ext>
            </a:extLst>
          </p:cNvPr>
          <p:cNvSpPr txBox="1">
            <a:spLocks/>
          </p:cNvSpPr>
          <p:nvPr userDrawn="1"/>
        </p:nvSpPr>
        <p:spPr>
          <a:xfrm>
            <a:off x="9937843" y="6360099"/>
            <a:ext cx="1327928" cy="3576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6/9/2020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423CFA9-D107-42BE-9F0A-E879CFD8E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042" y="6356358"/>
            <a:ext cx="749300" cy="365125"/>
          </a:xfrm>
        </p:spPr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338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B3034-93F2-4A41-BA58-643AD7D3A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CF4FF-AA23-4BF6-9815-B5532C494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760C4-0343-4BE0-A6BD-348269A830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036666-58A9-4E5D-8E05-6599033F2A1F}" type="datetime1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6EC1E-42CF-4BE3-9BA1-3288BF6A5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A919CC7-3826-49E9-9182-5E36034F0E39}"/>
              </a:ext>
            </a:extLst>
          </p:cNvPr>
          <p:cNvSpPr txBox="1">
            <a:spLocks/>
          </p:cNvSpPr>
          <p:nvPr userDrawn="1"/>
        </p:nvSpPr>
        <p:spPr>
          <a:xfrm>
            <a:off x="9937843" y="6360099"/>
            <a:ext cx="1327928" cy="3576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6/9/2020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946CD68-613D-402D-99E2-E277638D5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042" y="6356358"/>
            <a:ext cx="749300" cy="365125"/>
          </a:xfrm>
        </p:spPr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73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F7FD-CE77-4CED-AEF5-93FBCCC48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5EA0B-F537-41B3-A2D4-3DEE7A95E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DEDD0-DCEA-4D4A-919F-598424EAE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599EE-0137-45CF-BBFB-028A3129B0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F1460C-C95A-4AD3-996E-A375AC5D1CEE}" type="datetime1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F08E5-6F9A-4773-A340-97CF0FD7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DB4F4513-C2DD-4F66-9909-CEAD7673930C}"/>
              </a:ext>
            </a:extLst>
          </p:cNvPr>
          <p:cNvSpPr txBox="1">
            <a:spLocks/>
          </p:cNvSpPr>
          <p:nvPr userDrawn="1"/>
        </p:nvSpPr>
        <p:spPr>
          <a:xfrm>
            <a:off x="9937843" y="6360099"/>
            <a:ext cx="1327928" cy="3576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6/9/2020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EF35D06-4529-42BD-96A0-D49BFF5F8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042" y="6356358"/>
            <a:ext cx="749300" cy="365125"/>
          </a:xfrm>
        </p:spPr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581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F0805-4BBF-4263-8EA1-D339E272F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963A7-7875-4677-9BAA-5212127E8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CA0462-367F-44EC-A5DC-4D1D02901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C5DF0A-6E0F-49A1-9E1C-B06FF378D5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01DEFC-FA0F-4D5F-A6DA-08198BBE1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550D13-73F4-4DC2-A889-0669CAD221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B52447-3B31-4D1C-9432-D9DD62F42544}" type="datetime1">
              <a:rPr lang="en-US" smtClean="0"/>
              <a:t>6/9/2020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132410-4642-43FC-B426-EE9D160D5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B563AC-35E1-46E8-9338-E91927E90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587C-51EC-485A-A648-561758BB2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97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00296-B1B1-427C-96D7-75FECEEBF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DA3F52-07E5-41B5-A228-2291E76564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62367-210D-4419-BAE5-ABB398A211C5}" type="datetime1">
              <a:rPr lang="en-US" smtClean="0"/>
              <a:t>6/9/2020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9CF18F-75BA-41EB-9CF4-81B173D37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8315A-C3C7-42A4-B23C-B62C38C41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587C-51EC-485A-A648-561758BB2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9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2C4A6C-9D18-492E-9539-3F7461698E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A93566F-A83B-4032-A2C8-A923F341F89F}" type="datetime1">
              <a:rPr lang="en-US" smtClean="0"/>
              <a:t>6/9/2020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39D6EE-CA06-4400-8250-AE59D93AF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13AAC-AF89-4D71-856D-82A7EF034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587C-51EC-485A-A648-561758BB2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06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9D19D-0AA5-4179-84CB-B349AE88B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07EBF-CBC0-459F-BE4C-8D871A8C0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0EB32-5296-48D4-BDD2-B6FAC0188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DF6C7-35EA-4BE7-A464-F6899485D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44DD65-3807-4848-BEE6-E9CE7B6F7A5F}" type="datetime1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FD485-CB7F-4CBA-991E-6AF6BA026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C3CAB-EA1F-487B-BA34-25F490CE7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587C-51EC-485A-A648-561758BB2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2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AEAF8-1FB7-4602-8CB9-B1AEE435F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D200EB-7395-4D32-B3A9-405ECDD96E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60AB6-B91D-423F-87C0-DDC4A6067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508F0-F2B9-426A-9C9E-BDBB415862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049601-E9E3-4800-95F6-FB9AE961B88E}" type="datetime1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6D211-218F-4E61-8039-35083CD17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9F2F9-D547-4505-A3A2-AEE01E352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587C-51EC-485A-A648-561758BB2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3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D5D34-DD41-4B3A-B289-122D39C7B8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0162" y="62910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>
                <a:solidFill>
                  <a:srgbClr val="FF0000"/>
                </a:solidFill>
              </a:defRPr>
            </a:lvl1pPr>
          </a:lstStyle>
          <a:p>
            <a:fld id="{9F5B587C-51EC-485A-A648-561758BB2B9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A picture containing food&#10;&#10;Description automatically generated">
            <a:extLst>
              <a:ext uri="{FF2B5EF4-FFF2-40B4-BE49-F238E27FC236}">
                <a16:creationId xmlns:a16="http://schemas.microsoft.com/office/drawing/2014/main" id="{8FF8A7A9-3B0B-4402-9730-D1B494B1DE8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41" y="5938319"/>
            <a:ext cx="1514383" cy="107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69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2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4CD4528-F9CE-49EC-9603-120748697C96}"/>
              </a:ext>
            </a:extLst>
          </p:cNvPr>
          <p:cNvSpPr txBox="1">
            <a:spLocks/>
          </p:cNvSpPr>
          <p:nvPr/>
        </p:nvSpPr>
        <p:spPr>
          <a:xfrm>
            <a:off x="1042578" y="1161752"/>
            <a:ext cx="9911306" cy="88135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haroni" panose="020B0604020202020204" pitchFamily="2" charset="-79"/>
                <a:ea typeface="+mj-ea"/>
                <a:cs typeface="Aharoni" panose="020B0604020202020204" pitchFamily="2" charset="-79"/>
              </a:rPr>
              <a:t>Remote Monitoring System based on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haroni" panose="020B0604020202020204" pitchFamily="2" charset="-79"/>
                <a:ea typeface="+mj-ea"/>
                <a:cs typeface="Aharoni" panose="020B0604020202020204" pitchFamily="2" charset="-79"/>
              </a:rPr>
              <a:t>Nios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haroni" panose="020B0604020202020204" pitchFamily="2" charset="-79"/>
                <a:ea typeface="+mj-ea"/>
                <a:cs typeface="Aharoni" panose="020B0604020202020204" pitchFamily="2" charset="-79"/>
              </a:rPr>
              <a:t> ii and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haroni" panose="020B0604020202020204" pitchFamily="2" charset="-79"/>
                <a:ea typeface="+mj-ea"/>
                <a:cs typeface="Aharoni" panose="020B0604020202020204" pitchFamily="2" charset="-79"/>
              </a:rPr>
              <a:t>nodeMCU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haroni" panose="020B0604020202020204" pitchFamily="2" charset="-79"/>
              <a:ea typeface="+mj-ea"/>
              <a:cs typeface="Aharoni" panose="020B0604020202020204" pitchFamily="2" charset="-79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1F8BA3-3E44-4B78-A142-8610DADF3085}"/>
              </a:ext>
            </a:extLst>
          </p:cNvPr>
          <p:cNvSpPr/>
          <p:nvPr/>
        </p:nvSpPr>
        <p:spPr>
          <a:xfrm>
            <a:off x="18137" y="5481320"/>
            <a:ext cx="1808480" cy="1295400"/>
          </a:xfrm>
          <a:prstGeom prst="rect">
            <a:avLst/>
          </a:prstGeom>
          <a:solidFill>
            <a:srgbClr val="464646"/>
          </a:solidFill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7BF4B7-045D-4C26-90EB-5F0E3DF9A6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53" y="5633720"/>
            <a:ext cx="1832364" cy="1295400"/>
          </a:xfrm>
          <a:prstGeom prst="rect">
            <a:avLst/>
          </a:prstGeom>
        </p:spPr>
      </p:pic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1F7E57FA-E3AB-4D0B-A7CC-F1F05CC06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F9BBFE-CCE1-445F-855D-81EC70CD47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111" y="2437026"/>
            <a:ext cx="5110240" cy="25551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3CCC3FD-9DA9-4873-ACAE-F8B7D08DF652}"/>
              </a:ext>
            </a:extLst>
          </p:cNvPr>
          <p:cNvSpPr/>
          <p:nvPr/>
        </p:nvSpPr>
        <p:spPr>
          <a:xfrm>
            <a:off x="3048000" y="5125888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prstClr val="white"/>
                </a:solidFill>
                <a:latin typeface="Freestyle Script" panose="030804020302050B0404" pitchFamily="66" charset="0"/>
              </a:rPr>
              <a:t>B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eestyle Script" panose="030804020302050B0404" pitchFamily="66" charset="0"/>
                <a:ea typeface="+mn-ea"/>
                <a:cs typeface="+mn-cs"/>
              </a:rPr>
              <a:t>y: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eestyle Script" panose="030804020302050B0404" pitchFamily="66" charset="0"/>
                <a:ea typeface="+mn-ea"/>
                <a:cs typeface="+mn-cs"/>
              </a:rPr>
              <a:t>Ammar Reda</a:t>
            </a:r>
          </a:p>
        </p:txBody>
      </p:sp>
    </p:spTree>
    <p:extLst>
      <p:ext uri="{BB962C8B-B14F-4D97-AF65-F5344CB8AC3E}">
        <p14:creationId xmlns:p14="http://schemas.microsoft.com/office/powerpoint/2010/main" val="3391749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90BFB-8C17-4706-8719-54781CD4E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8CD2E1-148F-41C1-8038-5B84D8FD4101}"/>
              </a:ext>
            </a:extLst>
          </p:cNvPr>
          <p:cNvSpPr txBox="1"/>
          <p:nvPr/>
        </p:nvSpPr>
        <p:spPr>
          <a:xfrm>
            <a:off x="921434" y="694791"/>
            <a:ext cx="636597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Block Diagram of the system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05DC05-FA5C-4696-859D-232E28778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1" y="1447928"/>
            <a:ext cx="8367712" cy="460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71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90BFB-8C17-4706-8719-54781CD4E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8CD2E1-148F-41C1-8038-5B84D8FD4101}"/>
              </a:ext>
            </a:extLst>
          </p:cNvPr>
          <p:cNvSpPr txBox="1"/>
          <p:nvPr/>
        </p:nvSpPr>
        <p:spPr>
          <a:xfrm>
            <a:off x="652498" y="488508"/>
            <a:ext cx="636597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Block Diagram of the </a:t>
            </a:r>
            <a:r>
              <a:rPr kumimoji="0" lang="en-US" sz="2800" b="1" i="0" u="sng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</a:t>
            </a: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1D84E52-2BA6-40C9-BEA9-A901F3244E67}"/>
              </a:ext>
            </a:extLst>
          </p:cNvPr>
          <p:cNvSpPr/>
          <p:nvPr/>
        </p:nvSpPr>
        <p:spPr>
          <a:xfrm>
            <a:off x="7705297" y="1911976"/>
            <a:ext cx="3803071" cy="3522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6F56CC-5F55-4940-8DED-BFFAEAC951F3}"/>
              </a:ext>
            </a:extLst>
          </p:cNvPr>
          <p:cNvSpPr/>
          <p:nvPr/>
        </p:nvSpPr>
        <p:spPr>
          <a:xfrm>
            <a:off x="8655626" y="2321300"/>
            <a:ext cx="2337955" cy="20781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Nios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ii </a:t>
            </a: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EBA4ED-464C-49F7-A1AD-52B80F652F13}"/>
              </a:ext>
            </a:extLst>
          </p:cNvPr>
          <p:cNvSpPr txBox="1"/>
          <p:nvPr/>
        </p:nvSpPr>
        <p:spPr>
          <a:xfrm>
            <a:off x="9182110" y="4661907"/>
            <a:ext cx="1130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DE0-Nano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FPGA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0B0C2D9-C556-47AC-8B45-4E3B30B5FD93}"/>
              </a:ext>
            </a:extLst>
          </p:cNvPr>
          <p:cNvSpPr/>
          <p:nvPr/>
        </p:nvSpPr>
        <p:spPr>
          <a:xfrm>
            <a:off x="3560617" y="1671128"/>
            <a:ext cx="1946565" cy="2247619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NodeMCU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5D7460-65C6-4A12-80BE-EC6BEBA6B2F3}"/>
              </a:ext>
            </a:extLst>
          </p:cNvPr>
          <p:cNvSpPr/>
          <p:nvPr/>
        </p:nvSpPr>
        <p:spPr>
          <a:xfrm>
            <a:off x="5070764" y="2135116"/>
            <a:ext cx="436418" cy="13196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1C0DE2-5518-42A4-A074-A5AFA94CC37C}"/>
              </a:ext>
            </a:extLst>
          </p:cNvPr>
          <p:cNvSpPr txBox="1"/>
          <p:nvPr/>
        </p:nvSpPr>
        <p:spPr>
          <a:xfrm>
            <a:off x="5001875" y="2379438"/>
            <a:ext cx="5741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TX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RX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GND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5FBFBE9-18C5-42FA-B27F-D64C60AA70C8}"/>
              </a:ext>
            </a:extLst>
          </p:cNvPr>
          <p:cNvSpPr/>
          <p:nvPr/>
        </p:nvSpPr>
        <p:spPr>
          <a:xfrm>
            <a:off x="3560616" y="4175588"/>
            <a:ext cx="1946565" cy="2247619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MCP3008</a:t>
            </a: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ADC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34F06E9-4060-4503-AAE6-32175084C3CD}"/>
              </a:ext>
            </a:extLst>
          </p:cNvPr>
          <p:cNvSpPr/>
          <p:nvPr/>
        </p:nvSpPr>
        <p:spPr>
          <a:xfrm>
            <a:off x="5001875" y="4639576"/>
            <a:ext cx="493184" cy="13196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9B61A6B-EEB1-459B-B82A-0D7B0BC58EB7}"/>
              </a:ext>
            </a:extLst>
          </p:cNvPr>
          <p:cNvSpPr txBox="1"/>
          <p:nvPr/>
        </p:nvSpPr>
        <p:spPr>
          <a:xfrm>
            <a:off x="4931516" y="4825572"/>
            <a:ext cx="6783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CLK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DOUT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536A4B4-22BE-48C3-BB8D-DEE5AD370BB5}"/>
              </a:ext>
            </a:extLst>
          </p:cNvPr>
          <p:cNvSpPr/>
          <p:nvPr/>
        </p:nvSpPr>
        <p:spPr>
          <a:xfrm>
            <a:off x="3548494" y="4488873"/>
            <a:ext cx="400695" cy="5226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92BB89-9E76-44B6-98C2-2A6C1A971E82}"/>
              </a:ext>
            </a:extLst>
          </p:cNvPr>
          <p:cNvSpPr txBox="1"/>
          <p:nvPr/>
        </p:nvSpPr>
        <p:spPr>
          <a:xfrm>
            <a:off x="3486026" y="4488873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CH0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EAAF090-F183-4AA9-84B5-FA49AC083550}"/>
              </a:ext>
            </a:extLst>
          </p:cNvPr>
          <p:cNvSpPr/>
          <p:nvPr/>
        </p:nvSpPr>
        <p:spPr>
          <a:xfrm>
            <a:off x="8115300" y="2564808"/>
            <a:ext cx="540326" cy="16303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159397C-0838-4AFA-A379-9ED77F7E596E}"/>
              </a:ext>
            </a:extLst>
          </p:cNvPr>
          <p:cNvSpPr txBox="1"/>
          <p:nvPr/>
        </p:nvSpPr>
        <p:spPr>
          <a:xfrm>
            <a:off x="8064702" y="2588773"/>
            <a:ext cx="6415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TX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RX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SCLK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MISO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MOSI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SS_N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E5A2CFD-45E2-4E4F-AEFD-34AE44F7FBEB}"/>
              </a:ext>
            </a:extLst>
          </p:cNvPr>
          <p:cNvCxnSpPr>
            <a:cxnSpLocks/>
          </p:cNvCxnSpPr>
          <p:nvPr/>
        </p:nvCxnSpPr>
        <p:spPr>
          <a:xfrm flipH="1">
            <a:off x="5450135" y="2794936"/>
            <a:ext cx="2665166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D5BC9A37-41C4-433F-82F2-274DE2FA714B}"/>
              </a:ext>
            </a:extLst>
          </p:cNvPr>
          <p:cNvCxnSpPr/>
          <p:nvPr/>
        </p:nvCxnSpPr>
        <p:spPr>
          <a:xfrm>
            <a:off x="5494192" y="2533323"/>
            <a:ext cx="2620241" cy="448556"/>
          </a:xfrm>
          <a:prstGeom prst="bentConnector3">
            <a:avLst>
              <a:gd name="adj1" fmla="val 16292"/>
            </a:avLst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4E33AD0B-37FA-4C82-B01C-8C2908696A71}"/>
              </a:ext>
            </a:extLst>
          </p:cNvPr>
          <p:cNvCxnSpPr/>
          <p:nvPr/>
        </p:nvCxnSpPr>
        <p:spPr>
          <a:xfrm rot="10800000" flipV="1">
            <a:off x="5507181" y="3210434"/>
            <a:ext cx="2607252" cy="1801083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26F01559-4ED9-4936-809D-DA23E83C6BDE}"/>
              </a:ext>
            </a:extLst>
          </p:cNvPr>
          <p:cNvCxnSpPr>
            <a:cxnSpLocks/>
          </p:cNvCxnSpPr>
          <p:nvPr/>
        </p:nvCxnSpPr>
        <p:spPr>
          <a:xfrm flipV="1">
            <a:off x="5576071" y="3454761"/>
            <a:ext cx="2538362" cy="1732111"/>
          </a:xfrm>
          <a:prstGeom prst="bentConnector3">
            <a:avLst>
              <a:gd name="adj1" fmla="val 56550"/>
            </a:avLst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1" name="Connector: Elbow 1030">
            <a:extLst>
              <a:ext uri="{FF2B5EF4-FFF2-40B4-BE49-F238E27FC236}">
                <a16:creationId xmlns:a16="http://schemas.microsoft.com/office/drawing/2014/main" id="{2862BD38-5E23-43E6-A17B-A37BD413700C}"/>
              </a:ext>
            </a:extLst>
          </p:cNvPr>
          <p:cNvCxnSpPr/>
          <p:nvPr/>
        </p:nvCxnSpPr>
        <p:spPr>
          <a:xfrm rot="10800000" flipV="1">
            <a:off x="5507180" y="3643199"/>
            <a:ext cx="2607253" cy="1798851"/>
          </a:xfrm>
          <a:prstGeom prst="bentConnector3">
            <a:avLst>
              <a:gd name="adj1" fmla="val 32465"/>
            </a:avLst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BDF57B11-BC4F-47E1-A3B2-DDA9F4C5FC23}"/>
              </a:ext>
            </a:extLst>
          </p:cNvPr>
          <p:cNvCxnSpPr/>
          <p:nvPr/>
        </p:nvCxnSpPr>
        <p:spPr>
          <a:xfrm rot="10800000" flipV="1">
            <a:off x="5473029" y="3963030"/>
            <a:ext cx="2607253" cy="1798851"/>
          </a:xfrm>
          <a:prstGeom prst="bentConnector3">
            <a:avLst>
              <a:gd name="adj1" fmla="val 23298"/>
            </a:avLst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39" name="Picture 1038">
            <a:extLst>
              <a:ext uri="{FF2B5EF4-FFF2-40B4-BE49-F238E27FC236}">
                <a16:creationId xmlns:a16="http://schemas.microsoft.com/office/drawing/2014/main" id="{95298FBC-0FAC-4C2A-8942-EDDC930A3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245" y="3432761"/>
            <a:ext cx="858975" cy="907430"/>
          </a:xfrm>
          <a:prstGeom prst="rect">
            <a:avLst/>
          </a:prstGeom>
        </p:spPr>
      </p:pic>
      <p:pic>
        <p:nvPicPr>
          <p:cNvPr id="1042" name="Picture 6">
            <a:extLst>
              <a:ext uri="{FF2B5EF4-FFF2-40B4-BE49-F238E27FC236}">
                <a16:creationId xmlns:a16="http://schemas.microsoft.com/office/drawing/2014/main" id="{89BCF1D0-5CAB-4375-B78A-D350F43D8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139" y="4781260"/>
            <a:ext cx="726378" cy="726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6" name="Connector: Elbow 1045">
            <a:extLst>
              <a:ext uri="{FF2B5EF4-FFF2-40B4-BE49-F238E27FC236}">
                <a16:creationId xmlns:a16="http://schemas.microsoft.com/office/drawing/2014/main" id="{FA87738F-3C55-4003-96C5-14F533A20592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06474" y="4874529"/>
            <a:ext cx="629898" cy="63342"/>
          </a:xfrm>
          <a:prstGeom prst="bentConnector2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0" name="Straight Arrow Connector 1049">
            <a:extLst>
              <a:ext uri="{FF2B5EF4-FFF2-40B4-BE49-F238E27FC236}">
                <a16:creationId xmlns:a16="http://schemas.microsoft.com/office/drawing/2014/main" id="{07387781-7FEC-4A3C-9690-D643AEB8E7C7}"/>
              </a:ext>
            </a:extLst>
          </p:cNvPr>
          <p:cNvCxnSpPr/>
          <p:nvPr/>
        </p:nvCxnSpPr>
        <p:spPr>
          <a:xfrm>
            <a:off x="1849582" y="4340190"/>
            <a:ext cx="0" cy="59768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1" name="TextBox 1050">
            <a:extLst>
              <a:ext uri="{FF2B5EF4-FFF2-40B4-BE49-F238E27FC236}">
                <a16:creationId xmlns:a16="http://schemas.microsoft.com/office/drawing/2014/main" id="{8D9A19BF-6453-439A-AEB2-CD9620AD7747}"/>
              </a:ext>
            </a:extLst>
          </p:cNvPr>
          <p:cNvSpPr txBox="1"/>
          <p:nvPr/>
        </p:nvSpPr>
        <p:spPr>
          <a:xfrm>
            <a:off x="1598084" y="4888982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3v3</a:t>
            </a:r>
          </a:p>
        </p:txBody>
      </p:sp>
      <p:cxnSp>
        <p:nvCxnSpPr>
          <p:cNvPr id="1056" name="Connector: Elbow 1055">
            <a:extLst>
              <a:ext uri="{FF2B5EF4-FFF2-40B4-BE49-F238E27FC236}">
                <a16:creationId xmlns:a16="http://schemas.microsoft.com/office/drawing/2014/main" id="{3EA0954C-5353-40F2-95CC-6AA9B3D8BC4E}"/>
              </a:ext>
            </a:extLst>
          </p:cNvPr>
          <p:cNvCxnSpPr>
            <a:stCxn id="1039" idx="2"/>
          </p:cNvCxnSpPr>
          <p:nvPr/>
        </p:nvCxnSpPr>
        <p:spPr>
          <a:xfrm rot="16200000" flipH="1">
            <a:off x="2607633" y="3710290"/>
            <a:ext cx="298839" cy="1558639"/>
          </a:xfrm>
          <a:prstGeom prst="bentConnector2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0" name="Straight Connector 1059">
            <a:extLst>
              <a:ext uri="{FF2B5EF4-FFF2-40B4-BE49-F238E27FC236}">
                <a16:creationId xmlns:a16="http://schemas.microsoft.com/office/drawing/2014/main" id="{CB7A984C-570B-444C-ACBA-6B22EBF5F5BC}"/>
              </a:ext>
            </a:extLst>
          </p:cNvPr>
          <p:cNvCxnSpPr>
            <a:cxnSpLocks/>
          </p:cNvCxnSpPr>
          <p:nvPr/>
        </p:nvCxnSpPr>
        <p:spPr>
          <a:xfrm>
            <a:off x="2120984" y="4340190"/>
            <a:ext cx="0" cy="221419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2" name="Arc 1061">
            <a:extLst>
              <a:ext uri="{FF2B5EF4-FFF2-40B4-BE49-F238E27FC236}">
                <a16:creationId xmlns:a16="http://schemas.microsoft.com/office/drawing/2014/main" id="{57DB4786-99F4-4021-BF53-19C0E6FFEB1D}"/>
              </a:ext>
            </a:extLst>
          </p:cNvPr>
          <p:cNvSpPr/>
          <p:nvPr/>
        </p:nvSpPr>
        <p:spPr>
          <a:xfrm>
            <a:off x="2025130" y="4572113"/>
            <a:ext cx="184788" cy="439404"/>
          </a:xfrm>
          <a:prstGeom prst="arc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64" name="Connector: Elbow 1063">
            <a:extLst>
              <a:ext uri="{FF2B5EF4-FFF2-40B4-BE49-F238E27FC236}">
                <a16:creationId xmlns:a16="http://schemas.microsoft.com/office/drawing/2014/main" id="{A50168A8-EE6E-4042-A0F3-2CC66E3166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2485168" y="4455137"/>
            <a:ext cx="146056" cy="696555"/>
          </a:xfrm>
          <a:prstGeom prst="bentConnector4">
            <a:avLst>
              <a:gd name="adj1" fmla="val 99601"/>
              <a:gd name="adj2" fmla="val 50000"/>
            </a:avLst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32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90BFB-8C17-4706-8719-54781CD4E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8CD2E1-148F-41C1-8038-5B84D8FD4101}"/>
              </a:ext>
            </a:extLst>
          </p:cNvPr>
          <p:cNvSpPr txBox="1"/>
          <p:nvPr/>
        </p:nvSpPr>
        <p:spPr>
          <a:xfrm>
            <a:off x="868168" y="801323"/>
            <a:ext cx="636597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Block Diagram of </a:t>
            </a:r>
            <a:r>
              <a:rPr kumimoji="0" lang="en-US" sz="2800" b="1" i="0" u="sng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nios</a:t>
            </a: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system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B7E692-4D83-4698-AED5-389C7B17AD03}"/>
              </a:ext>
            </a:extLst>
          </p:cNvPr>
          <p:cNvSpPr/>
          <p:nvPr/>
        </p:nvSpPr>
        <p:spPr>
          <a:xfrm>
            <a:off x="633844" y="3190010"/>
            <a:ext cx="10276611" cy="768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Avalon interconnect fabric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0F6A8E-0796-473C-83B8-C1D6504DCBC6}"/>
              </a:ext>
            </a:extLst>
          </p:cNvPr>
          <p:cNvSpPr/>
          <p:nvPr/>
        </p:nvSpPr>
        <p:spPr>
          <a:xfrm>
            <a:off x="2275609" y="1802744"/>
            <a:ext cx="1506681" cy="8936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Nios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II processor</a:t>
            </a:r>
          </a:p>
        </p:txBody>
      </p:sp>
      <p:sp>
        <p:nvSpPr>
          <p:cNvPr id="10" name="Arrow: Up-Down 9">
            <a:extLst>
              <a:ext uri="{FF2B5EF4-FFF2-40B4-BE49-F238E27FC236}">
                <a16:creationId xmlns:a16="http://schemas.microsoft.com/office/drawing/2014/main" id="{16F59A28-0F5E-46B4-B434-7B4F03D6CB00}"/>
              </a:ext>
            </a:extLst>
          </p:cNvPr>
          <p:cNvSpPr/>
          <p:nvPr/>
        </p:nvSpPr>
        <p:spPr>
          <a:xfrm>
            <a:off x="2880880" y="2696363"/>
            <a:ext cx="309130" cy="51443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92060B0-5869-4464-8A6C-E7AD87551FBA}"/>
              </a:ext>
            </a:extLst>
          </p:cNvPr>
          <p:cNvSpPr/>
          <p:nvPr/>
        </p:nvSpPr>
        <p:spPr>
          <a:xfrm>
            <a:off x="768927" y="4473368"/>
            <a:ext cx="1506681" cy="8936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Onchip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RAM</a:t>
            </a:r>
          </a:p>
        </p:txBody>
      </p:sp>
      <p:sp>
        <p:nvSpPr>
          <p:cNvPr id="32" name="Arrow: Up-Down 31">
            <a:extLst>
              <a:ext uri="{FF2B5EF4-FFF2-40B4-BE49-F238E27FC236}">
                <a16:creationId xmlns:a16="http://schemas.microsoft.com/office/drawing/2014/main" id="{3E9247DA-64B3-4404-8DB6-7EBD3A14FBAF}"/>
              </a:ext>
            </a:extLst>
          </p:cNvPr>
          <p:cNvSpPr/>
          <p:nvPr/>
        </p:nvSpPr>
        <p:spPr>
          <a:xfrm>
            <a:off x="1367703" y="3958938"/>
            <a:ext cx="309130" cy="51443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A152F3B-FAF6-40DB-98AA-92544C436D4B}"/>
              </a:ext>
            </a:extLst>
          </p:cNvPr>
          <p:cNvSpPr/>
          <p:nvPr/>
        </p:nvSpPr>
        <p:spPr>
          <a:xfrm>
            <a:off x="2436669" y="4473368"/>
            <a:ext cx="1506681" cy="8936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Jtag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UART</a:t>
            </a:r>
          </a:p>
        </p:txBody>
      </p:sp>
      <p:sp>
        <p:nvSpPr>
          <p:cNvPr id="34" name="Arrow: Up-Down 33">
            <a:extLst>
              <a:ext uri="{FF2B5EF4-FFF2-40B4-BE49-F238E27FC236}">
                <a16:creationId xmlns:a16="http://schemas.microsoft.com/office/drawing/2014/main" id="{8FE805A6-B07B-4C1C-9316-CB189DB37D77}"/>
              </a:ext>
            </a:extLst>
          </p:cNvPr>
          <p:cNvSpPr/>
          <p:nvPr/>
        </p:nvSpPr>
        <p:spPr>
          <a:xfrm>
            <a:off x="3035445" y="3958938"/>
            <a:ext cx="309130" cy="51443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7342E80-2319-4A2B-9BE3-35B58D9B2B8E}"/>
              </a:ext>
            </a:extLst>
          </p:cNvPr>
          <p:cNvSpPr/>
          <p:nvPr/>
        </p:nvSpPr>
        <p:spPr>
          <a:xfrm>
            <a:off x="4092073" y="4473368"/>
            <a:ext cx="1506681" cy="8936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Interval Timer</a:t>
            </a:r>
          </a:p>
        </p:txBody>
      </p:sp>
      <p:sp>
        <p:nvSpPr>
          <p:cNvPr id="36" name="Arrow: Up-Down 35">
            <a:extLst>
              <a:ext uri="{FF2B5EF4-FFF2-40B4-BE49-F238E27FC236}">
                <a16:creationId xmlns:a16="http://schemas.microsoft.com/office/drawing/2014/main" id="{D7188F54-267B-4EFD-A5D9-6B94F8D05719}"/>
              </a:ext>
            </a:extLst>
          </p:cNvPr>
          <p:cNvSpPr/>
          <p:nvPr/>
        </p:nvSpPr>
        <p:spPr>
          <a:xfrm>
            <a:off x="4690849" y="3958938"/>
            <a:ext cx="309130" cy="51443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80616A5-236E-4BAC-86F5-B91F4640E64C}"/>
              </a:ext>
            </a:extLst>
          </p:cNvPr>
          <p:cNvSpPr/>
          <p:nvPr/>
        </p:nvSpPr>
        <p:spPr>
          <a:xfrm>
            <a:off x="5747477" y="4473368"/>
            <a:ext cx="1506681" cy="8936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 ID</a:t>
            </a:r>
          </a:p>
        </p:txBody>
      </p:sp>
      <p:sp>
        <p:nvSpPr>
          <p:cNvPr id="38" name="Arrow: Up-Down 37">
            <a:extLst>
              <a:ext uri="{FF2B5EF4-FFF2-40B4-BE49-F238E27FC236}">
                <a16:creationId xmlns:a16="http://schemas.microsoft.com/office/drawing/2014/main" id="{89180DE9-ACE3-4C51-9151-DEE2394CB70A}"/>
              </a:ext>
            </a:extLst>
          </p:cNvPr>
          <p:cNvSpPr/>
          <p:nvPr/>
        </p:nvSpPr>
        <p:spPr>
          <a:xfrm>
            <a:off x="6346253" y="3958938"/>
            <a:ext cx="309130" cy="51443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3277BF2-B9F4-4106-A777-68CA704D1F0B}"/>
              </a:ext>
            </a:extLst>
          </p:cNvPr>
          <p:cNvSpPr/>
          <p:nvPr/>
        </p:nvSpPr>
        <p:spPr>
          <a:xfrm>
            <a:off x="7440539" y="4473368"/>
            <a:ext cx="1506681" cy="89361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RS</a:t>
            </a:r>
            <a:r>
              <a:rPr kumimoji="0" lang="ar-E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232</a:t>
            </a:r>
            <a:br>
              <a:rPr kumimoji="0" lang="ar-E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UART</a:t>
            </a:r>
          </a:p>
        </p:txBody>
      </p:sp>
      <p:sp>
        <p:nvSpPr>
          <p:cNvPr id="40" name="Arrow: Up-Down 39">
            <a:extLst>
              <a:ext uri="{FF2B5EF4-FFF2-40B4-BE49-F238E27FC236}">
                <a16:creationId xmlns:a16="http://schemas.microsoft.com/office/drawing/2014/main" id="{FDD6776C-0B15-41EA-8D65-36BB67A7D24F}"/>
              </a:ext>
            </a:extLst>
          </p:cNvPr>
          <p:cNvSpPr/>
          <p:nvPr/>
        </p:nvSpPr>
        <p:spPr>
          <a:xfrm>
            <a:off x="8039315" y="3958938"/>
            <a:ext cx="309130" cy="51443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E0C9945-60D4-47AA-B6A9-1042BAC62295}"/>
              </a:ext>
            </a:extLst>
          </p:cNvPr>
          <p:cNvSpPr/>
          <p:nvPr/>
        </p:nvSpPr>
        <p:spPr>
          <a:xfrm>
            <a:off x="9204942" y="4473368"/>
            <a:ext cx="1506681" cy="89361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SPI</a:t>
            </a:r>
            <a:br>
              <a:rPr kumimoji="0" lang="ar-E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(3 wire serial)</a:t>
            </a:r>
          </a:p>
        </p:txBody>
      </p:sp>
      <p:sp>
        <p:nvSpPr>
          <p:cNvPr id="42" name="Arrow: Up-Down 41">
            <a:extLst>
              <a:ext uri="{FF2B5EF4-FFF2-40B4-BE49-F238E27FC236}">
                <a16:creationId xmlns:a16="http://schemas.microsoft.com/office/drawing/2014/main" id="{59244E78-2B02-4EB6-A860-6240F753C8E4}"/>
              </a:ext>
            </a:extLst>
          </p:cNvPr>
          <p:cNvSpPr/>
          <p:nvPr/>
        </p:nvSpPr>
        <p:spPr>
          <a:xfrm>
            <a:off x="9803718" y="3958938"/>
            <a:ext cx="309130" cy="51443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2841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90BFB-8C17-4706-8719-54781CD4E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8CD2E1-148F-41C1-8038-5B84D8FD4101}"/>
              </a:ext>
            </a:extLst>
          </p:cNvPr>
          <p:cNvSpPr txBox="1"/>
          <p:nvPr/>
        </p:nvSpPr>
        <p:spPr>
          <a:xfrm>
            <a:off x="273365" y="222055"/>
            <a:ext cx="636597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Flow chart of </a:t>
            </a:r>
            <a:r>
              <a:rPr kumimoji="0" lang="en-US" sz="2800" b="1" i="0" u="sng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nios</a:t>
            </a: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800" b="1" u="sng" dirty="0">
                <a:solidFill>
                  <a:prstClr val="white"/>
                </a:solidFill>
                <a:latin typeface="Calibri" panose="020F0502020204030204"/>
              </a:rPr>
              <a:t>ii program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3E4D1ECC-3E8F-470A-8B2D-41A04991A87C}"/>
              </a:ext>
            </a:extLst>
          </p:cNvPr>
          <p:cNvSpPr/>
          <p:nvPr/>
        </p:nvSpPr>
        <p:spPr>
          <a:xfrm>
            <a:off x="2050742" y="758565"/>
            <a:ext cx="701336" cy="6924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F9B3181A-829B-4085-A6FB-622EDFE69421}"/>
              </a:ext>
            </a:extLst>
          </p:cNvPr>
          <p:cNvSpPr/>
          <p:nvPr/>
        </p:nvSpPr>
        <p:spPr>
          <a:xfrm>
            <a:off x="1535837" y="4088644"/>
            <a:ext cx="1731146" cy="102192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Convert the readings to the actual analog voltage value </a:t>
            </a: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458E860A-4FB4-4B7E-B1BC-35DAA09089B2}"/>
              </a:ext>
            </a:extLst>
          </p:cNvPr>
          <p:cNvSpPr/>
          <p:nvPr/>
        </p:nvSpPr>
        <p:spPr>
          <a:xfrm>
            <a:off x="1535837" y="5338414"/>
            <a:ext cx="1731146" cy="102192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Convert the reading to a string of fixed size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28ADAC7-CB73-429A-9039-4F324B14427C}"/>
              </a:ext>
            </a:extLst>
          </p:cNvPr>
          <p:cNvCxnSpPr>
            <a:cxnSpLocks/>
          </p:cNvCxnSpPr>
          <p:nvPr/>
        </p:nvCxnSpPr>
        <p:spPr>
          <a:xfrm>
            <a:off x="2401410" y="2611026"/>
            <a:ext cx="0" cy="22784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2004FC6-4198-4ACA-BC5A-DA1C2386135F}"/>
              </a:ext>
            </a:extLst>
          </p:cNvPr>
          <p:cNvCxnSpPr>
            <a:cxnSpLocks/>
          </p:cNvCxnSpPr>
          <p:nvPr/>
        </p:nvCxnSpPr>
        <p:spPr>
          <a:xfrm>
            <a:off x="2401410" y="3860796"/>
            <a:ext cx="0" cy="22784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66932C6-B950-40DF-81E1-3A8CFD07A4E5}"/>
              </a:ext>
            </a:extLst>
          </p:cNvPr>
          <p:cNvCxnSpPr>
            <a:cxnSpLocks/>
          </p:cNvCxnSpPr>
          <p:nvPr/>
        </p:nvCxnSpPr>
        <p:spPr>
          <a:xfrm>
            <a:off x="2401410" y="5110566"/>
            <a:ext cx="0" cy="22784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E73E155-7705-4509-98F6-03FC0511518D}"/>
              </a:ext>
            </a:extLst>
          </p:cNvPr>
          <p:cNvCxnSpPr>
            <a:cxnSpLocks/>
          </p:cNvCxnSpPr>
          <p:nvPr/>
        </p:nvCxnSpPr>
        <p:spPr>
          <a:xfrm>
            <a:off x="2380696" y="1451023"/>
            <a:ext cx="0" cy="22784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D5C84FF-F499-4F81-ADA7-FED4E4724A1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789304" y="2317628"/>
            <a:ext cx="4687981" cy="3463771"/>
          </a:xfrm>
          <a:prstGeom prst="bentConnector5">
            <a:avLst>
              <a:gd name="adj1" fmla="val -4876"/>
              <a:gd name="adj2" fmla="val 50000"/>
              <a:gd name="adj3" fmla="val 10487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Data 15">
            <a:extLst>
              <a:ext uri="{FF2B5EF4-FFF2-40B4-BE49-F238E27FC236}">
                <a16:creationId xmlns:a16="http://schemas.microsoft.com/office/drawing/2014/main" id="{04F04DA8-4CC5-4B99-B4BF-FE5F38B6543D}"/>
              </a:ext>
            </a:extLst>
          </p:cNvPr>
          <p:cNvSpPr/>
          <p:nvPr/>
        </p:nvSpPr>
        <p:spPr>
          <a:xfrm>
            <a:off x="1515124" y="1681042"/>
            <a:ext cx="1731144" cy="89681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Sending start byte to the ADC</a:t>
            </a:r>
          </a:p>
        </p:txBody>
      </p:sp>
      <p:sp>
        <p:nvSpPr>
          <p:cNvPr id="48" name="Flowchart: Data 47">
            <a:extLst>
              <a:ext uri="{FF2B5EF4-FFF2-40B4-BE49-F238E27FC236}">
                <a16:creationId xmlns:a16="http://schemas.microsoft.com/office/drawing/2014/main" id="{E185B462-1727-4893-8BFF-60A3F73DC661}"/>
              </a:ext>
            </a:extLst>
          </p:cNvPr>
          <p:cNvSpPr/>
          <p:nvPr/>
        </p:nvSpPr>
        <p:spPr>
          <a:xfrm>
            <a:off x="1377746" y="2872042"/>
            <a:ext cx="1731144" cy="89681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Reading the two bytes received from the ADC  </a:t>
            </a:r>
          </a:p>
        </p:txBody>
      </p:sp>
      <p:sp>
        <p:nvSpPr>
          <p:cNvPr id="19" name="Flowchart: Data 18">
            <a:extLst>
              <a:ext uri="{FF2B5EF4-FFF2-40B4-BE49-F238E27FC236}">
                <a16:creationId xmlns:a16="http://schemas.microsoft.com/office/drawing/2014/main" id="{B62084D5-3FDE-4406-8446-AA61B6090D43}"/>
              </a:ext>
            </a:extLst>
          </p:cNvPr>
          <p:cNvSpPr/>
          <p:nvPr/>
        </p:nvSpPr>
        <p:spPr>
          <a:xfrm>
            <a:off x="4659396" y="1738222"/>
            <a:ext cx="2237169" cy="123110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Sending the string to </a:t>
            </a:r>
            <a:r>
              <a:rPr lang="en-US" sz="1400" b="1" dirty="0" err="1"/>
              <a:t>nodeMCU</a:t>
            </a:r>
            <a:r>
              <a:rPr lang="en-US" sz="1400" b="1" dirty="0"/>
              <a:t> through UART, Character by character</a:t>
            </a:r>
          </a:p>
        </p:txBody>
      </p:sp>
    </p:spTree>
    <p:extLst>
      <p:ext uri="{BB962C8B-B14F-4D97-AF65-F5344CB8AC3E}">
        <p14:creationId xmlns:p14="http://schemas.microsoft.com/office/powerpoint/2010/main" val="2672313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90BFB-8C17-4706-8719-54781CD4E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762EA48-8BE8-4AF8-8C31-A3E131326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64" y="667167"/>
            <a:ext cx="9689866" cy="521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29883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659</TotalTime>
  <Words>148</Words>
  <Application>Microsoft Office PowerPoint</Application>
  <PresentationFormat>Widescreen</PresentationFormat>
  <Paragraphs>41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Aharoni</vt:lpstr>
      <vt:lpstr>Arial</vt:lpstr>
      <vt:lpstr>Calibri</vt:lpstr>
      <vt:lpstr>Calibri Light</vt:lpstr>
      <vt:lpstr>Freestyle Script</vt:lpstr>
      <vt:lpstr>Wingdings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Ammar147002</dc:creator>
  <cp:lastModifiedBy>Ammar147002</cp:lastModifiedBy>
  <cp:revision>8</cp:revision>
  <dcterms:created xsi:type="dcterms:W3CDTF">2020-05-09T03:56:50Z</dcterms:created>
  <dcterms:modified xsi:type="dcterms:W3CDTF">2020-06-09T12:26:41Z</dcterms:modified>
</cp:coreProperties>
</file>