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7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ED2A6-3740-4105-9772-7C42AE2AC504}" v="507" dt="2022-11-07T13:52:51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obi" userId="140b9e08e3cc6d78" providerId="LiveId" clId="{251ED2A6-3740-4105-9772-7C42AE2AC504}"/>
    <pc:docChg chg="undo custSel addSld delSld modSld sldOrd">
      <pc:chgData name="Ammar Hobi" userId="140b9e08e3cc6d78" providerId="LiveId" clId="{251ED2A6-3740-4105-9772-7C42AE2AC504}" dt="2022-11-07T13:52:51.353" v="3782"/>
      <pc:docMkLst>
        <pc:docMk/>
      </pc:docMkLst>
      <pc:sldChg chg="addSp modSp mod">
        <pc:chgData name="Ammar Hobi" userId="140b9e08e3cc6d78" providerId="LiveId" clId="{251ED2A6-3740-4105-9772-7C42AE2AC504}" dt="2022-11-02T07:32:10.657" v="92" actId="27636"/>
        <pc:sldMkLst>
          <pc:docMk/>
          <pc:sldMk cId="3443567911" sldId="256"/>
        </pc:sldMkLst>
        <pc:spChg chg="mod">
          <ac:chgData name="Ammar Hobi" userId="140b9e08e3cc6d78" providerId="LiveId" clId="{251ED2A6-3740-4105-9772-7C42AE2AC504}" dt="2022-11-02T07:26:28.802" v="8" actId="403"/>
          <ac:spMkLst>
            <pc:docMk/>
            <pc:sldMk cId="3443567911" sldId="256"/>
            <ac:spMk id="2" creationId="{D9988FA7-71BB-AC2F-5091-F18298056D38}"/>
          </ac:spMkLst>
        </pc:spChg>
        <pc:spChg chg="mod">
          <ac:chgData name="Ammar Hobi" userId="140b9e08e3cc6d78" providerId="LiveId" clId="{251ED2A6-3740-4105-9772-7C42AE2AC504}" dt="2022-11-02T07:29:17.147" v="12" actId="20577"/>
          <ac:spMkLst>
            <pc:docMk/>
            <pc:sldMk cId="3443567911" sldId="256"/>
            <ac:spMk id="3" creationId="{247976E7-F140-BA78-5E36-A9DA7555982D}"/>
          </ac:spMkLst>
        </pc:spChg>
        <pc:spChg chg="mod">
          <ac:chgData name="Ammar Hobi" userId="140b9e08e3cc6d78" providerId="LiveId" clId="{251ED2A6-3740-4105-9772-7C42AE2AC504}" dt="2022-11-02T07:32:10.657" v="92" actId="27636"/>
          <ac:spMkLst>
            <pc:docMk/>
            <pc:sldMk cId="3443567911" sldId="256"/>
            <ac:spMk id="5" creationId="{48A22219-0CFF-6C38-9130-C1307620259F}"/>
          </ac:spMkLst>
        </pc:spChg>
        <pc:picChg chg="add mod">
          <ac:chgData name="Ammar Hobi" userId="140b9e08e3cc6d78" providerId="LiveId" clId="{251ED2A6-3740-4105-9772-7C42AE2AC504}" dt="2022-11-02T07:31:57.633" v="87" actId="171"/>
          <ac:picMkLst>
            <pc:docMk/>
            <pc:sldMk cId="3443567911" sldId="256"/>
            <ac:picMk id="1026" creationId="{E8BEFC5A-1159-5708-9F20-3070AA6EB08B}"/>
          </ac:picMkLst>
        </pc:picChg>
      </pc:sldChg>
      <pc:sldChg chg="addSp delSp modSp new mod setBg modAnim">
        <pc:chgData name="Ammar Hobi" userId="140b9e08e3cc6d78" providerId="LiveId" clId="{251ED2A6-3740-4105-9772-7C42AE2AC504}" dt="2022-11-07T12:07:32.627" v="3504" actId="1076"/>
        <pc:sldMkLst>
          <pc:docMk/>
          <pc:sldMk cId="2994838181" sldId="257"/>
        </pc:sldMkLst>
        <pc:spChg chg="mod">
          <ac:chgData name="Ammar Hobi" userId="140b9e08e3cc6d78" providerId="LiveId" clId="{251ED2A6-3740-4105-9772-7C42AE2AC504}" dt="2022-11-07T12:07:32.627" v="3504" actId="1076"/>
          <ac:spMkLst>
            <pc:docMk/>
            <pc:sldMk cId="2994838181" sldId="257"/>
            <ac:spMk id="2" creationId="{6DE5A435-7BD3-75B1-0676-6EA1510FB2DB}"/>
          </ac:spMkLst>
        </pc:spChg>
        <pc:spChg chg="add del mod">
          <ac:chgData name="Ammar Hobi" userId="140b9e08e3cc6d78" providerId="LiveId" clId="{251ED2A6-3740-4105-9772-7C42AE2AC504}" dt="2022-11-03T09:26:35.802" v="1091" actId="478"/>
          <ac:spMkLst>
            <pc:docMk/>
            <pc:sldMk cId="2994838181" sldId="257"/>
            <ac:spMk id="3" creationId="{1D0F33B9-CA6A-FE1C-65C7-0CFE373E3569}"/>
          </ac:spMkLst>
        </pc:spChg>
        <pc:spChg chg="del">
          <ac:chgData name="Ammar Hobi" userId="140b9e08e3cc6d78" providerId="LiveId" clId="{251ED2A6-3740-4105-9772-7C42AE2AC504}" dt="2022-11-02T07:33:18.187" v="123"/>
          <ac:spMkLst>
            <pc:docMk/>
            <pc:sldMk cId="2994838181" sldId="257"/>
            <ac:spMk id="3" creationId="{2B656311-06A9-FDD2-1139-A870B1C5A410}"/>
          </ac:spMkLst>
        </pc:spChg>
        <pc:spChg chg="add mod">
          <ac:chgData name="Ammar Hobi" userId="140b9e08e3cc6d78" providerId="LiveId" clId="{251ED2A6-3740-4105-9772-7C42AE2AC504}" dt="2022-11-03T18:29:56.704" v="2829" actId="207"/>
          <ac:spMkLst>
            <pc:docMk/>
            <pc:sldMk cId="2994838181" sldId="257"/>
            <ac:spMk id="4" creationId="{2BCAA1EC-09A9-92CD-DBDA-C35822EDF6FE}"/>
          </ac:spMkLst>
        </pc:spChg>
        <pc:spChg chg="add mod">
          <ac:chgData name="Ammar Hobi" userId="140b9e08e3cc6d78" providerId="LiveId" clId="{251ED2A6-3740-4105-9772-7C42AE2AC504}" dt="2022-11-03T12:40:33.412" v="1169" actId="20577"/>
          <ac:spMkLst>
            <pc:docMk/>
            <pc:sldMk cId="2994838181" sldId="257"/>
            <ac:spMk id="7" creationId="{9022933B-E701-7464-EDFD-DC3FA13290CF}"/>
          </ac:spMkLst>
        </pc:spChg>
        <pc:spChg chg="add mod">
          <ac:chgData name="Ammar Hobi" userId="140b9e08e3cc6d78" providerId="LiveId" clId="{251ED2A6-3740-4105-9772-7C42AE2AC504}" dt="2022-11-03T12:40:58.853" v="1191" actId="20577"/>
          <ac:spMkLst>
            <pc:docMk/>
            <pc:sldMk cId="2994838181" sldId="257"/>
            <ac:spMk id="8" creationId="{5F76EEBC-FA77-20C7-C6A1-4BAA3C7EA994}"/>
          </ac:spMkLst>
        </pc:spChg>
        <pc:spChg chg="add">
          <ac:chgData name="Ammar Hobi" userId="140b9e08e3cc6d78" providerId="LiveId" clId="{251ED2A6-3740-4105-9772-7C42AE2AC504}" dt="2022-11-02T07:43:58.700" v="144" actId="26606"/>
          <ac:spMkLst>
            <pc:docMk/>
            <pc:sldMk cId="2994838181" sldId="257"/>
            <ac:spMk id="2057" creationId="{99ED5833-B85B-4103-8A3B-CAB0308E6C15}"/>
          </ac:spMkLst>
        </pc:spChg>
        <pc:picChg chg="add mod">
          <ac:chgData name="Ammar Hobi" userId="140b9e08e3cc6d78" providerId="LiveId" clId="{251ED2A6-3740-4105-9772-7C42AE2AC504}" dt="2022-11-03T12:39:14.894" v="1128" actId="1076"/>
          <ac:picMkLst>
            <pc:docMk/>
            <pc:sldMk cId="2994838181" sldId="257"/>
            <ac:picMk id="6" creationId="{6B33D962-3D99-3025-2A11-E005882C3FAA}"/>
          </ac:picMkLst>
        </pc:picChg>
        <pc:picChg chg="add mod">
          <ac:chgData name="Ammar Hobi" userId="140b9e08e3cc6d78" providerId="LiveId" clId="{251ED2A6-3740-4105-9772-7C42AE2AC504}" dt="2022-11-03T12:39:10.419" v="1127" actId="1076"/>
          <ac:picMkLst>
            <pc:docMk/>
            <pc:sldMk cId="2994838181" sldId="257"/>
            <ac:picMk id="1026" creationId="{0B7C6549-2922-CF0B-8166-5A6ED8DC8794}"/>
          </ac:picMkLst>
        </pc:picChg>
        <pc:picChg chg="add del mod">
          <ac:chgData name="Ammar Hobi" userId="140b9e08e3cc6d78" providerId="LiveId" clId="{251ED2A6-3740-4105-9772-7C42AE2AC504}" dt="2022-11-02T20:06:10.711" v="349" actId="478"/>
          <ac:picMkLst>
            <pc:docMk/>
            <pc:sldMk cId="2994838181" sldId="257"/>
            <ac:picMk id="2050" creationId="{EE8F6EB0-D6A5-B6A0-9545-F4DCFEF3DFB4}"/>
          </ac:picMkLst>
        </pc:picChg>
        <pc:picChg chg="add del mod">
          <ac:chgData name="Ammar Hobi" userId="140b9e08e3cc6d78" providerId="LiveId" clId="{251ED2A6-3740-4105-9772-7C42AE2AC504}" dt="2022-11-03T12:36:04.385" v="1109" actId="478"/>
          <ac:picMkLst>
            <pc:docMk/>
            <pc:sldMk cId="2994838181" sldId="257"/>
            <ac:picMk id="2052" creationId="{113E166C-CD4B-80A7-30D2-0014767329D2}"/>
          </ac:picMkLst>
        </pc:picChg>
      </pc:sldChg>
      <pc:sldChg chg="addSp delSp modSp new mod">
        <pc:chgData name="Ammar Hobi" userId="140b9e08e3cc6d78" providerId="LiveId" clId="{251ED2A6-3740-4105-9772-7C42AE2AC504}" dt="2022-11-02T07:50:24.680" v="211" actId="14100"/>
        <pc:sldMkLst>
          <pc:docMk/>
          <pc:sldMk cId="3308362552" sldId="258"/>
        </pc:sldMkLst>
        <pc:spChg chg="del mod">
          <ac:chgData name="Ammar Hobi" userId="140b9e08e3cc6d78" providerId="LiveId" clId="{251ED2A6-3740-4105-9772-7C42AE2AC504}" dt="2022-11-02T07:50:03.254" v="204" actId="21"/>
          <ac:spMkLst>
            <pc:docMk/>
            <pc:sldMk cId="3308362552" sldId="258"/>
            <ac:spMk id="2" creationId="{B2836E35-763E-CB68-0A22-46815283B033}"/>
          </ac:spMkLst>
        </pc:spChg>
        <pc:spChg chg="del">
          <ac:chgData name="Ammar Hobi" userId="140b9e08e3cc6d78" providerId="LiveId" clId="{251ED2A6-3740-4105-9772-7C42AE2AC504}" dt="2022-11-02T07:50:10.412" v="206" actId="478"/>
          <ac:spMkLst>
            <pc:docMk/>
            <pc:sldMk cId="3308362552" sldId="258"/>
            <ac:spMk id="3" creationId="{ED6CC229-D8A9-7868-092D-109FDCEBB136}"/>
          </ac:spMkLst>
        </pc:spChg>
        <pc:spChg chg="add del mod">
          <ac:chgData name="Ammar Hobi" userId="140b9e08e3cc6d78" providerId="LiveId" clId="{251ED2A6-3740-4105-9772-7C42AE2AC504}" dt="2022-11-02T07:50:07.426" v="205" actId="478"/>
          <ac:spMkLst>
            <pc:docMk/>
            <pc:sldMk cId="3308362552" sldId="258"/>
            <ac:spMk id="6" creationId="{C43095BC-E2D9-BBEB-0D05-9B07712061C6}"/>
          </ac:spMkLst>
        </pc:spChg>
        <pc:picChg chg="add mod">
          <ac:chgData name="Ammar Hobi" userId="140b9e08e3cc6d78" providerId="LiveId" clId="{251ED2A6-3740-4105-9772-7C42AE2AC504}" dt="2022-11-02T07:50:24.680" v="211" actId="14100"/>
          <ac:picMkLst>
            <pc:docMk/>
            <pc:sldMk cId="3308362552" sldId="258"/>
            <ac:picMk id="4" creationId="{7B06FF85-D7BE-5418-083A-EE5E0F2D99A3}"/>
          </ac:picMkLst>
        </pc:picChg>
      </pc:sldChg>
      <pc:sldChg chg="addSp delSp modSp new mod setBg modAnim">
        <pc:chgData name="Ammar Hobi" userId="140b9e08e3cc6d78" providerId="LiveId" clId="{251ED2A6-3740-4105-9772-7C42AE2AC504}" dt="2022-11-03T18:30:51.805" v="2835"/>
        <pc:sldMkLst>
          <pc:docMk/>
          <pc:sldMk cId="895197505" sldId="259"/>
        </pc:sldMkLst>
        <pc:spChg chg="del">
          <ac:chgData name="Ammar Hobi" userId="140b9e08e3cc6d78" providerId="LiveId" clId="{251ED2A6-3740-4105-9772-7C42AE2AC504}" dt="2022-11-02T07:51:39.495" v="214" actId="26606"/>
          <ac:spMkLst>
            <pc:docMk/>
            <pc:sldMk cId="895197505" sldId="259"/>
            <ac:spMk id="2" creationId="{5B3E2EB8-674A-3C61-A9F7-4092FBD1E047}"/>
          </ac:spMkLst>
        </pc:spChg>
        <pc:spChg chg="del">
          <ac:chgData name="Ammar Hobi" userId="140b9e08e3cc6d78" providerId="LiveId" clId="{251ED2A6-3740-4105-9772-7C42AE2AC504}" dt="2022-11-02T07:51:39.495" v="214" actId="26606"/>
          <ac:spMkLst>
            <pc:docMk/>
            <pc:sldMk cId="895197505" sldId="259"/>
            <ac:spMk id="3" creationId="{10F9BC17-608C-9A22-5527-F622B009D42C}"/>
          </ac:spMkLst>
        </pc:spChg>
        <pc:spChg chg="add mod ord">
          <ac:chgData name="Ammar Hobi" userId="140b9e08e3cc6d78" providerId="LiveId" clId="{251ED2A6-3740-4105-9772-7C42AE2AC504}" dt="2022-11-02T07:54:23.226" v="233" actId="208"/>
          <ac:spMkLst>
            <pc:docMk/>
            <pc:sldMk cId="895197505" sldId="259"/>
            <ac:spMk id="5" creationId="{C2AEFD26-200F-324B-1E67-FD5400C4E662}"/>
          </ac:spMkLst>
        </pc:spChg>
        <pc:spChg chg="add">
          <ac:chgData name="Ammar Hobi" userId="140b9e08e3cc6d78" providerId="LiveId" clId="{251ED2A6-3740-4105-9772-7C42AE2AC504}" dt="2022-11-02T07:51:39.495" v="214" actId="26606"/>
          <ac:spMkLst>
            <pc:docMk/>
            <pc:sldMk cId="895197505" sldId="259"/>
            <ac:spMk id="9" creationId="{42A4FC2C-047E-45A5-965D-8E1E3BF09BC6}"/>
          </ac:spMkLst>
        </pc:spChg>
        <pc:picChg chg="add mod">
          <ac:chgData name="Ammar Hobi" userId="140b9e08e3cc6d78" providerId="LiveId" clId="{251ED2A6-3740-4105-9772-7C42AE2AC504}" dt="2022-11-02T07:51:39.495" v="214" actId="26606"/>
          <ac:picMkLst>
            <pc:docMk/>
            <pc:sldMk cId="895197505" sldId="259"/>
            <ac:picMk id="4" creationId="{13A78C0C-A1E3-71BA-D0C5-7B710D7F3B5D}"/>
          </ac:picMkLst>
        </pc:picChg>
      </pc:sldChg>
      <pc:sldChg chg="addSp delSp modSp new del mod setBg">
        <pc:chgData name="Ammar Hobi" userId="140b9e08e3cc6d78" providerId="LiveId" clId="{251ED2A6-3740-4105-9772-7C42AE2AC504}" dt="2022-11-03T09:33:31.088" v="1103" actId="47"/>
        <pc:sldMkLst>
          <pc:docMk/>
          <pc:sldMk cId="2657794977" sldId="260"/>
        </pc:sldMkLst>
        <pc:spChg chg="del">
          <ac:chgData name="Ammar Hobi" userId="140b9e08e3cc6d78" providerId="LiveId" clId="{251ED2A6-3740-4105-9772-7C42AE2AC504}" dt="2022-11-02T20:04:20.296" v="347" actId="26606"/>
          <ac:spMkLst>
            <pc:docMk/>
            <pc:sldMk cId="2657794977" sldId="260"/>
            <ac:spMk id="2" creationId="{592A08E0-EF9E-09DD-F475-B8670975F1B9}"/>
          </ac:spMkLst>
        </pc:spChg>
        <pc:spChg chg="del">
          <ac:chgData name="Ammar Hobi" userId="140b9e08e3cc6d78" providerId="LiveId" clId="{251ED2A6-3740-4105-9772-7C42AE2AC504}" dt="2022-11-02T20:04:20.296" v="347" actId="26606"/>
          <ac:spMkLst>
            <pc:docMk/>
            <pc:sldMk cId="2657794977" sldId="260"/>
            <ac:spMk id="3" creationId="{78528810-D279-6483-F6FC-D2B0AE7A93C6}"/>
          </ac:spMkLst>
        </pc:spChg>
        <pc:picChg chg="add mod">
          <ac:chgData name="Ammar Hobi" userId="140b9e08e3cc6d78" providerId="LiveId" clId="{251ED2A6-3740-4105-9772-7C42AE2AC504}" dt="2022-11-02T20:04:20.296" v="347" actId="26606"/>
          <ac:picMkLst>
            <pc:docMk/>
            <pc:sldMk cId="2657794977" sldId="260"/>
            <ac:picMk id="4" creationId="{40853884-5E5B-FBDA-1D58-99AD2EAD6B7E}"/>
          </ac:picMkLst>
        </pc:picChg>
      </pc:sldChg>
      <pc:sldChg chg="addSp delSp modSp new mod ord setBg delAnim modAnim">
        <pc:chgData name="Ammar Hobi" userId="140b9e08e3cc6d78" providerId="LiveId" clId="{251ED2A6-3740-4105-9772-7C42AE2AC504}" dt="2022-11-07T13:52:51.353" v="3782"/>
        <pc:sldMkLst>
          <pc:docMk/>
          <pc:sldMk cId="3649378700" sldId="261"/>
        </pc:sldMkLst>
        <pc:spChg chg="mod">
          <ac:chgData name="Ammar Hobi" userId="140b9e08e3cc6d78" providerId="LiveId" clId="{251ED2A6-3740-4105-9772-7C42AE2AC504}" dt="2022-11-02T20:06:53.753" v="359" actId="26606"/>
          <ac:spMkLst>
            <pc:docMk/>
            <pc:sldMk cId="3649378700" sldId="261"/>
            <ac:spMk id="2" creationId="{D37C9F86-3FAC-E5E3-D53A-A936A6E3E11A}"/>
          </ac:spMkLst>
        </pc:spChg>
        <pc:spChg chg="del mod">
          <ac:chgData name="Ammar Hobi" userId="140b9e08e3cc6d78" providerId="LiveId" clId="{251ED2A6-3740-4105-9772-7C42AE2AC504}" dt="2022-11-02T20:06:53.753" v="359" actId="26606"/>
          <ac:spMkLst>
            <pc:docMk/>
            <pc:sldMk cId="3649378700" sldId="261"/>
            <ac:spMk id="3" creationId="{04651FA8-F22E-E447-E241-4260426E6F4F}"/>
          </ac:spMkLst>
        </pc:spChg>
        <pc:spChg chg="add del mod">
          <ac:chgData name="Ammar Hobi" userId="140b9e08e3cc6d78" providerId="LiveId" clId="{251ED2A6-3740-4105-9772-7C42AE2AC504}" dt="2022-11-07T12:51:59.458" v="3714" actId="478"/>
          <ac:spMkLst>
            <pc:docMk/>
            <pc:sldMk cId="3649378700" sldId="261"/>
            <ac:spMk id="3" creationId="{CA67AC51-7614-CAFE-4ACC-9C90D28BEA5B}"/>
          </ac:spMkLst>
        </pc:spChg>
        <pc:spChg chg="del mod topLvl">
          <ac:chgData name="Ammar Hobi" userId="140b9e08e3cc6d78" providerId="LiveId" clId="{251ED2A6-3740-4105-9772-7C42AE2AC504}" dt="2022-11-07T12:44:06.844" v="3560" actId="478"/>
          <ac:spMkLst>
            <pc:docMk/>
            <pc:sldMk cId="3649378700" sldId="261"/>
            <ac:spMk id="4" creationId="{C2D8DB57-8723-7B2C-F9C6-9056DBD1A6CB}"/>
          </ac:spMkLst>
        </pc:spChg>
        <pc:spChg chg="add mod">
          <ac:chgData name="Ammar Hobi" userId="140b9e08e3cc6d78" providerId="LiveId" clId="{251ED2A6-3740-4105-9772-7C42AE2AC504}" dt="2022-11-07T12:52:14.717" v="3716" actId="1076"/>
          <ac:spMkLst>
            <pc:docMk/>
            <pc:sldMk cId="3649378700" sldId="261"/>
            <ac:spMk id="5" creationId="{A0843B8F-16B7-1430-AA1D-6AA66B92674A}"/>
          </ac:spMkLst>
        </pc:spChg>
        <pc:spChg chg="del mod topLvl">
          <ac:chgData name="Ammar Hobi" userId="140b9e08e3cc6d78" providerId="LiveId" clId="{251ED2A6-3740-4105-9772-7C42AE2AC504}" dt="2022-11-07T12:44:14.628" v="3566" actId="478"/>
          <ac:spMkLst>
            <pc:docMk/>
            <pc:sldMk cId="3649378700" sldId="261"/>
            <ac:spMk id="6" creationId="{F4F7A5D2-5FA5-A369-6B0D-3B2BA165028B}"/>
          </ac:spMkLst>
        </pc:spChg>
        <pc:spChg chg="del mod topLvl">
          <ac:chgData name="Ammar Hobi" userId="140b9e08e3cc6d78" providerId="LiveId" clId="{251ED2A6-3740-4105-9772-7C42AE2AC504}" dt="2022-11-07T12:44:07.857" v="3561" actId="478"/>
          <ac:spMkLst>
            <pc:docMk/>
            <pc:sldMk cId="3649378700" sldId="261"/>
            <ac:spMk id="7" creationId="{01B05CD1-1E23-ED09-C742-E0E6034EBA8F}"/>
          </ac:spMkLst>
        </pc:spChg>
        <pc:spChg chg="del mod topLvl">
          <ac:chgData name="Ammar Hobi" userId="140b9e08e3cc6d78" providerId="LiveId" clId="{251ED2A6-3740-4105-9772-7C42AE2AC504}" dt="2022-11-07T12:44:13.246" v="3565" actId="478"/>
          <ac:spMkLst>
            <pc:docMk/>
            <pc:sldMk cId="3649378700" sldId="261"/>
            <ac:spMk id="8" creationId="{78B23993-17DB-1099-97F4-1815F189864B}"/>
          </ac:spMkLst>
        </pc:spChg>
        <pc:spChg chg="add">
          <ac:chgData name="Ammar Hobi" userId="140b9e08e3cc6d78" providerId="LiveId" clId="{251ED2A6-3740-4105-9772-7C42AE2AC504}" dt="2022-11-02T20:06:53.753" v="359" actId="26606"/>
          <ac:spMkLst>
            <pc:docMk/>
            <pc:sldMk cId="3649378700" sldId="261"/>
            <ac:spMk id="9" creationId="{BACC6370-2D7E-4714-9D71-7542949D7D5D}"/>
          </ac:spMkLst>
        </pc:spChg>
        <pc:spChg chg="del mod topLvl">
          <ac:chgData name="Ammar Hobi" userId="140b9e08e3cc6d78" providerId="LiveId" clId="{251ED2A6-3740-4105-9772-7C42AE2AC504}" dt="2022-11-07T12:44:08.841" v="3562" actId="478"/>
          <ac:spMkLst>
            <pc:docMk/>
            <pc:sldMk cId="3649378700" sldId="261"/>
            <ac:spMk id="10" creationId="{8162EE13-655A-7812-0563-B2900E438686}"/>
          </ac:spMkLst>
        </pc:spChg>
        <pc:spChg chg="add">
          <ac:chgData name="Ammar Hobi" userId="140b9e08e3cc6d78" providerId="LiveId" clId="{251ED2A6-3740-4105-9772-7C42AE2AC504}" dt="2022-11-02T20:06:53.753" v="359" actId="26606"/>
          <ac:spMkLst>
            <pc:docMk/>
            <pc:sldMk cId="3649378700" sldId="261"/>
            <ac:spMk id="11" creationId="{F68B3F68-107C-434F-AA38-110D5EA91B85}"/>
          </ac:spMkLst>
        </pc:spChg>
        <pc:spChg chg="del mod topLvl">
          <ac:chgData name="Ammar Hobi" userId="140b9e08e3cc6d78" providerId="LiveId" clId="{251ED2A6-3740-4105-9772-7C42AE2AC504}" dt="2022-11-07T12:44:11.417" v="3564" actId="478"/>
          <ac:spMkLst>
            <pc:docMk/>
            <pc:sldMk cId="3649378700" sldId="261"/>
            <ac:spMk id="12" creationId="{33690891-F901-8FBF-4FDF-20D29FBB83E2}"/>
          </ac:spMkLst>
        </pc:spChg>
        <pc:spChg chg="add">
          <ac:chgData name="Ammar Hobi" userId="140b9e08e3cc6d78" providerId="LiveId" clId="{251ED2A6-3740-4105-9772-7C42AE2AC504}" dt="2022-11-02T20:06:53.753" v="359" actId="26606"/>
          <ac:spMkLst>
            <pc:docMk/>
            <pc:sldMk cId="3649378700" sldId="261"/>
            <ac:spMk id="13" creationId="{AAD0DBB9-1A4B-4391-81D4-CB19F9AB918A}"/>
          </ac:spMkLst>
        </pc:spChg>
        <pc:spChg chg="add mod">
          <ac:chgData name="Ammar Hobi" userId="140b9e08e3cc6d78" providerId="LiveId" clId="{251ED2A6-3740-4105-9772-7C42AE2AC504}" dt="2022-11-07T13:28:24.126" v="3773" actId="1076"/>
          <ac:spMkLst>
            <pc:docMk/>
            <pc:sldMk cId="3649378700" sldId="261"/>
            <ac:spMk id="14" creationId="{70476AAE-9138-FE11-9C9B-56D8A8A2E36E}"/>
          </ac:spMkLst>
        </pc:spChg>
        <pc:spChg chg="add">
          <ac:chgData name="Ammar Hobi" userId="140b9e08e3cc6d78" providerId="LiveId" clId="{251ED2A6-3740-4105-9772-7C42AE2AC504}" dt="2022-11-02T20:06:53.753" v="359" actId="26606"/>
          <ac:spMkLst>
            <pc:docMk/>
            <pc:sldMk cId="3649378700" sldId="261"/>
            <ac:spMk id="15" creationId="{063BBA22-50EA-4C4D-BE05-F1CE4E63AA56}"/>
          </ac:spMkLst>
        </pc:spChg>
        <pc:spChg chg="add mod">
          <ac:chgData name="Ammar Hobi" userId="140b9e08e3cc6d78" providerId="LiveId" clId="{251ED2A6-3740-4105-9772-7C42AE2AC504}" dt="2022-11-07T13:28:27.063" v="3774" actId="1076"/>
          <ac:spMkLst>
            <pc:docMk/>
            <pc:sldMk cId="3649378700" sldId="261"/>
            <ac:spMk id="16" creationId="{053C3B8D-A8AB-76D6-32E3-6452B464B95A}"/>
          </ac:spMkLst>
        </pc:spChg>
        <pc:spChg chg="add mod">
          <ac:chgData name="Ammar Hobi" userId="140b9e08e3cc6d78" providerId="LiveId" clId="{251ED2A6-3740-4105-9772-7C42AE2AC504}" dt="2022-11-07T12:52:25.562" v="3720" actId="1076"/>
          <ac:spMkLst>
            <pc:docMk/>
            <pc:sldMk cId="3649378700" sldId="261"/>
            <ac:spMk id="17" creationId="{EEF17098-BF30-5A14-435A-8280ED948DA9}"/>
          </ac:spMkLst>
        </pc:spChg>
        <pc:spChg chg="add mod">
          <ac:chgData name="Ammar Hobi" userId="140b9e08e3cc6d78" providerId="LiveId" clId="{251ED2A6-3740-4105-9772-7C42AE2AC504}" dt="2022-11-07T12:52:28.597" v="3721" actId="1076"/>
          <ac:spMkLst>
            <pc:docMk/>
            <pc:sldMk cId="3649378700" sldId="261"/>
            <ac:spMk id="18" creationId="{9509F384-0740-BBCA-24CC-09EA63545F44}"/>
          </ac:spMkLst>
        </pc:spChg>
        <pc:spChg chg="add mod">
          <ac:chgData name="Ammar Hobi" userId="140b9e08e3cc6d78" providerId="LiveId" clId="{251ED2A6-3740-4105-9772-7C42AE2AC504}" dt="2022-11-07T13:28:48.100" v="3776" actId="20577"/>
          <ac:spMkLst>
            <pc:docMk/>
            <pc:sldMk cId="3649378700" sldId="261"/>
            <ac:spMk id="20" creationId="{56E6F994-E342-4632-5B11-4B09BDB3B37F}"/>
          </ac:spMkLst>
        </pc:spChg>
        <pc:spChg chg="add mod">
          <ac:chgData name="Ammar Hobi" userId="140b9e08e3cc6d78" providerId="LiveId" clId="{251ED2A6-3740-4105-9772-7C42AE2AC504}" dt="2022-11-07T13:40:41.103" v="3777" actId="1076"/>
          <ac:spMkLst>
            <pc:docMk/>
            <pc:sldMk cId="3649378700" sldId="261"/>
            <ac:spMk id="21" creationId="{7793AB62-FE96-9265-B237-6E5884C411B8}"/>
          </ac:spMkLst>
        </pc:spChg>
        <pc:grpChg chg="del mod">
          <ac:chgData name="Ammar Hobi" userId="140b9e08e3cc6d78" providerId="LiveId" clId="{251ED2A6-3740-4105-9772-7C42AE2AC504}" dt="2022-11-03T18:24:28.413" v="2704" actId="165"/>
          <ac:grpSpMkLst>
            <pc:docMk/>
            <pc:sldMk cId="3649378700" sldId="261"/>
            <ac:grpSpMk id="3" creationId="{C373AD2E-71E7-3D26-2047-F925E11CA0DE}"/>
          </ac:grpSpMkLst>
        </pc:grpChg>
        <pc:graphicFrameChg chg="add del mod">
          <ac:chgData name="Ammar Hobi" userId="140b9e08e3cc6d78" providerId="LiveId" clId="{251ED2A6-3740-4105-9772-7C42AE2AC504}" dt="2022-11-03T18:24:24.031" v="2703" actId="18245"/>
          <ac:graphicFrameMkLst>
            <pc:docMk/>
            <pc:sldMk cId="3649378700" sldId="261"/>
            <ac:graphicFrameMk id="5" creationId="{FF67F22A-6458-F041-799E-7FE5563F3E38}"/>
          </ac:graphicFrameMkLst>
        </pc:graphicFrameChg>
        <pc:picChg chg="add mod">
          <ac:chgData name="Ammar Hobi" userId="140b9e08e3cc6d78" providerId="LiveId" clId="{251ED2A6-3740-4105-9772-7C42AE2AC504}" dt="2022-11-07T12:52:14.717" v="3716" actId="1076"/>
          <ac:picMkLst>
            <pc:docMk/>
            <pc:sldMk cId="3649378700" sldId="261"/>
            <ac:picMk id="19" creationId="{18E371D7-572C-0680-5012-3D3110407AAF}"/>
          </ac:picMkLst>
        </pc:picChg>
      </pc:sldChg>
      <pc:sldChg chg="addSp delSp modSp new mod ord modAnim">
        <pc:chgData name="Ammar Hobi" userId="140b9e08e3cc6d78" providerId="LiveId" clId="{251ED2A6-3740-4105-9772-7C42AE2AC504}" dt="2022-11-07T13:17:19.555" v="3772" actId="20577"/>
        <pc:sldMkLst>
          <pc:docMk/>
          <pc:sldMk cId="1660083140" sldId="262"/>
        </pc:sldMkLst>
        <pc:spChg chg="del">
          <ac:chgData name="Ammar Hobi" userId="140b9e08e3cc6d78" providerId="LiveId" clId="{251ED2A6-3740-4105-9772-7C42AE2AC504}" dt="2022-11-02T20:13:49.860" v="362" actId="478"/>
          <ac:spMkLst>
            <pc:docMk/>
            <pc:sldMk cId="1660083140" sldId="262"/>
            <ac:spMk id="2" creationId="{1830F4EE-6290-D26E-B3A9-4133615EC0EE}"/>
          </ac:spMkLst>
        </pc:spChg>
        <pc:spChg chg="add del mod">
          <ac:chgData name="Ammar Hobi" userId="140b9e08e3cc6d78" providerId="LiveId" clId="{251ED2A6-3740-4105-9772-7C42AE2AC504}" dt="2022-11-07T10:40:59.619" v="3336" actId="478"/>
          <ac:spMkLst>
            <pc:docMk/>
            <pc:sldMk cId="1660083140" sldId="262"/>
            <ac:spMk id="2" creationId="{7852936B-4B5D-9A34-8B64-457503E3EA2F}"/>
          </ac:spMkLst>
        </pc:spChg>
        <pc:spChg chg="add del mod">
          <ac:chgData name="Ammar Hobi" userId="140b9e08e3cc6d78" providerId="LiveId" clId="{251ED2A6-3740-4105-9772-7C42AE2AC504}" dt="2022-11-07T10:41:50.268" v="3348" actId="478"/>
          <ac:spMkLst>
            <pc:docMk/>
            <pc:sldMk cId="1660083140" sldId="262"/>
            <ac:spMk id="3" creationId="{2AF0D175-9FE8-1A96-BAEB-6F3DC020757A}"/>
          </ac:spMkLst>
        </pc:spChg>
        <pc:spChg chg="del mod">
          <ac:chgData name="Ammar Hobi" userId="140b9e08e3cc6d78" providerId="LiveId" clId="{251ED2A6-3740-4105-9772-7C42AE2AC504}" dt="2022-11-02T20:21:51" v="459" actId="478"/>
          <ac:spMkLst>
            <pc:docMk/>
            <pc:sldMk cId="1660083140" sldId="262"/>
            <ac:spMk id="3" creationId="{D9BC8EDC-9620-03D5-0901-75C3B1454D50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4" creationId="{AEC7217B-BBD0-7CAA-D1C2-3CC202A084A6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5" creationId="{F3C7FB8C-A59E-9789-8FDE-AF9698272518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6" creationId="{E62B72EA-53BA-5150-F230-EB079AA30371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7" creationId="{90F733D4-81F4-D3A0-7479-BF2DDBE24BB9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8" creationId="{1754F1E7-F873-99AD-5C71-354D62B85A04}"/>
          </ac:spMkLst>
        </pc:spChg>
        <pc:spChg chg="add del mod">
          <ac:chgData name="Ammar Hobi" userId="140b9e08e3cc6d78" providerId="LiveId" clId="{251ED2A6-3740-4105-9772-7C42AE2AC504}" dt="2022-11-02T20:14:53.558" v="371" actId="478"/>
          <ac:spMkLst>
            <pc:docMk/>
            <pc:sldMk cId="1660083140" sldId="262"/>
            <ac:spMk id="9" creationId="{47CD1291-3095-7123-5351-A1D183C5FEA9}"/>
          </ac:spMkLst>
        </pc:spChg>
        <pc:spChg chg="add mod">
          <ac:chgData name="Ammar Hobi" userId="140b9e08e3cc6d78" providerId="LiveId" clId="{251ED2A6-3740-4105-9772-7C42AE2AC504}" dt="2022-11-07T10:46:20.255" v="3481" actId="20577"/>
          <ac:spMkLst>
            <pc:docMk/>
            <pc:sldMk cId="1660083140" sldId="262"/>
            <ac:spMk id="9" creationId="{9699514D-09D2-71C5-B560-255C533DA4B0}"/>
          </ac:spMkLst>
        </pc:spChg>
        <pc:spChg chg="add del mod">
          <ac:chgData name="Ammar Hobi" userId="140b9e08e3cc6d78" providerId="LiveId" clId="{251ED2A6-3740-4105-9772-7C42AE2AC504}" dt="2022-11-02T20:14:51.100" v="370" actId="478"/>
          <ac:spMkLst>
            <pc:docMk/>
            <pc:sldMk cId="1660083140" sldId="262"/>
            <ac:spMk id="10" creationId="{D25FE100-2E33-83EA-08CB-D859AA5D8D07}"/>
          </ac:spMkLst>
        </pc:spChg>
        <pc:spChg chg="add mod or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11" creationId="{4B56E125-7414-E03E-82AE-7AB5BA379E69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12" creationId="{F832F678-4390-9255-4C34-057675237DFB}"/>
          </ac:spMkLst>
        </pc:spChg>
        <pc:spChg chg="add mod">
          <ac:chgData name="Ammar Hobi" userId="140b9e08e3cc6d78" providerId="LiveId" clId="{251ED2A6-3740-4105-9772-7C42AE2AC504}" dt="2022-11-07T10:46:23.229" v="3482" actId="20577"/>
          <ac:spMkLst>
            <pc:docMk/>
            <pc:sldMk cId="1660083140" sldId="262"/>
            <ac:spMk id="13" creationId="{E4C913EA-2557-E79C-8B5E-3BAF08376282}"/>
          </ac:spMkLst>
        </pc:spChg>
        <pc:spChg chg="add mod">
          <ac:chgData name="Ammar Hobi" userId="140b9e08e3cc6d78" providerId="LiveId" clId="{251ED2A6-3740-4105-9772-7C42AE2AC504}" dt="2022-11-07T13:17:19.555" v="3772" actId="20577"/>
          <ac:spMkLst>
            <pc:docMk/>
            <pc:sldMk cId="1660083140" sldId="262"/>
            <ac:spMk id="15" creationId="{65487247-E075-5E93-3ADF-F1EE61188E08}"/>
          </ac:spMkLst>
        </pc:spChg>
        <pc:spChg chg="add mod">
          <ac:chgData name="Ammar Hobi" userId="140b9e08e3cc6d78" providerId="LiveId" clId="{251ED2A6-3740-4105-9772-7C42AE2AC504}" dt="2022-11-07T10:46:27.210" v="3483" actId="20577"/>
          <ac:spMkLst>
            <pc:docMk/>
            <pc:sldMk cId="1660083140" sldId="262"/>
            <ac:spMk id="16" creationId="{E8C5A873-1E6D-6B3C-5A73-F97EE083CFBA}"/>
          </ac:spMkLst>
        </pc:spChg>
        <pc:spChg chg="add mod">
          <ac:chgData name="Ammar Hobi" userId="140b9e08e3cc6d78" providerId="LiveId" clId="{251ED2A6-3740-4105-9772-7C42AE2AC504}" dt="2022-11-03T18:35:47.508" v="2932" actId="1076"/>
          <ac:spMkLst>
            <pc:docMk/>
            <pc:sldMk cId="1660083140" sldId="262"/>
            <ac:spMk id="17" creationId="{36EF5BB3-5C9B-7D2C-05CE-DCDE7CB2E797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18" creationId="{D1427BA8-0E61-A045-2340-45E539E2D2AA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19" creationId="{0A4AF035-4D64-3A5E-EA63-C2D819B4A210}"/>
          </ac:spMkLst>
        </pc:spChg>
        <pc:spChg chg="add mod">
          <ac:chgData name="Ammar Hobi" userId="140b9e08e3cc6d78" providerId="LiveId" clId="{251ED2A6-3740-4105-9772-7C42AE2AC504}" dt="2022-11-03T18:35:09.551" v="2928" actId="1035"/>
          <ac:spMkLst>
            <pc:docMk/>
            <pc:sldMk cId="1660083140" sldId="262"/>
            <ac:spMk id="20" creationId="{B91DCAE7-6E6D-71F2-B0DA-1C0EC2B2A400}"/>
          </ac:spMkLst>
        </pc:spChg>
        <pc:spChg chg="add del mod">
          <ac:chgData name="Ammar Hobi" userId="140b9e08e3cc6d78" providerId="LiveId" clId="{251ED2A6-3740-4105-9772-7C42AE2AC504}" dt="2022-11-02T20:31:57.679" v="580" actId="478"/>
          <ac:spMkLst>
            <pc:docMk/>
            <pc:sldMk cId="1660083140" sldId="262"/>
            <ac:spMk id="21" creationId="{4FFE9817-9FFD-6FB5-6377-8D8EB85F10F8}"/>
          </ac:spMkLst>
        </pc:spChg>
        <pc:spChg chg="add mod">
          <ac:chgData name="Ammar Hobi" userId="140b9e08e3cc6d78" providerId="LiveId" clId="{251ED2A6-3740-4105-9772-7C42AE2AC504}" dt="2022-11-07T10:45:38.111" v="3362" actId="14100"/>
          <ac:spMkLst>
            <pc:docMk/>
            <pc:sldMk cId="1660083140" sldId="262"/>
            <ac:spMk id="33" creationId="{BE37F326-21C3-43F2-F76B-F51588253435}"/>
          </ac:spMkLst>
        </pc:spChg>
        <pc:spChg chg="add mod">
          <ac:chgData name="Ammar Hobi" userId="140b9e08e3cc6d78" providerId="LiveId" clId="{251ED2A6-3740-4105-9772-7C42AE2AC504}" dt="2022-11-07T11:40:54.707" v="3489" actId="20577"/>
          <ac:spMkLst>
            <pc:docMk/>
            <pc:sldMk cId="1660083140" sldId="262"/>
            <ac:spMk id="34" creationId="{515B3164-BFB5-3F3C-27A9-0F4947B60985}"/>
          </ac:spMkLst>
        </pc:spChg>
        <pc:spChg chg="add del mod">
          <ac:chgData name="Ammar Hobi" userId="140b9e08e3cc6d78" providerId="LiveId" clId="{251ED2A6-3740-4105-9772-7C42AE2AC504}" dt="2022-11-03T12:44:36.515" v="1197" actId="478"/>
          <ac:spMkLst>
            <pc:docMk/>
            <pc:sldMk cId="1660083140" sldId="262"/>
            <ac:spMk id="43" creationId="{13EAB8DC-99A4-1725-D85E-FBD496BFBAA0}"/>
          </ac:spMkLst>
        </pc:spChg>
        <pc:spChg chg="add del mod">
          <ac:chgData name="Ammar Hobi" userId="140b9e08e3cc6d78" providerId="LiveId" clId="{251ED2A6-3740-4105-9772-7C42AE2AC504}" dt="2022-11-02T20:51:04.957" v="628"/>
          <ac:spMkLst>
            <pc:docMk/>
            <pc:sldMk cId="1660083140" sldId="262"/>
            <ac:spMk id="46" creationId="{3FA209B7-5898-3544-D966-79730C1E87BE}"/>
          </ac:spMkLst>
        </pc:spChg>
        <pc:spChg chg="add del mod">
          <ac:chgData name="Ammar Hobi" userId="140b9e08e3cc6d78" providerId="LiveId" clId="{251ED2A6-3740-4105-9772-7C42AE2AC504}" dt="2022-11-03T12:45:13.469" v="1209" actId="478"/>
          <ac:spMkLst>
            <pc:docMk/>
            <pc:sldMk cId="1660083140" sldId="262"/>
            <ac:spMk id="56" creationId="{A875C4BE-9E06-CF8C-7309-30A96737164D}"/>
          </ac:spMkLst>
        </pc:spChg>
        <pc:spChg chg="add del mod">
          <ac:chgData name="Ammar Hobi" userId="140b9e08e3cc6d78" providerId="LiveId" clId="{251ED2A6-3740-4105-9772-7C42AE2AC504}" dt="2022-11-02T21:09:43.829" v="831" actId="478"/>
          <ac:spMkLst>
            <pc:docMk/>
            <pc:sldMk cId="1660083140" sldId="262"/>
            <ac:spMk id="57" creationId="{82ED195E-8419-E64D-028D-216EF74DAB3E}"/>
          </ac:spMkLst>
        </pc:spChg>
        <pc:cxnChg chg="add mod">
          <ac:chgData name="Ammar Hobi" userId="140b9e08e3cc6d78" providerId="LiveId" clId="{251ED2A6-3740-4105-9772-7C42AE2AC504}" dt="2022-11-03T18:35:09.551" v="2928" actId="1035"/>
          <ac:cxnSpMkLst>
            <pc:docMk/>
            <pc:sldMk cId="1660083140" sldId="262"/>
            <ac:cxnSpMk id="10" creationId="{5B99BE2D-CA53-B215-9389-DDC07F41CCCA}"/>
          </ac:cxnSpMkLst>
        </pc:cxnChg>
        <pc:cxnChg chg="add mod">
          <ac:chgData name="Ammar Hobi" userId="140b9e08e3cc6d78" providerId="LiveId" clId="{251ED2A6-3740-4105-9772-7C42AE2AC504}" dt="2022-11-03T18:35:09.551" v="2928" actId="1035"/>
          <ac:cxnSpMkLst>
            <pc:docMk/>
            <pc:sldMk cId="1660083140" sldId="262"/>
            <ac:cxnSpMk id="14" creationId="{37692CCB-8C48-F426-AD6E-238E030F64F1}"/>
          </ac:cxnSpMkLst>
        </pc:cxnChg>
        <pc:cxnChg chg="add mod">
          <ac:chgData name="Ammar Hobi" userId="140b9e08e3cc6d78" providerId="LiveId" clId="{251ED2A6-3740-4105-9772-7C42AE2AC504}" dt="2022-11-03T18:35:09.551" v="2928" actId="1035"/>
          <ac:cxnSpMkLst>
            <pc:docMk/>
            <pc:sldMk cId="1660083140" sldId="262"/>
            <ac:cxnSpMk id="23" creationId="{FBA02FBA-6B8B-2A2F-E4A2-41B7D93F42CA}"/>
          </ac:cxnSpMkLst>
        </pc:cxnChg>
        <pc:cxnChg chg="add mod">
          <ac:chgData name="Ammar Hobi" userId="140b9e08e3cc6d78" providerId="LiveId" clId="{251ED2A6-3740-4105-9772-7C42AE2AC504}" dt="2022-11-03T18:35:09.551" v="2928" actId="1035"/>
          <ac:cxnSpMkLst>
            <pc:docMk/>
            <pc:sldMk cId="1660083140" sldId="262"/>
            <ac:cxnSpMk id="24" creationId="{6B3DE5F1-601E-C9BE-0C5F-288F768CF9EB}"/>
          </ac:cxnSpMkLst>
        </pc:cxnChg>
        <pc:cxnChg chg="add mod">
          <ac:chgData name="Ammar Hobi" userId="140b9e08e3cc6d78" providerId="LiveId" clId="{251ED2A6-3740-4105-9772-7C42AE2AC504}" dt="2022-11-03T18:35:09.551" v="2928" actId="1035"/>
          <ac:cxnSpMkLst>
            <pc:docMk/>
            <pc:sldMk cId="1660083140" sldId="262"/>
            <ac:cxnSpMk id="25" creationId="{ABE93802-2A62-80BD-CC15-B138ADAA8656}"/>
          </ac:cxnSpMkLst>
        </pc:cxnChg>
        <pc:cxnChg chg="add del mod">
          <ac:chgData name="Ammar Hobi" userId="140b9e08e3cc6d78" providerId="LiveId" clId="{251ED2A6-3740-4105-9772-7C42AE2AC504}" dt="2022-11-02T20:31:03.417" v="570" actId="478"/>
          <ac:cxnSpMkLst>
            <pc:docMk/>
            <pc:sldMk cId="1660083140" sldId="262"/>
            <ac:cxnSpMk id="25" creationId="{AC317777-AF64-F986-7A3B-BA00F735C8B6}"/>
          </ac:cxnSpMkLst>
        </pc:cxnChg>
        <pc:cxnChg chg="add del mod">
          <ac:chgData name="Ammar Hobi" userId="140b9e08e3cc6d78" providerId="LiveId" clId="{251ED2A6-3740-4105-9772-7C42AE2AC504}" dt="2022-11-03T18:26:26.401" v="2724" actId="478"/>
          <ac:cxnSpMkLst>
            <pc:docMk/>
            <pc:sldMk cId="1660083140" sldId="262"/>
            <ac:cxnSpMk id="29" creationId="{70D9CE06-D760-D68F-A07B-A6A00EA27B04}"/>
          </ac:cxnSpMkLst>
        </pc:cxnChg>
        <pc:cxnChg chg="add mod">
          <ac:chgData name="Ammar Hobi" userId="140b9e08e3cc6d78" providerId="LiveId" clId="{251ED2A6-3740-4105-9772-7C42AE2AC504}" dt="2022-11-03T18:35:09.551" v="2928" actId="1035"/>
          <ac:cxnSpMkLst>
            <pc:docMk/>
            <pc:sldMk cId="1660083140" sldId="262"/>
            <ac:cxnSpMk id="37" creationId="{F02E1B92-DE48-B299-2D09-3345ABFA0E10}"/>
          </ac:cxnSpMkLst>
        </pc:cxnChg>
        <pc:cxnChg chg="add del mod">
          <ac:chgData name="Ammar Hobi" userId="140b9e08e3cc6d78" providerId="LiveId" clId="{251ED2A6-3740-4105-9772-7C42AE2AC504}" dt="2022-11-03T12:44:39.397" v="1198" actId="478"/>
          <ac:cxnSpMkLst>
            <pc:docMk/>
            <pc:sldMk cId="1660083140" sldId="262"/>
            <ac:cxnSpMk id="42" creationId="{DC8BC2B5-E81A-5B57-73CA-9039013CDAC9}"/>
          </ac:cxnSpMkLst>
        </pc:cxnChg>
      </pc:sldChg>
      <pc:sldChg chg="addSp delSp modSp new add del mod delAnim modAnim">
        <pc:chgData name="Ammar Hobi" userId="140b9e08e3cc6d78" providerId="LiveId" clId="{251ED2A6-3740-4105-9772-7C42AE2AC504}" dt="2022-11-07T11:10:43.278" v="3486" actId="1076"/>
        <pc:sldMkLst>
          <pc:docMk/>
          <pc:sldMk cId="1789827508" sldId="263"/>
        </pc:sldMkLst>
        <pc:spChg chg="del">
          <ac:chgData name="Ammar Hobi" userId="140b9e08e3cc6d78" providerId="LiveId" clId="{251ED2A6-3740-4105-9772-7C42AE2AC504}" dt="2022-11-02T21:09:52.891" v="833" actId="478"/>
          <ac:spMkLst>
            <pc:docMk/>
            <pc:sldMk cId="1789827508" sldId="263"/>
            <ac:spMk id="2" creationId="{67E15385-0FFC-691A-9050-DE2E48D9592D}"/>
          </ac:spMkLst>
        </pc:spChg>
        <pc:spChg chg="add mod">
          <ac:chgData name="Ammar Hobi" userId="140b9e08e3cc6d78" providerId="LiveId" clId="{251ED2A6-3740-4105-9772-7C42AE2AC504}" dt="2022-11-03T12:56:56.513" v="1483" actId="1076"/>
          <ac:spMkLst>
            <pc:docMk/>
            <pc:sldMk cId="1789827508" sldId="263"/>
            <ac:spMk id="2" creationId="{9746BFB9-B78E-0A88-93FA-0737DC877511}"/>
          </ac:spMkLst>
        </pc:spChg>
        <pc:spChg chg="add mod">
          <ac:chgData name="Ammar Hobi" userId="140b9e08e3cc6d78" providerId="LiveId" clId="{251ED2A6-3740-4105-9772-7C42AE2AC504}" dt="2022-11-03T12:57:31.835" v="1494" actId="1036"/>
          <ac:spMkLst>
            <pc:docMk/>
            <pc:sldMk cId="1789827508" sldId="263"/>
            <ac:spMk id="3" creationId="{6DFBF1F7-0488-3D27-CD06-B04454CD75A5}"/>
          </ac:spMkLst>
        </pc:spChg>
        <pc:spChg chg="del">
          <ac:chgData name="Ammar Hobi" userId="140b9e08e3cc6d78" providerId="LiveId" clId="{251ED2A6-3740-4105-9772-7C42AE2AC504}" dt="2022-11-02T21:24:15.147" v="835" actId="478"/>
          <ac:spMkLst>
            <pc:docMk/>
            <pc:sldMk cId="1789827508" sldId="263"/>
            <ac:spMk id="3" creationId="{BCC0F0FB-0B79-E1DF-0B4D-F90CD51D60D7}"/>
          </ac:spMkLst>
        </pc:spChg>
        <pc:spChg chg="add mod">
          <ac:chgData name="Ammar Hobi" userId="140b9e08e3cc6d78" providerId="LiveId" clId="{251ED2A6-3740-4105-9772-7C42AE2AC504}" dt="2022-11-03T12:53:06.484" v="1346" actId="1036"/>
          <ac:spMkLst>
            <pc:docMk/>
            <pc:sldMk cId="1789827508" sldId="263"/>
            <ac:spMk id="4" creationId="{02C92C37-1073-3ADB-82CC-96A99561150E}"/>
          </ac:spMkLst>
        </pc:spChg>
        <pc:spChg chg="add mod">
          <ac:chgData name="Ammar Hobi" userId="140b9e08e3cc6d78" providerId="LiveId" clId="{251ED2A6-3740-4105-9772-7C42AE2AC504}" dt="2022-11-03T12:55:54.771" v="1463" actId="13822"/>
          <ac:spMkLst>
            <pc:docMk/>
            <pc:sldMk cId="1789827508" sldId="263"/>
            <ac:spMk id="5" creationId="{567AF067-EE05-06E7-3BFB-23E94B586E2D}"/>
          </ac:spMkLst>
        </pc:spChg>
        <pc:spChg chg="add mod">
          <ac:chgData name="Ammar Hobi" userId="140b9e08e3cc6d78" providerId="LiveId" clId="{251ED2A6-3740-4105-9772-7C42AE2AC504}" dt="2022-11-03T12:55:52.750" v="1462" actId="13822"/>
          <ac:spMkLst>
            <pc:docMk/>
            <pc:sldMk cId="1789827508" sldId="263"/>
            <ac:spMk id="6" creationId="{C02B36D8-BB41-DE26-6221-74C14182CE17}"/>
          </ac:spMkLst>
        </pc:spChg>
        <pc:spChg chg="add mod">
          <ac:chgData name="Ammar Hobi" userId="140b9e08e3cc6d78" providerId="LiveId" clId="{251ED2A6-3740-4105-9772-7C42AE2AC504}" dt="2022-11-03T12:55:46.038" v="1459" actId="13822"/>
          <ac:spMkLst>
            <pc:docMk/>
            <pc:sldMk cId="1789827508" sldId="263"/>
            <ac:spMk id="7" creationId="{319EEF74-E051-8B89-659C-6CBD7E2E10B6}"/>
          </ac:spMkLst>
        </pc:spChg>
        <pc:spChg chg="add mod">
          <ac:chgData name="Ammar Hobi" userId="140b9e08e3cc6d78" providerId="LiveId" clId="{251ED2A6-3740-4105-9772-7C42AE2AC504}" dt="2022-11-03T12:55:50.019" v="1461" actId="13822"/>
          <ac:spMkLst>
            <pc:docMk/>
            <pc:sldMk cId="1789827508" sldId="263"/>
            <ac:spMk id="8" creationId="{9EF50D8A-5B5D-BB63-0CE1-2780D62F0566}"/>
          </ac:spMkLst>
        </pc:spChg>
        <pc:spChg chg="add mod">
          <ac:chgData name="Ammar Hobi" userId="140b9e08e3cc6d78" providerId="LiveId" clId="{251ED2A6-3740-4105-9772-7C42AE2AC504}" dt="2022-11-03T12:55:48.236" v="1460" actId="13822"/>
          <ac:spMkLst>
            <pc:docMk/>
            <pc:sldMk cId="1789827508" sldId="263"/>
            <ac:spMk id="9" creationId="{BBC3851D-6E0E-BD63-C8C0-8005E83E683A}"/>
          </ac:spMkLst>
        </pc:spChg>
        <pc:spChg chg="add mod">
          <ac:chgData name="Ammar Hobi" userId="140b9e08e3cc6d78" providerId="LiveId" clId="{251ED2A6-3740-4105-9772-7C42AE2AC504}" dt="2022-11-03T18:38:00.307" v="2994" actId="1076"/>
          <ac:spMkLst>
            <pc:docMk/>
            <pc:sldMk cId="1789827508" sldId="263"/>
            <ac:spMk id="10" creationId="{515DD843-9B0C-D684-496B-C1616AB71A12}"/>
          </ac:spMkLst>
        </pc:spChg>
        <pc:spChg chg="add mod">
          <ac:chgData name="Ammar Hobi" userId="140b9e08e3cc6d78" providerId="LiveId" clId="{251ED2A6-3740-4105-9772-7C42AE2AC504}" dt="2022-11-03T12:53:24.900" v="1396" actId="1038"/>
          <ac:spMkLst>
            <pc:docMk/>
            <pc:sldMk cId="1789827508" sldId="263"/>
            <ac:spMk id="12" creationId="{73403666-EB9D-11F3-AFCC-5666742B8BD2}"/>
          </ac:spMkLst>
        </pc:spChg>
        <pc:spChg chg="add mod">
          <ac:chgData name="Ammar Hobi" userId="140b9e08e3cc6d78" providerId="LiveId" clId="{251ED2A6-3740-4105-9772-7C42AE2AC504}" dt="2022-11-03T12:56:05.276" v="1468" actId="13822"/>
          <ac:spMkLst>
            <pc:docMk/>
            <pc:sldMk cId="1789827508" sldId="263"/>
            <ac:spMk id="13" creationId="{4FDA40CE-F974-1CC2-9E2A-26AEFD2998E1}"/>
          </ac:spMkLst>
        </pc:spChg>
        <pc:spChg chg="add mod">
          <ac:chgData name="Ammar Hobi" userId="140b9e08e3cc6d78" providerId="LiveId" clId="{251ED2A6-3740-4105-9772-7C42AE2AC504}" dt="2022-11-03T12:56:03.423" v="1467" actId="13822"/>
          <ac:spMkLst>
            <pc:docMk/>
            <pc:sldMk cId="1789827508" sldId="263"/>
            <ac:spMk id="14" creationId="{9F5CCF88-436F-707F-9023-FC2FA1A3EF4E}"/>
          </ac:spMkLst>
        </pc:spChg>
        <pc:spChg chg="add mod">
          <ac:chgData name="Ammar Hobi" userId="140b9e08e3cc6d78" providerId="LiveId" clId="{251ED2A6-3740-4105-9772-7C42AE2AC504}" dt="2022-11-03T12:55:57.066" v="1464" actId="13822"/>
          <ac:spMkLst>
            <pc:docMk/>
            <pc:sldMk cId="1789827508" sldId="263"/>
            <ac:spMk id="15" creationId="{43316A03-AF0D-05DD-10D3-EB99E6003340}"/>
          </ac:spMkLst>
        </pc:spChg>
        <pc:spChg chg="add mod">
          <ac:chgData name="Ammar Hobi" userId="140b9e08e3cc6d78" providerId="LiveId" clId="{251ED2A6-3740-4105-9772-7C42AE2AC504}" dt="2022-11-03T12:56:01.517" v="1466" actId="13822"/>
          <ac:spMkLst>
            <pc:docMk/>
            <pc:sldMk cId="1789827508" sldId="263"/>
            <ac:spMk id="16" creationId="{5F4B9960-62B1-D40A-E2FC-89A7716D2392}"/>
          </ac:spMkLst>
        </pc:spChg>
        <pc:spChg chg="add mod">
          <ac:chgData name="Ammar Hobi" userId="140b9e08e3cc6d78" providerId="LiveId" clId="{251ED2A6-3740-4105-9772-7C42AE2AC504}" dt="2022-11-03T12:55:59.306" v="1465" actId="13822"/>
          <ac:spMkLst>
            <pc:docMk/>
            <pc:sldMk cId="1789827508" sldId="263"/>
            <ac:spMk id="17" creationId="{DD6D40F1-0CFE-61B4-E327-DE672F99A6DF}"/>
          </ac:spMkLst>
        </pc:spChg>
        <pc:spChg chg="add mod">
          <ac:chgData name="Ammar Hobi" userId="140b9e08e3cc6d78" providerId="LiveId" clId="{251ED2A6-3740-4105-9772-7C42AE2AC504}" dt="2022-11-03T12:56:23.786" v="1475" actId="13822"/>
          <ac:spMkLst>
            <pc:docMk/>
            <pc:sldMk cId="1789827508" sldId="263"/>
            <ac:spMk id="18" creationId="{F7483910-031D-916C-781A-098CD45E5595}"/>
          </ac:spMkLst>
        </pc:spChg>
        <pc:spChg chg="add mod">
          <ac:chgData name="Ammar Hobi" userId="140b9e08e3cc6d78" providerId="LiveId" clId="{251ED2A6-3740-4105-9772-7C42AE2AC504}" dt="2022-11-03T12:53:43.479" v="1435" actId="1037"/>
          <ac:spMkLst>
            <pc:docMk/>
            <pc:sldMk cId="1789827508" sldId="263"/>
            <ac:spMk id="20" creationId="{E0677D11-5320-A381-CDBF-EEF7A80E79AB}"/>
          </ac:spMkLst>
        </pc:spChg>
        <pc:spChg chg="add mod">
          <ac:chgData name="Ammar Hobi" userId="140b9e08e3cc6d78" providerId="LiveId" clId="{251ED2A6-3740-4105-9772-7C42AE2AC504}" dt="2022-11-03T12:56:16.369" v="1473" actId="13822"/>
          <ac:spMkLst>
            <pc:docMk/>
            <pc:sldMk cId="1789827508" sldId="263"/>
            <ac:spMk id="21" creationId="{9C78B0E0-8DE5-6915-4D30-6111622B3519}"/>
          </ac:spMkLst>
        </pc:spChg>
        <pc:spChg chg="add mod">
          <ac:chgData name="Ammar Hobi" userId="140b9e08e3cc6d78" providerId="LiveId" clId="{251ED2A6-3740-4105-9772-7C42AE2AC504}" dt="2022-11-03T12:56:14.155" v="1472" actId="13822"/>
          <ac:spMkLst>
            <pc:docMk/>
            <pc:sldMk cId="1789827508" sldId="263"/>
            <ac:spMk id="22" creationId="{743D553D-4E10-F9E3-5D79-48C2366AB399}"/>
          </ac:spMkLst>
        </pc:spChg>
        <pc:spChg chg="add mod">
          <ac:chgData name="Ammar Hobi" userId="140b9e08e3cc6d78" providerId="LiveId" clId="{251ED2A6-3740-4105-9772-7C42AE2AC504}" dt="2022-11-03T12:56:07.539" v="1469" actId="13822"/>
          <ac:spMkLst>
            <pc:docMk/>
            <pc:sldMk cId="1789827508" sldId="263"/>
            <ac:spMk id="23" creationId="{636F0223-4CFD-3BC9-DFEE-DAD5DEA7E5DB}"/>
          </ac:spMkLst>
        </pc:spChg>
        <pc:spChg chg="add mod">
          <ac:chgData name="Ammar Hobi" userId="140b9e08e3cc6d78" providerId="LiveId" clId="{251ED2A6-3740-4105-9772-7C42AE2AC504}" dt="2022-11-03T12:56:12.083" v="1471" actId="13822"/>
          <ac:spMkLst>
            <pc:docMk/>
            <pc:sldMk cId="1789827508" sldId="263"/>
            <ac:spMk id="24" creationId="{B9CE3108-27B0-C2A4-CC82-EA26B700E272}"/>
          </ac:spMkLst>
        </pc:spChg>
        <pc:spChg chg="add mod">
          <ac:chgData name="Ammar Hobi" userId="140b9e08e3cc6d78" providerId="LiveId" clId="{251ED2A6-3740-4105-9772-7C42AE2AC504}" dt="2022-11-03T12:56:09.872" v="1470" actId="13822"/>
          <ac:spMkLst>
            <pc:docMk/>
            <pc:sldMk cId="1789827508" sldId="263"/>
            <ac:spMk id="25" creationId="{CFBDAAD9-0F22-747B-5C04-6B3F41D98CD5}"/>
          </ac:spMkLst>
        </pc:spChg>
        <pc:spChg chg="add mod">
          <ac:chgData name="Ammar Hobi" userId="140b9e08e3cc6d78" providerId="LiveId" clId="{251ED2A6-3740-4105-9772-7C42AE2AC504}" dt="2022-11-03T18:53:41.835" v="3073" actId="1076"/>
          <ac:spMkLst>
            <pc:docMk/>
            <pc:sldMk cId="1789827508" sldId="263"/>
            <ac:spMk id="26" creationId="{AF4B69A8-E353-9426-8FD4-5F7E816C574A}"/>
          </ac:spMkLst>
        </pc:spChg>
        <pc:spChg chg="add mod">
          <ac:chgData name="Ammar Hobi" userId="140b9e08e3cc6d78" providerId="LiveId" clId="{251ED2A6-3740-4105-9772-7C42AE2AC504}" dt="2022-11-03T13:01:34.215" v="1571" actId="1038"/>
          <ac:spMkLst>
            <pc:docMk/>
            <pc:sldMk cId="1789827508" sldId="263"/>
            <ac:spMk id="29" creationId="{02D94DBE-DFA0-10B9-C4F2-F2CC1A58C262}"/>
          </ac:spMkLst>
        </pc:spChg>
        <pc:spChg chg="add mod">
          <ac:chgData name="Ammar Hobi" userId="140b9e08e3cc6d78" providerId="LiveId" clId="{251ED2A6-3740-4105-9772-7C42AE2AC504}" dt="2022-11-03T19:13:50.816" v="3140" actId="20577"/>
          <ac:spMkLst>
            <pc:docMk/>
            <pc:sldMk cId="1789827508" sldId="263"/>
            <ac:spMk id="33" creationId="{3227285B-187A-7073-16FA-AC61C918501F}"/>
          </ac:spMkLst>
        </pc:spChg>
        <pc:spChg chg="add mod">
          <ac:chgData name="Ammar Hobi" userId="140b9e08e3cc6d78" providerId="LiveId" clId="{251ED2A6-3740-4105-9772-7C42AE2AC504}" dt="2022-11-03T12:57:30.228" v="1493" actId="1076"/>
          <ac:spMkLst>
            <pc:docMk/>
            <pc:sldMk cId="1789827508" sldId="263"/>
            <ac:spMk id="34" creationId="{AC039E3E-9AEF-C3D6-E4EE-86B824C87749}"/>
          </ac:spMkLst>
        </pc:spChg>
        <pc:spChg chg="add mod">
          <ac:chgData name="Ammar Hobi" userId="140b9e08e3cc6d78" providerId="LiveId" clId="{251ED2A6-3740-4105-9772-7C42AE2AC504}" dt="2022-11-03T16:19:00.566" v="1913" actId="20577"/>
          <ac:spMkLst>
            <pc:docMk/>
            <pc:sldMk cId="1789827508" sldId="263"/>
            <ac:spMk id="40" creationId="{E4A20405-BED1-F203-EA26-7662E036199F}"/>
          </ac:spMkLst>
        </pc:spChg>
        <pc:spChg chg="add mod">
          <ac:chgData name="Ammar Hobi" userId="140b9e08e3cc6d78" providerId="LiveId" clId="{251ED2A6-3740-4105-9772-7C42AE2AC504}" dt="2022-11-03T19:14:04.450" v="3144" actId="403"/>
          <ac:spMkLst>
            <pc:docMk/>
            <pc:sldMk cId="1789827508" sldId="263"/>
            <ac:spMk id="41" creationId="{EF4E6AA0-CCCA-7C66-69AB-454C9DBC08C9}"/>
          </ac:spMkLst>
        </pc:spChg>
        <pc:picChg chg="add mod">
          <ac:chgData name="Ammar Hobi" userId="140b9e08e3cc6d78" providerId="LiveId" clId="{251ED2A6-3740-4105-9772-7C42AE2AC504}" dt="2022-11-07T11:10:43.278" v="3486" actId="1076"/>
          <ac:picMkLst>
            <pc:docMk/>
            <pc:sldMk cId="1789827508" sldId="263"/>
            <ac:picMk id="43" creationId="{17F4B09C-3092-A192-C311-62E166135E63}"/>
          </ac:picMkLst>
        </pc:picChg>
        <pc:picChg chg="add mod">
          <ac:chgData name="Ammar Hobi" userId="140b9e08e3cc6d78" providerId="LiveId" clId="{251ED2A6-3740-4105-9772-7C42AE2AC504}" dt="2022-11-03T18:53:12.923" v="3072" actId="1076"/>
          <ac:picMkLst>
            <pc:docMk/>
            <pc:sldMk cId="1789827508" sldId="263"/>
            <ac:picMk id="44" creationId="{9033662F-F9E5-99BD-6909-591750A672DB}"/>
          </ac:picMkLst>
        </pc:picChg>
        <pc:cxnChg chg="add mod">
          <ac:chgData name="Ammar Hobi" userId="140b9e08e3cc6d78" providerId="LiveId" clId="{251ED2A6-3740-4105-9772-7C42AE2AC504}" dt="2022-11-03T18:37:56.345" v="2993" actId="1076"/>
          <ac:cxnSpMkLst>
            <pc:docMk/>
            <pc:sldMk cId="1789827508" sldId="263"/>
            <ac:cxnSpMk id="11" creationId="{14378C7F-05E4-EC0C-39C2-B28B4373EDEA}"/>
          </ac:cxnSpMkLst>
        </pc:cxnChg>
        <pc:cxnChg chg="add mod">
          <ac:chgData name="Ammar Hobi" userId="140b9e08e3cc6d78" providerId="LiveId" clId="{251ED2A6-3740-4105-9772-7C42AE2AC504}" dt="2022-11-03T12:58:44.151" v="1508" actId="1036"/>
          <ac:cxnSpMkLst>
            <pc:docMk/>
            <pc:sldMk cId="1789827508" sldId="263"/>
            <ac:cxnSpMk id="19" creationId="{B79499ED-6AB1-1149-2BD8-85D2CDB2FD37}"/>
          </ac:cxnSpMkLst>
        </pc:cxnChg>
        <pc:cxnChg chg="add mod">
          <ac:chgData name="Ammar Hobi" userId="140b9e08e3cc6d78" providerId="LiveId" clId="{251ED2A6-3740-4105-9772-7C42AE2AC504}" dt="2022-11-03T13:00:33.038" v="1542" actId="1038"/>
          <ac:cxnSpMkLst>
            <pc:docMk/>
            <pc:sldMk cId="1789827508" sldId="263"/>
            <ac:cxnSpMk id="27" creationId="{0C3E2DDC-59EF-9AC6-FA77-C8E9E3FAE1BE}"/>
          </ac:cxnSpMkLst>
        </pc:cxnChg>
        <pc:cxnChg chg="add del mod">
          <ac:chgData name="Ammar Hobi" userId="140b9e08e3cc6d78" providerId="LiveId" clId="{251ED2A6-3740-4105-9772-7C42AE2AC504}" dt="2022-11-03T19:55:07.249" v="3148" actId="478"/>
          <ac:cxnSpMkLst>
            <pc:docMk/>
            <pc:sldMk cId="1789827508" sldId="263"/>
            <ac:cxnSpMk id="36" creationId="{1AD3F207-FE3D-C5D9-3543-41D90ACA6AD0}"/>
          </ac:cxnSpMkLst>
        </pc:cxnChg>
      </pc:sldChg>
      <pc:sldChg chg="new del">
        <pc:chgData name="Ammar Hobi" userId="140b9e08e3cc6d78" providerId="LiveId" clId="{251ED2A6-3740-4105-9772-7C42AE2AC504}" dt="2022-11-02T20:47:36.987" v="618" actId="47"/>
        <pc:sldMkLst>
          <pc:docMk/>
          <pc:sldMk cId="3398204516" sldId="263"/>
        </pc:sldMkLst>
      </pc:sldChg>
      <pc:sldChg chg="addSp delSp modSp new mod modAnim">
        <pc:chgData name="Ammar Hobi" userId="140b9e08e3cc6d78" providerId="LiveId" clId="{251ED2A6-3740-4105-9772-7C42AE2AC504}" dt="2022-11-07T12:38:34.051" v="3548" actId="20577"/>
        <pc:sldMkLst>
          <pc:docMk/>
          <pc:sldMk cId="2004435518" sldId="264"/>
        </pc:sldMkLst>
        <pc:spChg chg="mod">
          <ac:chgData name="Ammar Hobi" userId="140b9e08e3cc6d78" providerId="LiveId" clId="{251ED2A6-3740-4105-9772-7C42AE2AC504}" dt="2022-11-07T12:38:34.051" v="3548" actId="20577"/>
          <ac:spMkLst>
            <pc:docMk/>
            <pc:sldMk cId="2004435518" sldId="264"/>
            <ac:spMk id="2" creationId="{B0EFA052-ECA1-32FD-BED1-DAD85B1DC49A}"/>
          </ac:spMkLst>
        </pc:spChg>
        <pc:spChg chg="mod">
          <ac:chgData name="Ammar Hobi" userId="140b9e08e3cc6d78" providerId="LiveId" clId="{251ED2A6-3740-4105-9772-7C42AE2AC504}" dt="2022-11-07T11:15:19.195" v="3487" actId="20577"/>
          <ac:spMkLst>
            <pc:docMk/>
            <pc:sldMk cId="2004435518" sldId="264"/>
            <ac:spMk id="3" creationId="{1535F05E-481F-E299-61C0-64C0963A32F5}"/>
          </ac:spMkLst>
        </pc:spChg>
        <pc:picChg chg="add del mod">
          <ac:chgData name="Ammar Hobi" userId="140b9e08e3cc6d78" providerId="LiveId" clId="{251ED2A6-3740-4105-9772-7C42AE2AC504}" dt="2022-11-03T17:59:01.471" v="2610" actId="478"/>
          <ac:picMkLst>
            <pc:docMk/>
            <pc:sldMk cId="2004435518" sldId="264"/>
            <ac:picMk id="5" creationId="{48F415CA-1D23-50E8-DC83-17C56DF7663A}"/>
          </ac:picMkLst>
        </pc:picChg>
        <pc:picChg chg="add mod">
          <ac:chgData name="Ammar Hobi" userId="140b9e08e3cc6d78" providerId="LiveId" clId="{251ED2A6-3740-4105-9772-7C42AE2AC504}" dt="2022-11-03T19:11:31.448" v="3104" actId="1076"/>
          <ac:picMkLst>
            <pc:docMk/>
            <pc:sldMk cId="2004435518" sldId="264"/>
            <ac:picMk id="7" creationId="{0F563AE7-217D-F6E4-694D-915E590A4FF8}"/>
          </ac:picMkLst>
        </pc:picChg>
      </pc:sldChg>
      <pc:sldChg chg="addSp delSp modSp new mod setBg">
        <pc:chgData name="Ammar Hobi" userId="140b9e08e3cc6d78" providerId="LiveId" clId="{251ED2A6-3740-4105-9772-7C42AE2AC504}" dt="2022-11-03T19:14:38.793" v="3145" actId="26606"/>
        <pc:sldMkLst>
          <pc:docMk/>
          <pc:sldMk cId="134157030" sldId="265"/>
        </pc:sldMkLst>
        <pc:spChg chg="mod">
          <ac:chgData name="Ammar Hobi" userId="140b9e08e3cc6d78" providerId="LiveId" clId="{251ED2A6-3740-4105-9772-7C42AE2AC504}" dt="2022-11-03T19:14:38.793" v="3145" actId="26606"/>
          <ac:spMkLst>
            <pc:docMk/>
            <pc:sldMk cId="134157030" sldId="265"/>
            <ac:spMk id="2" creationId="{AD50E7D1-F616-35CF-A5CA-493C6522F957}"/>
          </ac:spMkLst>
        </pc:spChg>
        <pc:spChg chg="del">
          <ac:chgData name="Ammar Hobi" userId="140b9e08e3cc6d78" providerId="LiveId" clId="{251ED2A6-3740-4105-9772-7C42AE2AC504}" dt="2022-11-03T19:14:38.793" v="3145" actId="26606"/>
          <ac:spMkLst>
            <pc:docMk/>
            <pc:sldMk cId="134157030" sldId="265"/>
            <ac:spMk id="3" creationId="{31E016E0-746E-8AEB-30F2-403ACA78A158}"/>
          </ac:spMkLst>
        </pc:spChg>
        <pc:spChg chg="add">
          <ac:chgData name="Ammar Hobi" userId="140b9e08e3cc6d78" providerId="LiveId" clId="{251ED2A6-3740-4105-9772-7C42AE2AC504}" dt="2022-11-03T19:14:38.793" v="3145" actId="26606"/>
          <ac:spMkLst>
            <pc:docMk/>
            <pc:sldMk cId="134157030" sldId="265"/>
            <ac:spMk id="10" creationId="{8555C5B3-193A-4749-9AFD-682E53CDDE8F}"/>
          </ac:spMkLst>
        </pc:spChg>
        <pc:spChg chg="add">
          <ac:chgData name="Ammar Hobi" userId="140b9e08e3cc6d78" providerId="LiveId" clId="{251ED2A6-3740-4105-9772-7C42AE2AC504}" dt="2022-11-03T19:14:38.793" v="3145" actId="26606"/>
          <ac:spMkLst>
            <pc:docMk/>
            <pc:sldMk cId="134157030" sldId="265"/>
            <ac:spMk id="12" creationId="{2EAE06A6-F76A-41C9-827A-C561B004485C}"/>
          </ac:spMkLst>
        </pc:spChg>
        <pc:spChg chg="add">
          <ac:chgData name="Ammar Hobi" userId="140b9e08e3cc6d78" providerId="LiveId" clId="{251ED2A6-3740-4105-9772-7C42AE2AC504}" dt="2022-11-03T19:14:38.793" v="3145" actId="26606"/>
          <ac:spMkLst>
            <pc:docMk/>
            <pc:sldMk cId="134157030" sldId="265"/>
            <ac:spMk id="14" creationId="{89F9D4E8-0639-444B-949B-9518585061AF}"/>
          </ac:spMkLst>
        </pc:spChg>
        <pc:spChg chg="add">
          <ac:chgData name="Ammar Hobi" userId="140b9e08e3cc6d78" providerId="LiveId" clId="{251ED2A6-3740-4105-9772-7C42AE2AC504}" dt="2022-11-03T19:14:38.793" v="3145" actId="26606"/>
          <ac:spMkLst>
            <pc:docMk/>
            <pc:sldMk cId="134157030" sldId="265"/>
            <ac:spMk id="16" creationId="{7E3DA7A2-ED70-4BBA-AB72-00AD461FA405}"/>
          </ac:spMkLst>
        </pc:spChg>
        <pc:spChg chg="add">
          <ac:chgData name="Ammar Hobi" userId="140b9e08e3cc6d78" providerId="LiveId" clId="{251ED2A6-3740-4105-9772-7C42AE2AC504}" dt="2022-11-03T19:14:38.793" v="3145" actId="26606"/>
          <ac:spMkLst>
            <pc:docMk/>
            <pc:sldMk cId="134157030" sldId="265"/>
            <ac:spMk id="18" creationId="{FC485432-3647-4218-B5D3-15D3FA222B13}"/>
          </ac:spMkLst>
        </pc:spChg>
        <pc:spChg chg="add">
          <ac:chgData name="Ammar Hobi" userId="140b9e08e3cc6d78" providerId="LiveId" clId="{251ED2A6-3740-4105-9772-7C42AE2AC504}" dt="2022-11-03T19:14:38.793" v="3145" actId="26606"/>
          <ac:spMkLst>
            <pc:docMk/>
            <pc:sldMk cId="134157030" sldId="265"/>
            <ac:spMk id="20" creationId="{F4AFDDCA-6ABA-4D23-8A5C-1BF0F4308148}"/>
          </ac:spMkLst>
        </pc:spChg>
        <pc:picChg chg="add">
          <ac:chgData name="Ammar Hobi" userId="140b9e08e3cc6d78" providerId="LiveId" clId="{251ED2A6-3740-4105-9772-7C42AE2AC504}" dt="2022-11-03T19:14:38.793" v="3145" actId="26606"/>
          <ac:picMkLst>
            <pc:docMk/>
            <pc:sldMk cId="134157030" sldId="265"/>
            <ac:picMk id="7" creationId="{79623DC9-C054-5B19-514C-F06A6AF09298}"/>
          </ac:picMkLst>
        </pc:picChg>
      </pc:sldChg>
      <pc:sldChg chg="addSp delSp modSp new mod modAnim">
        <pc:chgData name="Ammar Hobi" userId="140b9e08e3cc6d78" providerId="LiveId" clId="{251ED2A6-3740-4105-9772-7C42AE2AC504}" dt="2022-11-07T11:47:33.247" v="3503" actId="20577"/>
        <pc:sldMkLst>
          <pc:docMk/>
          <pc:sldMk cId="1972917854" sldId="266"/>
        </pc:sldMkLst>
        <pc:spChg chg="del">
          <ac:chgData name="Ammar Hobi" userId="140b9e08e3cc6d78" providerId="LiveId" clId="{251ED2A6-3740-4105-9772-7C42AE2AC504}" dt="2022-11-03T16:29:20.574" v="1959" actId="478"/>
          <ac:spMkLst>
            <pc:docMk/>
            <pc:sldMk cId="1972917854" sldId="266"/>
            <ac:spMk id="2" creationId="{2DB518F1-F505-BCFE-D8A5-0044E621B416}"/>
          </ac:spMkLst>
        </pc:spChg>
        <pc:spChg chg="del">
          <ac:chgData name="Ammar Hobi" userId="140b9e08e3cc6d78" providerId="LiveId" clId="{251ED2A6-3740-4105-9772-7C42AE2AC504}" dt="2022-11-03T15:47:41.921" v="1648" actId="3680"/>
          <ac:spMkLst>
            <pc:docMk/>
            <pc:sldMk cId="1972917854" sldId="266"/>
            <ac:spMk id="3" creationId="{72D136AF-7278-D8C9-11C7-A7E8613CB9D6}"/>
          </ac:spMkLst>
        </pc:spChg>
        <pc:spChg chg="add mod">
          <ac:chgData name="Ammar Hobi" userId="140b9e08e3cc6d78" providerId="LiveId" clId="{251ED2A6-3740-4105-9772-7C42AE2AC504}" dt="2022-11-03T18:40:35.781" v="3013" actId="20577"/>
          <ac:spMkLst>
            <pc:docMk/>
            <pc:sldMk cId="1972917854" sldId="266"/>
            <ac:spMk id="5" creationId="{F96E1FDD-1E4F-A85F-605D-BD8BA726B035}"/>
          </ac:spMkLst>
        </pc:spChg>
        <pc:spChg chg="add del mod">
          <ac:chgData name="Ammar Hobi" userId="140b9e08e3cc6d78" providerId="LiveId" clId="{251ED2A6-3740-4105-9772-7C42AE2AC504}" dt="2022-11-03T16:38:24.890" v="2148" actId="478"/>
          <ac:spMkLst>
            <pc:docMk/>
            <pc:sldMk cId="1972917854" sldId="266"/>
            <ac:spMk id="6" creationId="{1C653759-A4CE-1DD2-1D7C-D47F8E95C3FD}"/>
          </ac:spMkLst>
        </pc:spChg>
        <pc:spChg chg="add del mod">
          <ac:chgData name="Ammar Hobi" userId="140b9e08e3cc6d78" providerId="LiveId" clId="{251ED2A6-3740-4105-9772-7C42AE2AC504}" dt="2022-11-03T17:49:16.789" v="2452" actId="478"/>
          <ac:spMkLst>
            <pc:docMk/>
            <pc:sldMk cId="1972917854" sldId="266"/>
            <ac:spMk id="7" creationId="{7DA798E8-DE23-11A1-2DFD-979FB30D0E23}"/>
          </ac:spMkLst>
        </pc:spChg>
        <pc:graphicFrameChg chg="add mod ord modGraphic">
          <ac:chgData name="Ammar Hobi" userId="140b9e08e3cc6d78" providerId="LiveId" clId="{251ED2A6-3740-4105-9772-7C42AE2AC504}" dt="2022-11-07T11:47:33.247" v="3503" actId="20577"/>
          <ac:graphicFrameMkLst>
            <pc:docMk/>
            <pc:sldMk cId="1972917854" sldId="266"/>
            <ac:graphicFrameMk id="4" creationId="{DF676134-7005-7B16-0DD2-B1E7819C5D84}"/>
          </ac:graphicFrameMkLst>
        </pc:graphicFrameChg>
      </pc:sldChg>
      <pc:sldChg chg="addSp delSp modSp add mod delAnim modAnim">
        <pc:chgData name="Ammar Hobi" userId="140b9e08e3cc6d78" providerId="LiveId" clId="{251ED2A6-3740-4105-9772-7C42AE2AC504}" dt="2022-11-03T19:56:14.246" v="3183" actId="1035"/>
        <pc:sldMkLst>
          <pc:docMk/>
          <pc:sldMk cId="3220725777" sldId="267"/>
        </pc:sldMkLst>
        <pc:spChg chg="add mod">
          <ac:chgData name="Ammar Hobi" userId="140b9e08e3cc6d78" providerId="LiveId" clId="{251ED2A6-3740-4105-9772-7C42AE2AC504}" dt="2022-11-03T19:56:14.246" v="3183" actId="1035"/>
          <ac:spMkLst>
            <pc:docMk/>
            <pc:sldMk cId="3220725777" sldId="267"/>
            <ac:spMk id="2" creationId="{1B08FC27-C217-1E81-221A-195093289B1F}"/>
          </ac:spMkLst>
        </pc:spChg>
        <pc:spChg chg="mod">
          <ac:chgData name="Ammar Hobi" userId="140b9e08e3cc6d78" providerId="LiveId" clId="{251ED2A6-3740-4105-9772-7C42AE2AC504}" dt="2022-11-03T18:39:45.617" v="2997" actId="20577"/>
          <ac:spMkLst>
            <pc:docMk/>
            <pc:sldMk cId="3220725777" sldId="267"/>
            <ac:spMk id="4" creationId="{AEC7217B-BBD0-7CAA-D1C2-3CC202A084A6}"/>
          </ac:spMkLst>
        </pc:spChg>
        <pc:spChg chg="mod">
          <ac:chgData name="Ammar Hobi" userId="140b9e08e3cc6d78" providerId="LiveId" clId="{251ED2A6-3740-4105-9772-7C42AE2AC504}" dt="2022-11-03T18:39:50.775" v="3000" actId="20577"/>
          <ac:spMkLst>
            <pc:docMk/>
            <pc:sldMk cId="3220725777" sldId="267"/>
            <ac:spMk id="5" creationId="{F3C7FB8C-A59E-9789-8FDE-AF9698272518}"/>
          </ac:spMkLst>
        </pc:spChg>
        <pc:spChg chg="del">
          <ac:chgData name="Ammar Hobi" userId="140b9e08e3cc6d78" providerId="LiveId" clId="{251ED2A6-3740-4105-9772-7C42AE2AC504}" dt="2022-11-03T18:40:03.186" v="3005" actId="478"/>
          <ac:spMkLst>
            <pc:docMk/>
            <pc:sldMk cId="3220725777" sldId="267"/>
            <ac:spMk id="6" creationId="{E62B72EA-53BA-5150-F230-EB079AA30371}"/>
          </ac:spMkLst>
        </pc:spChg>
        <pc:spChg chg="mod">
          <ac:chgData name="Ammar Hobi" userId="140b9e08e3cc6d78" providerId="LiveId" clId="{251ED2A6-3740-4105-9772-7C42AE2AC504}" dt="2022-11-03T18:39:56.863" v="3001" actId="20577"/>
          <ac:spMkLst>
            <pc:docMk/>
            <pc:sldMk cId="3220725777" sldId="267"/>
            <ac:spMk id="7" creationId="{90F733D4-81F4-D3A0-7479-BF2DDBE24BB9}"/>
          </ac:spMkLst>
        </pc:spChg>
        <pc:spChg chg="mod">
          <ac:chgData name="Ammar Hobi" userId="140b9e08e3cc6d78" providerId="LiveId" clId="{251ED2A6-3740-4105-9772-7C42AE2AC504}" dt="2022-11-03T18:40:00.963" v="3004" actId="20577"/>
          <ac:spMkLst>
            <pc:docMk/>
            <pc:sldMk cId="3220725777" sldId="267"/>
            <ac:spMk id="8" creationId="{1754F1E7-F873-99AD-5C71-354D62B85A04}"/>
          </ac:spMkLst>
        </pc:spChg>
        <pc:spChg chg="mod">
          <ac:chgData name="Ammar Hobi" userId="140b9e08e3cc6d78" providerId="LiveId" clId="{251ED2A6-3740-4105-9772-7C42AE2AC504}" dt="2022-11-03T19:12:38.351" v="3135" actId="1076"/>
          <ac:spMkLst>
            <pc:docMk/>
            <pc:sldMk cId="3220725777" sldId="267"/>
            <ac:spMk id="11" creationId="{4B56E125-7414-E03E-82AE-7AB5BA379E69}"/>
          </ac:spMkLst>
        </pc:spChg>
        <pc:spChg chg="del">
          <ac:chgData name="Ammar Hobi" userId="140b9e08e3cc6d78" providerId="LiveId" clId="{251ED2A6-3740-4105-9772-7C42AE2AC504}" dt="2022-11-03T18:40:04.795" v="3006" actId="478"/>
          <ac:spMkLst>
            <pc:docMk/>
            <pc:sldMk cId="3220725777" sldId="267"/>
            <ac:spMk id="12" creationId="{F832F678-4390-9255-4C34-057675237DFB}"/>
          </ac:spMkLst>
        </pc:spChg>
        <pc:cxnChg chg="del">
          <ac:chgData name="Ammar Hobi" userId="140b9e08e3cc6d78" providerId="LiveId" clId="{251ED2A6-3740-4105-9772-7C42AE2AC504}" dt="2022-11-03T18:40:06.183" v="3007" actId="478"/>
          <ac:cxnSpMkLst>
            <pc:docMk/>
            <pc:sldMk cId="3220725777" sldId="267"/>
            <ac:cxnSpMk id="14" creationId="{37692CCB-8C48-F426-AD6E-238E030F64F1}"/>
          </ac:cxnSpMkLst>
        </pc:cxnChg>
      </pc:sldChg>
      <pc:sldChg chg="addSp delSp modSp new del mod">
        <pc:chgData name="Ammar Hobi" userId="140b9e08e3cc6d78" providerId="LiveId" clId="{251ED2A6-3740-4105-9772-7C42AE2AC504}" dt="2022-11-03T19:14:41.603" v="3146" actId="47"/>
        <pc:sldMkLst>
          <pc:docMk/>
          <pc:sldMk cId="537134929" sldId="268"/>
        </pc:sldMkLst>
        <pc:spChg chg="del">
          <ac:chgData name="Ammar Hobi" userId="140b9e08e3cc6d78" providerId="LiveId" clId="{251ED2A6-3740-4105-9772-7C42AE2AC504}" dt="2022-11-03T18:58:13.504" v="3097" actId="478"/>
          <ac:spMkLst>
            <pc:docMk/>
            <pc:sldMk cId="537134929" sldId="268"/>
            <ac:spMk id="2" creationId="{F98CCB9C-3F6C-8E23-20D8-4838D735CB2F}"/>
          </ac:spMkLst>
        </pc:spChg>
        <pc:spChg chg="del">
          <ac:chgData name="Ammar Hobi" userId="140b9e08e3cc6d78" providerId="LiveId" clId="{251ED2A6-3740-4105-9772-7C42AE2AC504}" dt="2022-11-03T18:58:13.504" v="3097" actId="478"/>
          <ac:spMkLst>
            <pc:docMk/>
            <pc:sldMk cId="537134929" sldId="268"/>
            <ac:spMk id="3" creationId="{8B46DC9D-3221-B5C6-A239-98F300977F48}"/>
          </ac:spMkLst>
        </pc:spChg>
        <pc:spChg chg="add del mod">
          <ac:chgData name="Ammar Hobi" userId="140b9e08e3cc6d78" providerId="LiveId" clId="{251ED2A6-3740-4105-9772-7C42AE2AC504}" dt="2022-11-03T18:58:26.754" v="3103"/>
          <ac:spMkLst>
            <pc:docMk/>
            <pc:sldMk cId="537134929" sldId="268"/>
            <ac:spMk id="4" creationId="{054DA12C-97C7-940F-2844-C7ECC1354B74}"/>
          </ac:spMkLst>
        </pc:spChg>
        <pc:graphicFrameChg chg="add del mod">
          <ac:chgData name="Ammar Hobi" userId="140b9e08e3cc6d78" providerId="LiveId" clId="{251ED2A6-3740-4105-9772-7C42AE2AC504}" dt="2022-11-03T18:58:26.753" v="3101" actId="478"/>
          <ac:graphicFrameMkLst>
            <pc:docMk/>
            <pc:sldMk cId="537134929" sldId="268"/>
            <ac:graphicFrameMk id="5" creationId="{620786FC-6133-85A1-173D-BF60D449E819}"/>
          </ac:graphicFrameMkLst>
        </pc:graphicFrameChg>
      </pc:sldChg>
      <pc:sldChg chg="addSp delSp modSp add del mod setBg modAnim delDesignElem">
        <pc:chgData name="Ammar Hobi" userId="140b9e08e3cc6d78" providerId="LiveId" clId="{251ED2A6-3740-4105-9772-7C42AE2AC504}" dt="2022-11-07T12:54:02.238" v="3742" actId="47"/>
        <pc:sldMkLst>
          <pc:docMk/>
          <pc:sldMk cId="1513847249" sldId="268"/>
        </pc:sldMkLst>
        <pc:spChg chg="add mod">
          <ac:chgData name="Ammar Hobi" userId="140b9e08e3cc6d78" providerId="LiveId" clId="{251ED2A6-3740-4105-9772-7C42AE2AC504}" dt="2022-11-07T12:51:24.033" v="3713" actId="1076"/>
          <ac:spMkLst>
            <pc:docMk/>
            <pc:sldMk cId="1513847249" sldId="268"/>
            <ac:spMk id="3" creationId="{C8D00785-995F-471E-0D43-2912966347F9}"/>
          </ac:spMkLst>
        </pc:spChg>
        <pc:spChg chg="mod">
          <ac:chgData name="Ammar Hobi" userId="140b9e08e3cc6d78" providerId="LiveId" clId="{251ED2A6-3740-4105-9772-7C42AE2AC504}" dt="2022-11-07T12:52:45.697" v="3725" actId="1076"/>
          <ac:spMkLst>
            <pc:docMk/>
            <pc:sldMk cId="1513847249" sldId="268"/>
            <ac:spMk id="6" creationId="{F4F7A5D2-5FA5-A369-6B0D-3B2BA165028B}"/>
          </ac:spMkLst>
        </pc:spChg>
        <pc:spChg chg="mod">
          <ac:chgData name="Ammar Hobi" userId="140b9e08e3cc6d78" providerId="LiveId" clId="{251ED2A6-3740-4105-9772-7C42AE2AC504}" dt="2022-11-07T12:48:33.855" v="3676" actId="1076"/>
          <ac:spMkLst>
            <pc:docMk/>
            <pc:sldMk cId="1513847249" sldId="268"/>
            <ac:spMk id="7" creationId="{01B05CD1-1E23-ED09-C742-E0E6034EBA8F}"/>
          </ac:spMkLst>
        </pc:spChg>
        <pc:spChg chg="mod">
          <ac:chgData name="Ammar Hobi" userId="140b9e08e3cc6d78" providerId="LiveId" clId="{251ED2A6-3740-4105-9772-7C42AE2AC504}" dt="2022-11-07T12:48:31.857" v="3675" actId="1076"/>
          <ac:spMkLst>
            <pc:docMk/>
            <pc:sldMk cId="1513847249" sldId="268"/>
            <ac:spMk id="8" creationId="{78B23993-17DB-1099-97F4-1815F189864B}"/>
          </ac:spMkLst>
        </pc:spChg>
        <pc:spChg chg="del">
          <ac:chgData name="Ammar Hobi" userId="140b9e08e3cc6d78" providerId="LiveId" clId="{251ED2A6-3740-4105-9772-7C42AE2AC504}" dt="2022-11-07T12:43:59.531" v="3557"/>
          <ac:spMkLst>
            <pc:docMk/>
            <pc:sldMk cId="1513847249" sldId="268"/>
            <ac:spMk id="9" creationId="{BACC6370-2D7E-4714-9D71-7542949D7D5D}"/>
          </ac:spMkLst>
        </pc:spChg>
        <pc:spChg chg="mod">
          <ac:chgData name="Ammar Hobi" userId="140b9e08e3cc6d78" providerId="LiveId" clId="{251ED2A6-3740-4105-9772-7C42AE2AC504}" dt="2022-11-07T12:48:38.883" v="3677" actId="1076"/>
          <ac:spMkLst>
            <pc:docMk/>
            <pc:sldMk cId="1513847249" sldId="268"/>
            <ac:spMk id="10" creationId="{8162EE13-655A-7812-0563-B2900E438686}"/>
          </ac:spMkLst>
        </pc:spChg>
        <pc:spChg chg="del">
          <ac:chgData name="Ammar Hobi" userId="140b9e08e3cc6d78" providerId="LiveId" clId="{251ED2A6-3740-4105-9772-7C42AE2AC504}" dt="2022-11-07T12:43:59.531" v="3557"/>
          <ac:spMkLst>
            <pc:docMk/>
            <pc:sldMk cId="1513847249" sldId="268"/>
            <ac:spMk id="11" creationId="{F68B3F68-107C-434F-AA38-110D5EA91B85}"/>
          </ac:spMkLst>
        </pc:spChg>
        <pc:spChg chg="mod">
          <ac:chgData name="Ammar Hobi" userId="140b9e08e3cc6d78" providerId="LiveId" clId="{251ED2A6-3740-4105-9772-7C42AE2AC504}" dt="2022-11-07T12:49:07.238" v="3700" actId="5793"/>
          <ac:spMkLst>
            <pc:docMk/>
            <pc:sldMk cId="1513847249" sldId="268"/>
            <ac:spMk id="12" creationId="{33690891-F901-8FBF-4FDF-20D29FBB83E2}"/>
          </ac:spMkLst>
        </pc:spChg>
        <pc:spChg chg="del">
          <ac:chgData name="Ammar Hobi" userId="140b9e08e3cc6d78" providerId="LiveId" clId="{251ED2A6-3740-4105-9772-7C42AE2AC504}" dt="2022-11-07T12:43:59.531" v="3557"/>
          <ac:spMkLst>
            <pc:docMk/>
            <pc:sldMk cId="1513847249" sldId="268"/>
            <ac:spMk id="13" creationId="{AAD0DBB9-1A4B-4391-81D4-CB19F9AB918A}"/>
          </ac:spMkLst>
        </pc:spChg>
        <pc:spChg chg="del">
          <ac:chgData name="Ammar Hobi" userId="140b9e08e3cc6d78" providerId="LiveId" clId="{251ED2A6-3740-4105-9772-7C42AE2AC504}" dt="2022-11-07T12:43:59.531" v="3557"/>
          <ac:spMkLst>
            <pc:docMk/>
            <pc:sldMk cId="1513847249" sldId="268"/>
            <ac:spMk id="15" creationId="{063BBA22-50EA-4C4D-BE05-F1CE4E63AA56}"/>
          </ac:spMkLst>
        </pc:spChg>
        <pc:picChg chg="add mod">
          <ac:chgData name="Ammar Hobi" userId="140b9e08e3cc6d78" providerId="LiveId" clId="{251ED2A6-3740-4105-9772-7C42AE2AC504}" dt="2022-11-07T12:51:06.053" v="3704" actId="1076"/>
          <ac:picMkLst>
            <pc:docMk/>
            <pc:sldMk cId="1513847249" sldId="268"/>
            <ac:picMk id="1026" creationId="{BD0AAE42-D09C-C811-C9DB-225DA04E63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2DDD-11A8-7400-4DD1-ADACCE59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D707F-55AE-2E07-B827-D57D930ED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7313-D147-175E-57A0-0938A662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0822-28CB-5494-2F18-EA033856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7297-A6C0-7CD5-2526-FF53E36A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405E-7404-6C8A-FD0A-A367524A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D4D4-BAC7-4B2E-9AF3-219964F4D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FB5D1-E354-876E-0B08-38489E21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47C6-586D-753B-3587-F1DB836A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7ECC-B1C1-D248-4F6D-C54387CA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0973E-68B0-D3FB-7B1A-AA4706209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5EF6-C7A2-316C-B9E1-397E1E9E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5888-508C-70DA-B688-2044DE7F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A4EB-59C4-6362-2F84-C1E944B0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851A-C118-B896-4533-045007AA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212E-8186-1AFC-3110-10708EEB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24FF-CB81-266B-C80F-682AFC9A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4B0-FB6E-6C31-1FD3-6F07E75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ACA1-5C2A-5668-298B-8EFAF1A4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6077-CA70-1585-2A41-D8E5ED9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A443-AAF5-712A-BAFE-36517BC4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86CE5-2A0F-F2B6-7CEB-C5086EC9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C204-A7EC-91E8-6511-F012D3D2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ABE4-D612-919E-3EEF-116C7809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78BD-ECEE-0D45-621A-DFC2878A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D2EA-497B-6ED0-BA56-1E5C0FB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AAD-3F7F-3CB2-9C93-6D37C64C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92EBC-7BD4-5536-D9EE-0394656D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F2882-22D6-9547-1524-EA95A552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F0104-FE1E-B7A5-BD4A-697BE34F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FE0C6-470A-B85C-84EB-1A7E6991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C41-5FB7-5087-A119-2F7C3245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A93E7-8EEA-D92E-5D76-41E218E9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F87CE-DE8A-6176-4F3A-206C7EAB3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853EC-E17D-6197-1AB2-A2EFB2D71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9C296-FBA1-8D4A-39BF-8F810D49B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7727-F7CD-2CCE-C35A-8B7BA9FB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37935-05BC-67E0-C7DB-FED41507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35316-FC6F-50F6-ED69-3B1408E5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9853-2E4E-7C24-C7DB-9ABB600A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A3E32-68BC-6D66-D02D-B3837FA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D697-16A5-CE9C-12CF-511BA989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6D02A-9F34-7F6D-B69C-ADA7C61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E9149-D68E-D198-537B-69A9DFB0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23A13-86EE-CF0F-32AE-EC58D642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619E1-A687-399D-1639-175033BA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F07-4CC6-A5F8-8734-7E6342AE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A808-F2D3-BCA6-DD1E-C6105F6EA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C176-DB26-92FA-8C32-C89684F12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A599D-17F4-AB39-396C-05F61580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7F059-3902-3A3C-5061-A594609D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5C6D-3266-F0D9-E822-A64B281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0FDE-EB3D-1093-8D47-4CE3DEB6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D9990-BBA5-0657-BE3B-0297397FB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AD64-1E08-5836-06B5-C9F9CB18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FDCE2-FD3F-E5ED-5EA8-66E8888A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5ECA1-FCAF-EAD5-0013-34F065A6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DBF97-CEE9-95E4-8311-C93C6532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02F4F-B6AA-3C7D-C0B6-2ACFE77C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5835-A93F-178C-8201-617DCDF4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848E-1D3E-C18E-7EB4-C72157382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582A4-193C-454B-918C-3A594956A8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754A6-E84E-216B-139B-1CAF9D1D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FFE8-957C-14E7-E5F1-83E841C8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98F90-4612-4CE2-AB9F-08D44C69F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8FA7-71BB-AC2F-5091-F18298056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algn="ctr">
              <a:spcBef>
                <a:spcPts val="50"/>
              </a:spcBef>
              <a:spcAft>
                <a:spcPts val="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Thread Pool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976E7-F140-BA78-5E36-A9DA75559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a Web Server? Everything You Need to Know">
            <a:extLst>
              <a:ext uri="{FF2B5EF4-FFF2-40B4-BE49-F238E27FC236}">
                <a16:creationId xmlns:a16="http://schemas.microsoft.com/office/drawing/2014/main" id="{E8BEFC5A-1159-5708-9F20-3070AA6EB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" y="8159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ing Abdulaziz University - Wikipedia">
            <a:extLst>
              <a:ext uri="{FF2B5EF4-FFF2-40B4-BE49-F238E27FC236}">
                <a16:creationId xmlns:a16="http://schemas.microsoft.com/office/drawing/2014/main" id="{5C32049B-1D9C-E451-BE93-1602A2B4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7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8A22219-0CFF-6C38-9130-C1307620259F}"/>
              </a:ext>
            </a:extLst>
          </p:cNvPr>
          <p:cNvSpPr txBox="1">
            <a:spLocks/>
          </p:cNvSpPr>
          <p:nvPr/>
        </p:nvSpPr>
        <p:spPr>
          <a:xfrm>
            <a:off x="867746" y="5550408"/>
            <a:ext cx="8108303" cy="1307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Name: Ammar Y Hobi      ID:1768459           Team:1 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00FC40-A726-FB5E-9101-F5FB93DA1FDC}"/>
              </a:ext>
            </a:extLst>
          </p:cNvPr>
          <p:cNvSpPr txBox="1">
            <a:spLocks/>
          </p:cNvSpPr>
          <p:nvPr/>
        </p:nvSpPr>
        <p:spPr>
          <a:xfrm>
            <a:off x="7942416" y="5550408"/>
            <a:ext cx="3506010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 8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6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0E7D1-F616-35CF-A5CA-493C6522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9623DC9-C054-5B19-514C-F06A6AF0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C9F86-3FAC-E5E3-D53A-A936A6E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43B8F-16B7-1430-AA1D-6AA66B92674A}"/>
              </a:ext>
            </a:extLst>
          </p:cNvPr>
          <p:cNvSpPr/>
          <p:nvPr/>
        </p:nvSpPr>
        <p:spPr>
          <a:xfrm>
            <a:off x="561500" y="2959326"/>
            <a:ext cx="1451800" cy="14518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0" b="-10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76AAE-9138-FE11-9C9B-56D8A8A2E36E}"/>
              </a:ext>
            </a:extLst>
          </p:cNvPr>
          <p:cNvSpPr/>
          <p:nvPr/>
        </p:nvSpPr>
        <p:spPr>
          <a:xfrm>
            <a:off x="3380446" y="2850309"/>
            <a:ext cx="1451800" cy="1827279"/>
          </a:xfrm>
          <a:prstGeom prst="rect">
            <a:avLst/>
          </a:prstGeom>
          <a:blipFill rotWithShape="1">
            <a:blip r:embed="rId3"/>
            <a:srcRect/>
            <a:stretch>
              <a:fillRect t="-21000" b="-2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3C3B8D-A8AB-76D6-32E3-6452B464B95A}"/>
              </a:ext>
            </a:extLst>
          </p:cNvPr>
          <p:cNvSpPr/>
          <p:nvPr/>
        </p:nvSpPr>
        <p:spPr>
          <a:xfrm>
            <a:off x="2268253" y="4880066"/>
            <a:ext cx="3226223" cy="720000"/>
          </a:xfrm>
          <a:custGeom>
            <a:avLst/>
            <a:gdLst>
              <a:gd name="connsiteX0" fmla="*/ 0 w 3226223"/>
              <a:gd name="connsiteY0" fmla="*/ 0 h 720000"/>
              <a:gd name="connsiteX1" fmla="*/ 3226223 w 3226223"/>
              <a:gd name="connsiteY1" fmla="*/ 0 h 720000"/>
              <a:gd name="connsiteX2" fmla="*/ 3226223 w 3226223"/>
              <a:gd name="connsiteY2" fmla="*/ 720000 h 720000"/>
              <a:gd name="connsiteX3" fmla="*/ 0 w 3226223"/>
              <a:gd name="connsiteY3" fmla="*/ 720000 h 720000"/>
              <a:gd name="connsiteX4" fmla="*/ 0 w 3226223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223" h="720000">
                <a:moveTo>
                  <a:pt x="0" y="0"/>
                </a:moveTo>
                <a:lnTo>
                  <a:pt x="3226223" y="0"/>
                </a:lnTo>
                <a:lnTo>
                  <a:pt x="3226223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Worker thread</a:t>
            </a:r>
          </a:p>
        </p:txBody>
      </p:sp>
      <p:sp>
        <p:nvSpPr>
          <p:cNvPr id="17" name="Rectangle 16" descr="Database">
            <a:extLst>
              <a:ext uri="{FF2B5EF4-FFF2-40B4-BE49-F238E27FC236}">
                <a16:creationId xmlns:a16="http://schemas.microsoft.com/office/drawing/2014/main" id="{EEF17098-BF30-5A14-435A-8280ED948DA9}"/>
              </a:ext>
            </a:extLst>
          </p:cNvPr>
          <p:cNvSpPr/>
          <p:nvPr/>
        </p:nvSpPr>
        <p:spPr>
          <a:xfrm rot="16200000">
            <a:off x="5929930" y="2929034"/>
            <a:ext cx="1451800" cy="14518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09F384-0740-BBCA-24CC-09EA63545F44}"/>
              </a:ext>
            </a:extLst>
          </p:cNvPr>
          <p:cNvSpPr/>
          <p:nvPr/>
        </p:nvSpPr>
        <p:spPr>
          <a:xfrm>
            <a:off x="5042718" y="4880557"/>
            <a:ext cx="3226223" cy="745996"/>
          </a:xfrm>
          <a:custGeom>
            <a:avLst/>
            <a:gdLst>
              <a:gd name="connsiteX0" fmla="*/ 0 w 3226223"/>
              <a:gd name="connsiteY0" fmla="*/ 0 h 720000"/>
              <a:gd name="connsiteX1" fmla="*/ 3226223 w 3226223"/>
              <a:gd name="connsiteY1" fmla="*/ 0 h 720000"/>
              <a:gd name="connsiteX2" fmla="*/ 3226223 w 3226223"/>
              <a:gd name="connsiteY2" fmla="*/ 720000 h 720000"/>
              <a:gd name="connsiteX3" fmla="*/ 0 w 3226223"/>
              <a:gd name="connsiteY3" fmla="*/ 720000 h 720000"/>
              <a:gd name="connsiteX4" fmla="*/ 0 w 3226223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223" h="720000">
                <a:moveTo>
                  <a:pt x="0" y="0"/>
                </a:moveTo>
                <a:lnTo>
                  <a:pt x="3226223" y="0"/>
                </a:lnTo>
                <a:lnTo>
                  <a:pt x="3226223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Overload handle strategy  </a:t>
            </a:r>
            <a:br>
              <a:rPr lang="en-US" sz="1800" kern="1200" dirty="0"/>
            </a:br>
            <a:endParaRPr lang="en-US" sz="1800" kern="1200" dirty="0"/>
          </a:p>
        </p:txBody>
      </p:sp>
      <p:pic>
        <p:nvPicPr>
          <p:cNvPr id="19" name="Picture 2" descr="What is the Difference Between Thematic and Content Analysis - Pediaa.Com">
            <a:extLst>
              <a:ext uri="{FF2B5EF4-FFF2-40B4-BE49-F238E27FC236}">
                <a16:creationId xmlns:a16="http://schemas.microsoft.com/office/drawing/2014/main" id="{18E371D7-572C-0680-5012-3D311040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14" y="2959325"/>
            <a:ext cx="2373086" cy="160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6E6F994-E342-4632-5B11-4B09BDB3B37F}"/>
              </a:ext>
            </a:extLst>
          </p:cNvPr>
          <p:cNvSpPr/>
          <p:nvPr/>
        </p:nvSpPr>
        <p:spPr>
          <a:xfrm>
            <a:off x="8534928" y="4908662"/>
            <a:ext cx="2698978" cy="1609249"/>
          </a:xfrm>
          <a:custGeom>
            <a:avLst/>
            <a:gdLst>
              <a:gd name="connsiteX0" fmla="*/ 0 w 3226223"/>
              <a:gd name="connsiteY0" fmla="*/ 0 h 720000"/>
              <a:gd name="connsiteX1" fmla="*/ 3226223 w 3226223"/>
              <a:gd name="connsiteY1" fmla="*/ 0 h 720000"/>
              <a:gd name="connsiteX2" fmla="*/ 3226223 w 3226223"/>
              <a:gd name="connsiteY2" fmla="*/ 720000 h 720000"/>
              <a:gd name="connsiteX3" fmla="*/ 0 w 3226223"/>
              <a:gd name="connsiteY3" fmla="*/ 720000 h 720000"/>
              <a:gd name="connsiteX4" fmla="*/ 0 w 3226223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223" h="720000">
                <a:moveTo>
                  <a:pt x="0" y="0"/>
                </a:moveTo>
                <a:lnTo>
                  <a:pt x="3226223" y="0"/>
                </a:lnTo>
                <a:lnTo>
                  <a:pt x="3226223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Analysis on the thread 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&amp;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Overload strategy 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93AB62-FE96-9265-B237-6E5884C411B8}"/>
              </a:ext>
            </a:extLst>
          </p:cNvPr>
          <p:cNvSpPr/>
          <p:nvPr/>
        </p:nvSpPr>
        <p:spPr>
          <a:xfrm>
            <a:off x="-101556" y="4853579"/>
            <a:ext cx="3226223" cy="720000"/>
          </a:xfrm>
          <a:custGeom>
            <a:avLst/>
            <a:gdLst>
              <a:gd name="connsiteX0" fmla="*/ 0 w 3226223"/>
              <a:gd name="connsiteY0" fmla="*/ 0 h 720000"/>
              <a:gd name="connsiteX1" fmla="*/ 3226223 w 3226223"/>
              <a:gd name="connsiteY1" fmla="*/ 0 h 720000"/>
              <a:gd name="connsiteX2" fmla="*/ 3226223 w 3226223"/>
              <a:gd name="connsiteY2" fmla="*/ 720000 h 720000"/>
              <a:gd name="connsiteX3" fmla="*/ 0 w 3226223"/>
              <a:gd name="connsiteY3" fmla="*/ 720000 h 720000"/>
              <a:gd name="connsiteX4" fmla="*/ 0 w 3226223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223" h="720000">
                <a:moveTo>
                  <a:pt x="0" y="0"/>
                </a:moveTo>
                <a:lnTo>
                  <a:pt x="3226223" y="0"/>
                </a:lnTo>
                <a:lnTo>
                  <a:pt x="3226223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What is a thread pool server?</a:t>
            </a:r>
          </a:p>
        </p:txBody>
      </p:sp>
    </p:spTree>
    <p:extLst>
      <p:ext uri="{BB962C8B-B14F-4D97-AF65-F5344CB8AC3E}">
        <p14:creationId xmlns:p14="http://schemas.microsoft.com/office/powerpoint/2010/main" val="364937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8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5A435-7BD3-75B1-0676-6EA1510F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13" y="509873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00B050"/>
                </a:solidFill>
              </a:rPr>
              <a:t>What is the thread pool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AA1EC-09A9-92CD-DBDA-C35822EDF6FE}"/>
              </a:ext>
            </a:extLst>
          </p:cNvPr>
          <p:cNvSpPr txBox="1"/>
          <p:nvPr/>
        </p:nvSpPr>
        <p:spPr>
          <a:xfrm>
            <a:off x="1198181" y="1770495"/>
            <a:ext cx="913819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is that create a specified number of threads at the start and then assign task to them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. 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Java - Thread pool concepts and ThreadPoolExecutor">
            <a:extLst>
              <a:ext uri="{FF2B5EF4-FFF2-40B4-BE49-F238E27FC236}">
                <a16:creationId xmlns:a16="http://schemas.microsoft.com/office/drawing/2014/main" id="{0B7C6549-2922-CF0B-8166-5A6ED8DC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28" y="2904274"/>
            <a:ext cx="5075852" cy="2724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3D962-3D99-3025-2A11-E005882C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70" y="2695005"/>
            <a:ext cx="3495675" cy="314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2933B-E701-7464-EDFD-DC3FA13290CF}"/>
              </a:ext>
            </a:extLst>
          </p:cNvPr>
          <p:cNvSpPr txBox="1"/>
          <p:nvPr/>
        </p:nvSpPr>
        <p:spPr>
          <a:xfrm>
            <a:off x="1475939" y="5978795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 : optimal client web server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6EEBC-FA77-20C7-C6A1-4BAA3C7EA994}"/>
              </a:ext>
            </a:extLst>
          </p:cNvPr>
          <p:cNvSpPr txBox="1"/>
          <p:nvPr/>
        </p:nvSpPr>
        <p:spPr>
          <a:xfrm>
            <a:off x="7219286" y="5978795"/>
            <a:ext cx="39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 : Web server process </a:t>
            </a:r>
          </a:p>
        </p:txBody>
      </p:sp>
    </p:spTree>
    <p:extLst>
      <p:ext uri="{BB962C8B-B14F-4D97-AF65-F5344CB8AC3E}">
        <p14:creationId xmlns:p14="http://schemas.microsoft.com/office/powerpoint/2010/main" val="29948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B49A1B-11FE-902C-B4F9-DD80A44BD91B}"/>
              </a:ext>
            </a:extLst>
          </p:cNvPr>
          <p:cNvSpPr/>
          <p:nvPr/>
        </p:nvSpPr>
        <p:spPr>
          <a:xfrm>
            <a:off x="5327779" y="3079102"/>
            <a:ext cx="1035698" cy="3498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B1A28-6F14-B9EC-9101-A8A8E5A4D2B2}"/>
              </a:ext>
            </a:extLst>
          </p:cNvPr>
          <p:cNvCxnSpPr/>
          <p:nvPr/>
        </p:nvCxnSpPr>
        <p:spPr>
          <a:xfrm>
            <a:off x="8145624" y="1884784"/>
            <a:ext cx="0" cy="97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A089F84-8198-5947-BAA7-E96635F4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130630"/>
            <a:ext cx="11905862" cy="672737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AEFD26-200F-324B-1E67-FD5400C4E662}"/>
              </a:ext>
            </a:extLst>
          </p:cNvPr>
          <p:cNvSpPr/>
          <p:nvPr/>
        </p:nvSpPr>
        <p:spPr>
          <a:xfrm>
            <a:off x="1094481" y="1203649"/>
            <a:ext cx="9423918" cy="2556588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6E125-7414-E03E-82AE-7AB5BA379E69}"/>
              </a:ext>
            </a:extLst>
          </p:cNvPr>
          <p:cNvSpPr/>
          <p:nvPr/>
        </p:nvSpPr>
        <p:spPr>
          <a:xfrm>
            <a:off x="2435290" y="3424335"/>
            <a:ext cx="6036907" cy="760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7217B-BBD0-7CAA-D1C2-3CC202A084A6}"/>
              </a:ext>
            </a:extLst>
          </p:cNvPr>
          <p:cNvSpPr/>
          <p:nvPr/>
        </p:nvSpPr>
        <p:spPr>
          <a:xfrm>
            <a:off x="7425416" y="3508309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7FB8C-A59E-9789-8FDE-AF9698272518}"/>
              </a:ext>
            </a:extLst>
          </p:cNvPr>
          <p:cNvSpPr/>
          <p:nvPr/>
        </p:nvSpPr>
        <p:spPr>
          <a:xfrm>
            <a:off x="6405420" y="3517642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B72EA-53BA-5150-F230-EB079AA30371}"/>
              </a:ext>
            </a:extLst>
          </p:cNvPr>
          <p:cNvSpPr/>
          <p:nvPr/>
        </p:nvSpPr>
        <p:spPr>
          <a:xfrm>
            <a:off x="3222717" y="3552629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733D4-81F4-D3A0-7479-BF2DDBE24BB9}"/>
              </a:ext>
            </a:extLst>
          </p:cNvPr>
          <p:cNvSpPr/>
          <p:nvPr/>
        </p:nvSpPr>
        <p:spPr>
          <a:xfrm>
            <a:off x="5344519" y="3552629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54F1E7-F873-99AD-5C71-354D62B85A04}"/>
              </a:ext>
            </a:extLst>
          </p:cNvPr>
          <p:cNvSpPr/>
          <p:nvPr/>
        </p:nvSpPr>
        <p:spPr>
          <a:xfrm>
            <a:off x="4283618" y="3552629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32F678-4390-9255-4C34-057675237DFB}"/>
              </a:ext>
            </a:extLst>
          </p:cNvPr>
          <p:cNvSpPr/>
          <p:nvPr/>
        </p:nvSpPr>
        <p:spPr>
          <a:xfrm>
            <a:off x="852310" y="3559625"/>
            <a:ext cx="65314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Req6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692CCB-8C48-F426-AD6E-238E030F64F1}"/>
              </a:ext>
            </a:extLst>
          </p:cNvPr>
          <p:cNvCxnSpPr>
            <a:cxnSpLocks/>
          </p:cNvCxnSpPr>
          <p:nvPr/>
        </p:nvCxnSpPr>
        <p:spPr>
          <a:xfrm>
            <a:off x="1558212" y="3804554"/>
            <a:ext cx="771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487247-E075-5E93-3ADF-F1EE61188E08}"/>
              </a:ext>
            </a:extLst>
          </p:cNvPr>
          <p:cNvSpPr txBox="1"/>
          <p:nvPr/>
        </p:nvSpPr>
        <p:spPr>
          <a:xfrm>
            <a:off x="4434487" y="4386166"/>
            <a:ext cx="254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Shared buffer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F5BB3-5C9B-7D2C-05CE-DCDE7CB2E797}"/>
              </a:ext>
            </a:extLst>
          </p:cNvPr>
          <p:cNvSpPr txBox="1"/>
          <p:nvPr/>
        </p:nvSpPr>
        <p:spPr>
          <a:xfrm>
            <a:off x="3739824" y="702825"/>
            <a:ext cx="4202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Thread Pool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427BA8-0E61-A045-2340-45E539E2D2AA}"/>
              </a:ext>
            </a:extLst>
          </p:cNvPr>
          <p:cNvSpPr/>
          <p:nvPr/>
        </p:nvSpPr>
        <p:spPr>
          <a:xfrm>
            <a:off x="9358605" y="2494383"/>
            <a:ext cx="1792837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4AF035-4D64-3A5E-EA63-C2D819B4A210}"/>
              </a:ext>
            </a:extLst>
          </p:cNvPr>
          <p:cNvSpPr/>
          <p:nvPr/>
        </p:nvSpPr>
        <p:spPr>
          <a:xfrm>
            <a:off x="9358605" y="3265715"/>
            <a:ext cx="1792837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1DCAE7-6E6D-71F2-B0DA-1C0EC2B2A400}"/>
              </a:ext>
            </a:extLst>
          </p:cNvPr>
          <p:cNvSpPr/>
          <p:nvPr/>
        </p:nvSpPr>
        <p:spPr>
          <a:xfrm>
            <a:off x="9358604" y="4154837"/>
            <a:ext cx="1792837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02FBA-6B8B-2A2F-E4A2-41B7D93F42CA}"/>
              </a:ext>
            </a:extLst>
          </p:cNvPr>
          <p:cNvCxnSpPr>
            <a:cxnSpLocks/>
          </p:cNvCxnSpPr>
          <p:nvPr/>
        </p:nvCxnSpPr>
        <p:spPr>
          <a:xfrm flipH="1" flipV="1">
            <a:off x="7761512" y="2692081"/>
            <a:ext cx="1606617" cy="0"/>
          </a:xfrm>
          <a:prstGeom prst="straightConnector1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02E1B92-DE48-B299-2D09-3345ABFA0E10}"/>
              </a:ext>
            </a:extLst>
          </p:cNvPr>
          <p:cNvCxnSpPr>
            <a:stCxn id="20" idx="1"/>
            <a:endCxn id="7" idx="2"/>
          </p:cNvCxnSpPr>
          <p:nvPr/>
        </p:nvCxnSpPr>
        <p:spPr>
          <a:xfrm rot="10800000">
            <a:off x="5671092" y="4056482"/>
            <a:ext cx="3687513" cy="350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B99BE2D-CA53-B215-9389-DDC07F41CCCA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7347689" y="3095214"/>
            <a:ext cx="817394" cy="87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3DE5F1-601E-C9BE-0C5F-288F768CF9EB}"/>
              </a:ext>
            </a:extLst>
          </p:cNvPr>
          <p:cNvCxnSpPr>
            <a:cxnSpLocks/>
          </p:cNvCxnSpPr>
          <p:nvPr/>
        </p:nvCxnSpPr>
        <p:spPr>
          <a:xfrm flipH="1">
            <a:off x="6731991" y="3342009"/>
            <a:ext cx="2626614" cy="2"/>
          </a:xfrm>
          <a:prstGeom prst="straightConnector1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BE93802-2A62-80BD-CC15-B138ADAA8656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6644178" y="3429826"/>
            <a:ext cx="175631" cy="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7F326-21C3-43F2-F76B-F51588253435}"/>
              </a:ext>
            </a:extLst>
          </p:cNvPr>
          <p:cNvSpPr/>
          <p:nvPr/>
        </p:nvSpPr>
        <p:spPr>
          <a:xfrm>
            <a:off x="289250" y="2080726"/>
            <a:ext cx="11765902" cy="4142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5B3164-BFB5-3F3C-27A9-0F4947B60985}"/>
              </a:ext>
            </a:extLst>
          </p:cNvPr>
          <p:cNvSpPr txBox="1"/>
          <p:nvPr/>
        </p:nvSpPr>
        <p:spPr>
          <a:xfrm>
            <a:off x="-326839" y="1410711"/>
            <a:ext cx="4202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Worker threads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9514D-09D2-71C5-B560-255C533DA4B0}"/>
              </a:ext>
            </a:extLst>
          </p:cNvPr>
          <p:cNvSpPr txBox="1"/>
          <p:nvPr/>
        </p:nvSpPr>
        <p:spPr>
          <a:xfrm>
            <a:off x="8706585" y="2610620"/>
            <a:ext cx="82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913EA-2557-E79C-8B5E-3BAF08376282}"/>
              </a:ext>
            </a:extLst>
          </p:cNvPr>
          <p:cNvSpPr txBox="1"/>
          <p:nvPr/>
        </p:nvSpPr>
        <p:spPr>
          <a:xfrm>
            <a:off x="8692587" y="3279465"/>
            <a:ext cx="82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5A873-1E6D-6B3C-5A73-F97EE083CFBA}"/>
              </a:ext>
            </a:extLst>
          </p:cNvPr>
          <p:cNvSpPr txBox="1"/>
          <p:nvPr/>
        </p:nvSpPr>
        <p:spPr>
          <a:xfrm>
            <a:off x="8723687" y="4122325"/>
            <a:ext cx="82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</a:t>
            </a:r>
          </a:p>
        </p:txBody>
      </p:sp>
    </p:spTree>
    <p:extLst>
      <p:ext uri="{BB962C8B-B14F-4D97-AF65-F5344CB8AC3E}">
        <p14:creationId xmlns:p14="http://schemas.microsoft.com/office/powerpoint/2010/main" val="16600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5" grpId="0"/>
      <p:bldP spid="18" grpId="0" animBg="1"/>
      <p:bldP spid="19" grpId="0" animBg="1"/>
      <p:bldP spid="20" grpId="0" animBg="1"/>
      <p:bldP spid="9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92C37-1073-3ADB-82CC-96A99561150E}"/>
              </a:ext>
            </a:extLst>
          </p:cNvPr>
          <p:cNvSpPr/>
          <p:nvPr/>
        </p:nvSpPr>
        <p:spPr>
          <a:xfrm>
            <a:off x="4544010" y="1007708"/>
            <a:ext cx="6036907" cy="760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AF067-EE05-06E7-3BFB-23E94B586E2D}"/>
              </a:ext>
            </a:extLst>
          </p:cNvPr>
          <p:cNvSpPr/>
          <p:nvPr/>
        </p:nvSpPr>
        <p:spPr>
          <a:xfrm>
            <a:off x="9347524" y="1082351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B36D8-BB41-DE26-6221-74C14182CE17}"/>
              </a:ext>
            </a:extLst>
          </p:cNvPr>
          <p:cNvSpPr/>
          <p:nvPr/>
        </p:nvSpPr>
        <p:spPr>
          <a:xfrm>
            <a:off x="8327528" y="1091684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EEF74-E051-8B89-659C-6CBD7E2E10B6}"/>
              </a:ext>
            </a:extLst>
          </p:cNvPr>
          <p:cNvSpPr/>
          <p:nvPr/>
        </p:nvSpPr>
        <p:spPr>
          <a:xfrm>
            <a:off x="5144825" y="1126671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50D8A-5B5D-BB63-0CE1-2780D62F0566}"/>
              </a:ext>
            </a:extLst>
          </p:cNvPr>
          <p:cNvSpPr/>
          <p:nvPr/>
        </p:nvSpPr>
        <p:spPr>
          <a:xfrm>
            <a:off x="7266627" y="1126671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3851D-6E0E-BD63-C8C0-8005E83E683A}"/>
              </a:ext>
            </a:extLst>
          </p:cNvPr>
          <p:cNvSpPr/>
          <p:nvPr/>
        </p:nvSpPr>
        <p:spPr>
          <a:xfrm>
            <a:off x="6205726" y="1126671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DD843-9B0C-D684-496B-C1616AB71A12}"/>
              </a:ext>
            </a:extLst>
          </p:cNvPr>
          <p:cNvSpPr/>
          <p:nvPr/>
        </p:nvSpPr>
        <p:spPr>
          <a:xfrm>
            <a:off x="612495" y="1101012"/>
            <a:ext cx="653143" cy="503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78C7F-05E4-EC0C-39C2-B28B4373EDEA}"/>
              </a:ext>
            </a:extLst>
          </p:cNvPr>
          <p:cNvCxnSpPr>
            <a:cxnSpLocks/>
          </p:cNvCxnSpPr>
          <p:nvPr/>
        </p:nvCxnSpPr>
        <p:spPr>
          <a:xfrm>
            <a:off x="1374489" y="1347103"/>
            <a:ext cx="471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03666-EB9D-11F3-AFCC-5666742B8BD2}"/>
              </a:ext>
            </a:extLst>
          </p:cNvPr>
          <p:cNvSpPr/>
          <p:nvPr/>
        </p:nvSpPr>
        <p:spPr>
          <a:xfrm>
            <a:off x="4640430" y="3063553"/>
            <a:ext cx="6036907" cy="760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A40CE-F974-1CC2-9E2A-26AEFD2998E1}"/>
              </a:ext>
            </a:extLst>
          </p:cNvPr>
          <p:cNvSpPr/>
          <p:nvPr/>
        </p:nvSpPr>
        <p:spPr>
          <a:xfrm>
            <a:off x="9630556" y="3147527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CCF88-436F-707F-9023-FC2FA1A3EF4E}"/>
              </a:ext>
            </a:extLst>
          </p:cNvPr>
          <p:cNvSpPr/>
          <p:nvPr/>
        </p:nvSpPr>
        <p:spPr>
          <a:xfrm>
            <a:off x="8610560" y="3156860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16A03-AF0D-05DD-10D3-EB99E6003340}"/>
              </a:ext>
            </a:extLst>
          </p:cNvPr>
          <p:cNvSpPr/>
          <p:nvPr/>
        </p:nvSpPr>
        <p:spPr>
          <a:xfrm>
            <a:off x="5427857" y="3191847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4B9960-62B1-D40A-E2FC-89A7716D2392}"/>
              </a:ext>
            </a:extLst>
          </p:cNvPr>
          <p:cNvSpPr/>
          <p:nvPr/>
        </p:nvSpPr>
        <p:spPr>
          <a:xfrm>
            <a:off x="7549659" y="3191847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6D40F1-0CFE-61B4-E327-DE672F99A6DF}"/>
              </a:ext>
            </a:extLst>
          </p:cNvPr>
          <p:cNvSpPr/>
          <p:nvPr/>
        </p:nvSpPr>
        <p:spPr>
          <a:xfrm>
            <a:off x="6488758" y="3191847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483910-031D-916C-781A-098CD45E5595}"/>
              </a:ext>
            </a:extLst>
          </p:cNvPr>
          <p:cNvSpPr/>
          <p:nvPr/>
        </p:nvSpPr>
        <p:spPr>
          <a:xfrm>
            <a:off x="192946" y="3214787"/>
            <a:ext cx="653143" cy="503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9499ED-6AB1-1149-2BD8-85D2CDB2FD37}"/>
              </a:ext>
            </a:extLst>
          </p:cNvPr>
          <p:cNvCxnSpPr>
            <a:cxnSpLocks/>
          </p:cNvCxnSpPr>
          <p:nvPr/>
        </p:nvCxnSpPr>
        <p:spPr>
          <a:xfrm>
            <a:off x="3962078" y="3429000"/>
            <a:ext cx="580426" cy="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77D11-5320-A381-CDBF-EEF7A80E79AB}"/>
              </a:ext>
            </a:extLst>
          </p:cNvPr>
          <p:cNvSpPr/>
          <p:nvPr/>
        </p:nvSpPr>
        <p:spPr>
          <a:xfrm>
            <a:off x="4640426" y="5209591"/>
            <a:ext cx="6036907" cy="760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8B0E0-8DE5-6915-4D30-6111622B3519}"/>
              </a:ext>
            </a:extLst>
          </p:cNvPr>
          <p:cNvSpPr/>
          <p:nvPr/>
        </p:nvSpPr>
        <p:spPr>
          <a:xfrm>
            <a:off x="9630552" y="5293565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3D553D-4E10-F9E3-5D79-48C2366AB399}"/>
              </a:ext>
            </a:extLst>
          </p:cNvPr>
          <p:cNvSpPr/>
          <p:nvPr/>
        </p:nvSpPr>
        <p:spPr>
          <a:xfrm>
            <a:off x="8610556" y="5302898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F0223-4CFD-3BC9-DFEE-DAD5DEA7E5DB}"/>
              </a:ext>
            </a:extLst>
          </p:cNvPr>
          <p:cNvSpPr/>
          <p:nvPr/>
        </p:nvSpPr>
        <p:spPr>
          <a:xfrm>
            <a:off x="5427853" y="5337885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CE3108-27B0-C2A4-CC82-EA26B700E272}"/>
              </a:ext>
            </a:extLst>
          </p:cNvPr>
          <p:cNvSpPr/>
          <p:nvPr/>
        </p:nvSpPr>
        <p:spPr>
          <a:xfrm>
            <a:off x="7549655" y="5337885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DAAD9-0F22-747B-5C04-6B3F41D98CD5}"/>
              </a:ext>
            </a:extLst>
          </p:cNvPr>
          <p:cNvSpPr/>
          <p:nvPr/>
        </p:nvSpPr>
        <p:spPr>
          <a:xfrm>
            <a:off x="6488754" y="5337885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4B69A8-E353-9426-8FD4-5F7E816C574A}"/>
              </a:ext>
            </a:extLst>
          </p:cNvPr>
          <p:cNvSpPr/>
          <p:nvPr/>
        </p:nvSpPr>
        <p:spPr>
          <a:xfrm>
            <a:off x="225443" y="5257804"/>
            <a:ext cx="653143" cy="503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3E2DDC-59EF-9AC6-FA77-C8E9E3FAE1BE}"/>
              </a:ext>
            </a:extLst>
          </p:cNvPr>
          <p:cNvCxnSpPr>
            <a:cxnSpLocks/>
          </p:cNvCxnSpPr>
          <p:nvPr/>
        </p:nvCxnSpPr>
        <p:spPr>
          <a:xfrm>
            <a:off x="4000895" y="5509731"/>
            <a:ext cx="48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46BFB9-B78E-0A88-93FA-0737DC877511}"/>
              </a:ext>
            </a:extLst>
          </p:cNvPr>
          <p:cNvSpPr txBox="1"/>
          <p:nvPr/>
        </p:nvSpPr>
        <p:spPr>
          <a:xfrm>
            <a:off x="10775263" y="1156999"/>
            <a:ext cx="70912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BLCK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BF1F7-0488-3D27-CD06-B04454CD75A5}"/>
              </a:ext>
            </a:extLst>
          </p:cNvPr>
          <p:cNvSpPr txBox="1"/>
          <p:nvPr/>
        </p:nvSpPr>
        <p:spPr>
          <a:xfrm>
            <a:off x="10775263" y="3206234"/>
            <a:ext cx="807053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DRPT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94DBE-DFA0-10B9-C4F2-F2CC1A58C262}"/>
              </a:ext>
            </a:extLst>
          </p:cNvPr>
          <p:cNvSpPr/>
          <p:nvPr/>
        </p:nvSpPr>
        <p:spPr>
          <a:xfrm>
            <a:off x="1955900" y="1104131"/>
            <a:ext cx="1717264" cy="5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the socket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7285B-187A-7073-16FA-AC61C918501F}"/>
              </a:ext>
            </a:extLst>
          </p:cNvPr>
          <p:cNvSpPr/>
          <p:nvPr/>
        </p:nvSpPr>
        <p:spPr>
          <a:xfrm>
            <a:off x="1116020" y="3196903"/>
            <a:ext cx="2765118" cy="50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the socket &amp; remove new Req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39E3E-9AEF-C3D6-E4EE-86B824C87749}"/>
              </a:ext>
            </a:extLst>
          </p:cNvPr>
          <p:cNvSpPr txBox="1"/>
          <p:nvPr/>
        </p:nvSpPr>
        <p:spPr>
          <a:xfrm>
            <a:off x="10830284" y="5418369"/>
            <a:ext cx="75203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DRPH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A20405-BED1-F203-EA26-7662E036199F}"/>
              </a:ext>
            </a:extLst>
          </p:cNvPr>
          <p:cNvSpPr/>
          <p:nvPr/>
        </p:nvSpPr>
        <p:spPr>
          <a:xfrm>
            <a:off x="1172003" y="5264414"/>
            <a:ext cx="2765118" cy="108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the socket &amp; remove old Req and not being serve it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4E6AA0-CCCA-7C66-69AB-454C9DBC08C9}"/>
              </a:ext>
            </a:extLst>
          </p:cNvPr>
          <p:cNvSpPr txBox="1"/>
          <p:nvPr/>
        </p:nvSpPr>
        <p:spPr>
          <a:xfrm>
            <a:off x="3001360" y="200414"/>
            <a:ext cx="509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Overload  handle method</a:t>
            </a:r>
          </a:p>
        </p:txBody>
      </p: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17F4B09C-3092-A192-C311-62E166135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71240">
            <a:off x="5384998" y="2986573"/>
            <a:ext cx="914400" cy="914400"/>
          </a:xfrm>
          <a:prstGeom prst="rect">
            <a:avLst/>
          </a:prstGeom>
        </p:spPr>
      </p:pic>
      <p:pic>
        <p:nvPicPr>
          <p:cNvPr id="44" name="Graphic 43" descr="Add with solid fill">
            <a:extLst>
              <a:ext uri="{FF2B5EF4-FFF2-40B4-BE49-F238E27FC236}">
                <a16:creationId xmlns:a16="http://schemas.microsoft.com/office/drawing/2014/main" id="{9033662F-F9E5-99BD-6909-591750A67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71240">
            <a:off x="9499922" y="50525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43294 -0.0020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08451 0.00602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30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08698 -2.22222E-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46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08698 -0.005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255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0.08698 -2.22222E-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42682 0.011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33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6E125-7414-E03E-82AE-7AB5BA379E69}"/>
              </a:ext>
            </a:extLst>
          </p:cNvPr>
          <p:cNvSpPr/>
          <p:nvPr/>
        </p:nvSpPr>
        <p:spPr>
          <a:xfrm>
            <a:off x="2435290" y="3424335"/>
            <a:ext cx="6036907" cy="760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7217B-BBD0-7CAA-D1C2-3CC202A084A6}"/>
              </a:ext>
            </a:extLst>
          </p:cNvPr>
          <p:cNvSpPr/>
          <p:nvPr/>
        </p:nvSpPr>
        <p:spPr>
          <a:xfrm>
            <a:off x="7425416" y="3508309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7FB8C-A59E-9789-8FDE-AF9698272518}"/>
              </a:ext>
            </a:extLst>
          </p:cNvPr>
          <p:cNvSpPr/>
          <p:nvPr/>
        </p:nvSpPr>
        <p:spPr>
          <a:xfrm>
            <a:off x="6405420" y="3517642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733D4-81F4-D3A0-7479-BF2DDBE24BB9}"/>
              </a:ext>
            </a:extLst>
          </p:cNvPr>
          <p:cNvSpPr/>
          <p:nvPr/>
        </p:nvSpPr>
        <p:spPr>
          <a:xfrm>
            <a:off x="5344519" y="3552629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54F1E7-F873-99AD-5C71-354D62B85A04}"/>
              </a:ext>
            </a:extLst>
          </p:cNvPr>
          <p:cNvSpPr/>
          <p:nvPr/>
        </p:nvSpPr>
        <p:spPr>
          <a:xfrm>
            <a:off x="4283618" y="3552629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87247-E075-5E93-3ADF-F1EE61188E08}"/>
              </a:ext>
            </a:extLst>
          </p:cNvPr>
          <p:cNvSpPr txBox="1"/>
          <p:nvPr/>
        </p:nvSpPr>
        <p:spPr>
          <a:xfrm>
            <a:off x="3901087" y="4386166"/>
            <a:ext cx="254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buffer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F5BB3-5C9B-7D2C-05CE-DCDE7CB2E797}"/>
              </a:ext>
            </a:extLst>
          </p:cNvPr>
          <p:cNvSpPr txBox="1"/>
          <p:nvPr/>
        </p:nvSpPr>
        <p:spPr>
          <a:xfrm>
            <a:off x="3739824" y="702825"/>
            <a:ext cx="4202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Thread Pool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427BA8-0E61-A045-2340-45E539E2D2AA}"/>
              </a:ext>
            </a:extLst>
          </p:cNvPr>
          <p:cNvSpPr/>
          <p:nvPr/>
        </p:nvSpPr>
        <p:spPr>
          <a:xfrm>
            <a:off x="9358605" y="2494383"/>
            <a:ext cx="1792837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4AF035-4D64-3A5E-EA63-C2D819B4A210}"/>
              </a:ext>
            </a:extLst>
          </p:cNvPr>
          <p:cNvSpPr/>
          <p:nvPr/>
        </p:nvSpPr>
        <p:spPr>
          <a:xfrm>
            <a:off x="9358605" y="3265715"/>
            <a:ext cx="1792837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1DCAE7-6E6D-71F2-B0DA-1C0EC2B2A400}"/>
              </a:ext>
            </a:extLst>
          </p:cNvPr>
          <p:cNvSpPr/>
          <p:nvPr/>
        </p:nvSpPr>
        <p:spPr>
          <a:xfrm>
            <a:off x="9358604" y="4154837"/>
            <a:ext cx="1792837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02FBA-6B8B-2A2F-E4A2-41B7D93F42CA}"/>
              </a:ext>
            </a:extLst>
          </p:cNvPr>
          <p:cNvCxnSpPr>
            <a:cxnSpLocks/>
          </p:cNvCxnSpPr>
          <p:nvPr/>
        </p:nvCxnSpPr>
        <p:spPr>
          <a:xfrm flipH="1" flipV="1">
            <a:off x="7761512" y="2692081"/>
            <a:ext cx="1606617" cy="0"/>
          </a:xfrm>
          <a:prstGeom prst="straightConnector1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02E1B92-DE48-B299-2D09-3345ABFA0E10}"/>
              </a:ext>
            </a:extLst>
          </p:cNvPr>
          <p:cNvCxnSpPr>
            <a:stCxn id="20" idx="1"/>
            <a:endCxn id="7" idx="2"/>
          </p:cNvCxnSpPr>
          <p:nvPr/>
        </p:nvCxnSpPr>
        <p:spPr>
          <a:xfrm rot="10800000">
            <a:off x="5671092" y="4056482"/>
            <a:ext cx="3687513" cy="350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B99BE2D-CA53-B215-9389-DDC07F41CCCA}"/>
              </a:ext>
            </a:extLst>
          </p:cNvPr>
          <p:cNvCxnSpPr>
            <a:cxnSpLocks/>
            <a:endCxn id="4" idx="0"/>
          </p:cNvCxnSpPr>
          <p:nvPr/>
        </p:nvCxnSpPr>
        <p:spPr>
          <a:xfrm rot="5400000">
            <a:off x="7347689" y="3095214"/>
            <a:ext cx="817394" cy="87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3DE5F1-601E-C9BE-0C5F-288F768CF9EB}"/>
              </a:ext>
            </a:extLst>
          </p:cNvPr>
          <p:cNvCxnSpPr>
            <a:cxnSpLocks/>
          </p:cNvCxnSpPr>
          <p:nvPr/>
        </p:nvCxnSpPr>
        <p:spPr>
          <a:xfrm flipH="1">
            <a:off x="6731991" y="3342009"/>
            <a:ext cx="2626614" cy="2"/>
          </a:xfrm>
          <a:prstGeom prst="straightConnector1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BE93802-2A62-80BD-CC15-B138ADAA8656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6644178" y="3429826"/>
            <a:ext cx="175631" cy="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37F326-21C3-43F2-F76B-F51588253435}"/>
              </a:ext>
            </a:extLst>
          </p:cNvPr>
          <p:cNvSpPr/>
          <p:nvPr/>
        </p:nvSpPr>
        <p:spPr>
          <a:xfrm>
            <a:off x="289249" y="2080727"/>
            <a:ext cx="11327363" cy="327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5B3164-BFB5-3F3C-27A9-0F4947B60985}"/>
              </a:ext>
            </a:extLst>
          </p:cNvPr>
          <p:cNvSpPr txBox="1"/>
          <p:nvPr/>
        </p:nvSpPr>
        <p:spPr>
          <a:xfrm>
            <a:off x="-157358" y="2052416"/>
            <a:ext cx="4202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Worker thread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8FC27-C217-1E81-221A-195093289B1F}"/>
              </a:ext>
            </a:extLst>
          </p:cNvPr>
          <p:cNvSpPr/>
          <p:nvPr/>
        </p:nvSpPr>
        <p:spPr>
          <a:xfrm>
            <a:off x="4272734" y="3563511"/>
            <a:ext cx="653143" cy="5038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07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7" grpId="0" animBg="1"/>
      <p:bldP spid="8" grpId="0" animBg="1"/>
      <p:bldP spid="15" grpId="0"/>
      <p:bldP spid="18" grpId="0" animBg="1"/>
      <p:bldP spid="19" grpId="0" animBg="1"/>
      <p:bldP spid="20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A052-ECA1-32FD-BED1-DAD85B1D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 on number of threads &amp; over load </a:t>
            </a:r>
            <a:r>
              <a:rPr lang="en-US" dirty="0" err="1"/>
              <a:t>hanle</a:t>
            </a:r>
            <a:r>
              <a:rPr lang="en-US" dirty="0"/>
              <a:t>            (Default)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F05E-481F-E299-61C0-64C0963A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&lt;ab –n 50 –c 50 192.168.100.219:3029/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63AE7-217D-F6E4-694D-915E590A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351"/>
            <a:ext cx="9916160" cy="42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676134-7005-7B16-0DD2-B1E7819C5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250893"/>
              </p:ext>
            </p:extLst>
          </p:nvPr>
        </p:nvGraphicFramePr>
        <p:xfrm>
          <a:off x="752255" y="698895"/>
          <a:ext cx="9428065" cy="59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55">
                  <a:extLst>
                    <a:ext uri="{9D8B030D-6E8A-4147-A177-3AD203B41FA5}">
                      <a16:colId xmlns:a16="http://schemas.microsoft.com/office/drawing/2014/main" val="3984636552"/>
                    </a:ext>
                  </a:extLst>
                </a:gridCol>
                <a:gridCol w="2134245">
                  <a:extLst>
                    <a:ext uri="{9D8B030D-6E8A-4147-A177-3AD203B41FA5}">
                      <a16:colId xmlns:a16="http://schemas.microsoft.com/office/drawing/2014/main" val="4197899764"/>
                    </a:ext>
                  </a:extLst>
                </a:gridCol>
                <a:gridCol w="2403505">
                  <a:extLst>
                    <a:ext uri="{9D8B030D-6E8A-4147-A177-3AD203B41FA5}">
                      <a16:colId xmlns:a16="http://schemas.microsoft.com/office/drawing/2014/main" val="3692701169"/>
                    </a:ext>
                  </a:extLst>
                </a:gridCol>
                <a:gridCol w="2105860">
                  <a:extLst>
                    <a:ext uri="{9D8B030D-6E8A-4147-A177-3AD203B41FA5}">
                      <a16:colId xmlns:a16="http://schemas.microsoft.com/office/drawing/2014/main" val="3944755232"/>
                    </a:ext>
                  </a:extLst>
                </a:gridCol>
              </a:tblGrid>
              <a:tr h="59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Input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 per request 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Average waiting m/s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time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97937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=2,B =10 , BLCK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0.018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88905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=2,B =10 , DRPT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4636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=2,B =10 , DRPH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97976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=4,B =10 , BLCK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600" dirty="0"/>
                        <a:t>0.129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510958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=4,B =10, DRPT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62594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=4,B =10, DRPH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63009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=8,B =10, BLCK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20503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=8,B =10, DRPT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68944"/>
                  </a:ext>
                </a:extLst>
              </a:tr>
              <a:tr h="599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Pth</a:t>
                      </a:r>
                      <a:r>
                        <a:rPr lang="en-US" sz="1600" dirty="0"/>
                        <a:t>=8,B =10, DRPH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472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6E1FDD-1E4F-A85F-605D-BD8BA726B035}"/>
              </a:ext>
            </a:extLst>
          </p:cNvPr>
          <p:cNvSpPr txBox="1"/>
          <p:nvPr/>
        </p:nvSpPr>
        <p:spPr>
          <a:xfrm>
            <a:off x="1077577" y="124667"/>
            <a:ext cx="79870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performance  #threads, overload handle </a:t>
            </a:r>
          </a:p>
        </p:txBody>
      </p:sp>
    </p:spTree>
    <p:extLst>
      <p:ext uri="{BB962C8B-B14F-4D97-AF65-F5344CB8AC3E}">
        <p14:creationId xmlns:p14="http://schemas.microsoft.com/office/powerpoint/2010/main" val="19729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314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Thread Pool Server</vt:lpstr>
      <vt:lpstr>Agenda </vt:lpstr>
      <vt:lpstr>What is the thread pool ?</vt:lpstr>
      <vt:lpstr>PowerPoint Presentation</vt:lpstr>
      <vt:lpstr>PowerPoint Presentation</vt:lpstr>
      <vt:lpstr>PowerPoint Presentation</vt:lpstr>
      <vt:lpstr>PowerPoint Presentation</vt:lpstr>
      <vt:lpstr>Analysis  on number of threads &amp; over load hanle            (Default)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web</dc:title>
  <dc:creator>Ammar Hobi</dc:creator>
  <cp:lastModifiedBy>Ammar Hobi</cp:lastModifiedBy>
  <cp:revision>4</cp:revision>
  <dcterms:created xsi:type="dcterms:W3CDTF">2022-11-01T22:07:54Z</dcterms:created>
  <dcterms:modified xsi:type="dcterms:W3CDTF">2022-11-08T10:02:14Z</dcterms:modified>
</cp:coreProperties>
</file>