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7" r:id="rId2"/>
    <p:sldId id="288" r:id="rId3"/>
    <p:sldId id="256" r:id="rId4"/>
    <p:sldId id="259" r:id="rId5"/>
    <p:sldId id="282" r:id="rId6"/>
    <p:sldId id="283" r:id="rId7"/>
    <p:sldId id="263" r:id="rId8"/>
    <p:sldId id="264" r:id="rId9"/>
    <p:sldId id="265" r:id="rId10"/>
    <p:sldId id="266" r:id="rId11"/>
    <p:sldId id="267" r:id="rId12"/>
    <p:sldId id="268" r:id="rId13"/>
    <p:sldId id="284" r:id="rId14"/>
    <p:sldId id="285" r:id="rId15"/>
    <p:sldId id="275" r:id="rId16"/>
    <p:sldId id="278" r:id="rId17"/>
    <p:sldId id="286" r:id="rId18"/>
    <p:sldId id="273" r:id="rId19"/>
    <p:sldId id="272" r:id="rId20"/>
    <p:sldId id="271" r:id="rId21"/>
    <p:sldId id="280" r:id="rId22"/>
    <p:sldId id="287" r:id="rId23"/>
    <p:sldId id="276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59" autoAdjust="0"/>
    <p:restoredTop sz="93890" autoAdjust="0"/>
  </p:normalViewPr>
  <p:slideViewPr>
    <p:cSldViewPr snapToGrid="0">
      <p:cViewPr varScale="1">
        <p:scale>
          <a:sx n="61" d="100"/>
          <a:sy n="61" d="100"/>
        </p:scale>
        <p:origin x="108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9F5C7A0-FC7B-4CC6-B591-3C5DA90D0E11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D3218E6E-267B-4D37-89A1-BEEF7BA01CA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/>
            <a:t>Introduction</a:t>
          </a:r>
          <a:endParaRPr lang="en-US" dirty="0"/>
        </a:p>
      </dgm:t>
    </dgm:pt>
    <dgm:pt modelId="{4C0571D2-F1BE-4C1A-9131-438288CE57D6}" type="parTrans" cxnId="{CE6BE875-4EDC-4E91-AB62-C98D2B63F920}">
      <dgm:prSet/>
      <dgm:spPr/>
      <dgm:t>
        <a:bodyPr/>
        <a:lstStyle/>
        <a:p>
          <a:endParaRPr lang="en-US"/>
        </a:p>
      </dgm:t>
    </dgm:pt>
    <dgm:pt modelId="{EE783EC9-CBCD-44A5-AFEA-B0D857ECEE96}" type="sibTrans" cxnId="{CE6BE875-4EDC-4E91-AB62-C98D2B63F92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EB53232-A8A9-42E0-AC9D-AC96FC51174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/>
            <a:t>Components</a:t>
          </a:r>
          <a:endParaRPr lang="en-US"/>
        </a:p>
      </dgm:t>
    </dgm:pt>
    <dgm:pt modelId="{E698150E-BE56-4AB7-A750-BE3C29C59592}" type="parTrans" cxnId="{16916EBB-ECE3-4F05-8EA9-22D0416F53CC}">
      <dgm:prSet/>
      <dgm:spPr/>
      <dgm:t>
        <a:bodyPr/>
        <a:lstStyle/>
        <a:p>
          <a:endParaRPr lang="en-US"/>
        </a:p>
      </dgm:t>
    </dgm:pt>
    <dgm:pt modelId="{13214579-15B2-423C-B2DF-F9C9615538E8}" type="sibTrans" cxnId="{16916EBB-ECE3-4F05-8EA9-22D0416F53C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1DC6BBC-2F2C-4E36-9B49-F7E72D41476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/>
            <a:t>Simulation</a:t>
          </a:r>
          <a:endParaRPr lang="en-US" b="1" dirty="0"/>
        </a:p>
      </dgm:t>
    </dgm:pt>
    <dgm:pt modelId="{5A58E1B7-2175-48B9-A16A-E11825D59C27}" type="parTrans" cxnId="{B7D01F43-17B8-425C-84C2-29E019EEADA7}">
      <dgm:prSet/>
      <dgm:spPr/>
      <dgm:t>
        <a:bodyPr/>
        <a:lstStyle/>
        <a:p>
          <a:endParaRPr lang="en-US"/>
        </a:p>
      </dgm:t>
    </dgm:pt>
    <dgm:pt modelId="{1E1E286F-7541-410E-8B77-9B7ED1FE7394}" type="sibTrans" cxnId="{B7D01F43-17B8-425C-84C2-29E019EEADA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97E5E82-17CE-4E12-8F60-90EB995FF431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/>
            <a:t>Codes</a:t>
          </a:r>
          <a:endParaRPr lang="en-US"/>
        </a:p>
      </dgm:t>
    </dgm:pt>
    <dgm:pt modelId="{DF9FD0AB-C58C-4F82-9EBB-1559630315D6}" type="parTrans" cxnId="{BEC963C7-FF68-44A7-82BB-B7227A423704}">
      <dgm:prSet/>
      <dgm:spPr/>
      <dgm:t>
        <a:bodyPr/>
        <a:lstStyle/>
        <a:p>
          <a:endParaRPr lang="en-US"/>
        </a:p>
      </dgm:t>
    </dgm:pt>
    <dgm:pt modelId="{FF5E06CD-E2EE-47E0-B1FD-B48A5E9BAC51}" type="sibTrans" cxnId="{BEC963C7-FF68-44A7-82BB-B7227A42370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FF979B4-F9D6-4384-96FE-174E0A7A0E5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/>
            <a:t>Conclusion</a:t>
          </a:r>
          <a:endParaRPr lang="en-US"/>
        </a:p>
      </dgm:t>
    </dgm:pt>
    <dgm:pt modelId="{679CFEB0-59D4-414C-AEF7-B0085BAC546F}" type="parTrans" cxnId="{5543B902-92F8-40DC-8116-8B1E0C0E1002}">
      <dgm:prSet/>
      <dgm:spPr/>
      <dgm:t>
        <a:bodyPr/>
        <a:lstStyle/>
        <a:p>
          <a:endParaRPr lang="en-US"/>
        </a:p>
      </dgm:t>
    </dgm:pt>
    <dgm:pt modelId="{20B03E3C-BC32-4AD3-B770-59BB8D05A8DC}" type="sibTrans" cxnId="{5543B902-92F8-40DC-8116-8B1E0C0E1002}">
      <dgm:prSet/>
      <dgm:spPr/>
      <dgm:t>
        <a:bodyPr/>
        <a:lstStyle/>
        <a:p>
          <a:endParaRPr lang="en-US"/>
        </a:p>
      </dgm:t>
    </dgm:pt>
    <dgm:pt modelId="{21422EB5-D7BF-432A-9C50-1174A8101575}" type="pres">
      <dgm:prSet presAssocID="{99F5C7A0-FC7B-4CC6-B591-3C5DA90D0E11}" presName="root" presStyleCnt="0">
        <dgm:presLayoutVars>
          <dgm:dir/>
          <dgm:resizeHandles val="exact"/>
        </dgm:presLayoutVars>
      </dgm:prSet>
      <dgm:spPr/>
    </dgm:pt>
    <dgm:pt modelId="{028132FF-31C7-4771-9519-BCE87B5E19D9}" type="pres">
      <dgm:prSet presAssocID="{D3218E6E-267B-4D37-89A1-BEEF7BA01CA3}" presName="compNode" presStyleCnt="0"/>
      <dgm:spPr/>
    </dgm:pt>
    <dgm:pt modelId="{EB62B6D0-57F1-4F29-8073-031F7B9523B3}" type="pres">
      <dgm:prSet presAssocID="{D3218E6E-267B-4D37-89A1-BEEF7BA01CA3}" presName="iconBgRect" presStyleLbl="bgShp" presStyleIdx="0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5239F80B-985A-4EB2-8B78-8FAEC2EEC24B}" type="pres">
      <dgm:prSet presAssocID="{D3218E6E-267B-4D37-89A1-BEEF7BA01CA3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ke"/>
        </a:ext>
      </dgm:extLst>
    </dgm:pt>
    <dgm:pt modelId="{C916EB3E-9248-4ADD-86BF-9DC2C9CBD377}" type="pres">
      <dgm:prSet presAssocID="{D3218E6E-267B-4D37-89A1-BEEF7BA01CA3}" presName="spaceRect" presStyleCnt="0"/>
      <dgm:spPr/>
    </dgm:pt>
    <dgm:pt modelId="{C6EABC7D-9607-4414-984B-68DA32288C39}" type="pres">
      <dgm:prSet presAssocID="{D3218E6E-267B-4D37-89A1-BEEF7BA01CA3}" presName="textRect" presStyleLbl="revTx" presStyleIdx="0" presStyleCnt="5">
        <dgm:presLayoutVars>
          <dgm:chMax val="1"/>
          <dgm:chPref val="1"/>
        </dgm:presLayoutVars>
      </dgm:prSet>
      <dgm:spPr/>
    </dgm:pt>
    <dgm:pt modelId="{2023F43D-CD24-4E41-A286-6B6D72CAA364}" type="pres">
      <dgm:prSet presAssocID="{EE783EC9-CBCD-44A5-AFEA-B0D857ECEE96}" presName="sibTrans" presStyleCnt="0"/>
      <dgm:spPr/>
    </dgm:pt>
    <dgm:pt modelId="{4FFC9C4D-1666-476D-8E46-B0A08D1B5685}" type="pres">
      <dgm:prSet presAssocID="{EEB53232-A8A9-42E0-AC9D-AC96FC51174E}" presName="compNode" presStyleCnt="0"/>
      <dgm:spPr/>
    </dgm:pt>
    <dgm:pt modelId="{F8C2E4B2-D95E-4C37-9085-E94FFA4B8FAD}" type="pres">
      <dgm:prSet presAssocID="{EEB53232-A8A9-42E0-AC9D-AC96FC51174E}" presName="iconBgRect" presStyleLbl="bgShp" presStyleIdx="1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8BE53C51-A490-40F0-8ACB-22AB7ACD4FAD}" type="pres">
      <dgm:prSet presAssocID="{EEB53232-A8A9-42E0-AC9D-AC96FC51174E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Components"/>
        </a:ext>
      </dgm:extLst>
    </dgm:pt>
    <dgm:pt modelId="{8C092938-AE14-421F-ABBA-7ABE875FB7C0}" type="pres">
      <dgm:prSet presAssocID="{EEB53232-A8A9-42E0-AC9D-AC96FC51174E}" presName="spaceRect" presStyleCnt="0"/>
      <dgm:spPr/>
    </dgm:pt>
    <dgm:pt modelId="{2DE7162E-4B0A-49F1-9516-252C776FBB6C}" type="pres">
      <dgm:prSet presAssocID="{EEB53232-A8A9-42E0-AC9D-AC96FC51174E}" presName="textRect" presStyleLbl="revTx" presStyleIdx="1" presStyleCnt="5">
        <dgm:presLayoutVars>
          <dgm:chMax val="1"/>
          <dgm:chPref val="1"/>
        </dgm:presLayoutVars>
      </dgm:prSet>
      <dgm:spPr/>
    </dgm:pt>
    <dgm:pt modelId="{605DCB7B-24A7-46E9-BCB0-DA23E50F9ABA}" type="pres">
      <dgm:prSet presAssocID="{13214579-15B2-423C-B2DF-F9C9615538E8}" presName="sibTrans" presStyleCnt="0"/>
      <dgm:spPr/>
    </dgm:pt>
    <dgm:pt modelId="{311BD8AD-A2CF-4984-B392-BC50C3937D33}" type="pres">
      <dgm:prSet presAssocID="{81DC6BBC-2F2C-4E36-9B49-F7E72D41476B}" presName="compNode" presStyleCnt="0"/>
      <dgm:spPr/>
    </dgm:pt>
    <dgm:pt modelId="{048C03D8-AC6F-4E08-A530-6346507EA77A}" type="pres">
      <dgm:prSet presAssocID="{81DC6BBC-2F2C-4E36-9B49-F7E72D41476B}" presName="iconBgRect" presStyleLbl="bgShp" presStyleIdx="2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BA3ABA25-1837-454A-9E90-E24CB97440E5}" type="pres">
      <dgm:prSet presAssocID="{81DC6BBC-2F2C-4E36-9B49-F7E72D41476B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ment Urgent"/>
        </a:ext>
      </dgm:extLst>
    </dgm:pt>
    <dgm:pt modelId="{E01379F1-B461-4D78-9909-20FAD6307503}" type="pres">
      <dgm:prSet presAssocID="{81DC6BBC-2F2C-4E36-9B49-F7E72D41476B}" presName="spaceRect" presStyleCnt="0"/>
      <dgm:spPr/>
    </dgm:pt>
    <dgm:pt modelId="{3218A5A9-E3D5-4298-BA3E-847D097CF252}" type="pres">
      <dgm:prSet presAssocID="{81DC6BBC-2F2C-4E36-9B49-F7E72D41476B}" presName="textRect" presStyleLbl="revTx" presStyleIdx="2" presStyleCnt="5">
        <dgm:presLayoutVars>
          <dgm:chMax val="1"/>
          <dgm:chPref val="1"/>
        </dgm:presLayoutVars>
      </dgm:prSet>
      <dgm:spPr/>
    </dgm:pt>
    <dgm:pt modelId="{68DFB129-82E3-4CDF-8648-F4F74FE8F375}" type="pres">
      <dgm:prSet presAssocID="{1E1E286F-7541-410E-8B77-9B7ED1FE7394}" presName="sibTrans" presStyleCnt="0"/>
      <dgm:spPr/>
    </dgm:pt>
    <dgm:pt modelId="{8906E262-FCCB-4AC2-A159-DBE30FCF30E4}" type="pres">
      <dgm:prSet presAssocID="{B97E5E82-17CE-4E12-8F60-90EB995FF431}" presName="compNode" presStyleCnt="0"/>
      <dgm:spPr/>
    </dgm:pt>
    <dgm:pt modelId="{95E0A56F-5C84-4E79-83EF-7B426D7E2218}" type="pres">
      <dgm:prSet presAssocID="{B97E5E82-17CE-4E12-8F60-90EB995FF431}" presName="iconBgRect" presStyleLbl="bgShp" presStyleIdx="3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FE552EDD-3F7B-4838-86A7-98EE552AF487}" type="pres">
      <dgm:prSet presAssocID="{B97E5E82-17CE-4E12-8F60-90EB995FF431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de"/>
        </a:ext>
      </dgm:extLst>
    </dgm:pt>
    <dgm:pt modelId="{C3FC4D06-17BA-4FDF-AA02-59BC0E002BE9}" type="pres">
      <dgm:prSet presAssocID="{B97E5E82-17CE-4E12-8F60-90EB995FF431}" presName="spaceRect" presStyleCnt="0"/>
      <dgm:spPr/>
    </dgm:pt>
    <dgm:pt modelId="{8CCB65C3-5E44-414E-8EDA-A71F72279D03}" type="pres">
      <dgm:prSet presAssocID="{B97E5E82-17CE-4E12-8F60-90EB995FF431}" presName="textRect" presStyleLbl="revTx" presStyleIdx="3" presStyleCnt="5">
        <dgm:presLayoutVars>
          <dgm:chMax val="1"/>
          <dgm:chPref val="1"/>
        </dgm:presLayoutVars>
      </dgm:prSet>
      <dgm:spPr/>
    </dgm:pt>
    <dgm:pt modelId="{55BAEAEA-E9C2-49A4-98E8-D760359B5F7D}" type="pres">
      <dgm:prSet presAssocID="{FF5E06CD-E2EE-47E0-B1FD-B48A5E9BAC51}" presName="sibTrans" presStyleCnt="0"/>
      <dgm:spPr/>
    </dgm:pt>
    <dgm:pt modelId="{101F2BC9-63C1-4FEF-86AF-8297243791B6}" type="pres">
      <dgm:prSet presAssocID="{3FF979B4-F9D6-4384-96FE-174E0A7A0E54}" presName="compNode" presStyleCnt="0"/>
      <dgm:spPr/>
    </dgm:pt>
    <dgm:pt modelId="{92F5436B-2733-4E7E-A09C-53360A84FADE}" type="pres">
      <dgm:prSet presAssocID="{3FF979B4-F9D6-4384-96FE-174E0A7A0E54}" presName="iconBgRect" presStyleLbl="bgShp" presStyleIdx="4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FB342273-7409-44B2-B1A6-FB1F06BB8E6B}" type="pres">
      <dgm:prSet presAssocID="{3FF979B4-F9D6-4384-96FE-174E0A7A0E54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"/>
        </a:ext>
      </dgm:extLst>
    </dgm:pt>
    <dgm:pt modelId="{653D8366-B9B3-4A3C-AFAB-3FCF9CF1826D}" type="pres">
      <dgm:prSet presAssocID="{3FF979B4-F9D6-4384-96FE-174E0A7A0E54}" presName="spaceRect" presStyleCnt="0"/>
      <dgm:spPr/>
    </dgm:pt>
    <dgm:pt modelId="{BFE2CC43-4AE9-4976-9201-D0CDA60DBC91}" type="pres">
      <dgm:prSet presAssocID="{3FF979B4-F9D6-4384-96FE-174E0A7A0E54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5543B902-92F8-40DC-8116-8B1E0C0E1002}" srcId="{99F5C7A0-FC7B-4CC6-B591-3C5DA90D0E11}" destId="{3FF979B4-F9D6-4384-96FE-174E0A7A0E54}" srcOrd="4" destOrd="0" parTransId="{679CFEB0-59D4-414C-AEF7-B0085BAC546F}" sibTransId="{20B03E3C-BC32-4AD3-B770-59BB8D05A8DC}"/>
    <dgm:cxn modelId="{FBDFED2C-6A9D-4F44-A7D1-FCB146E875C6}" type="presOf" srcId="{EEB53232-A8A9-42E0-AC9D-AC96FC51174E}" destId="{2DE7162E-4B0A-49F1-9516-252C776FBB6C}" srcOrd="0" destOrd="0" presId="urn:microsoft.com/office/officeart/2018/5/layout/IconLeafLabelList"/>
    <dgm:cxn modelId="{C2AE8E41-7373-477E-BBE7-7F87BD2B37B4}" type="presOf" srcId="{99F5C7A0-FC7B-4CC6-B591-3C5DA90D0E11}" destId="{21422EB5-D7BF-432A-9C50-1174A8101575}" srcOrd="0" destOrd="0" presId="urn:microsoft.com/office/officeart/2018/5/layout/IconLeafLabelList"/>
    <dgm:cxn modelId="{B7D01F43-17B8-425C-84C2-29E019EEADA7}" srcId="{99F5C7A0-FC7B-4CC6-B591-3C5DA90D0E11}" destId="{81DC6BBC-2F2C-4E36-9B49-F7E72D41476B}" srcOrd="2" destOrd="0" parTransId="{5A58E1B7-2175-48B9-A16A-E11825D59C27}" sibTransId="{1E1E286F-7541-410E-8B77-9B7ED1FE7394}"/>
    <dgm:cxn modelId="{21FC4163-89FD-4D0F-9A83-F4C279D91781}" type="presOf" srcId="{D3218E6E-267B-4D37-89A1-BEEF7BA01CA3}" destId="{C6EABC7D-9607-4414-984B-68DA32288C39}" srcOrd="0" destOrd="0" presId="urn:microsoft.com/office/officeart/2018/5/layout/IconLeafLabelList"/>
    <dgm:cxn modelId="{23EA7668-3928-4872-BC23-BA7575AD3B9C}" type="presOf" srcId="{3FF979B4-F9D6-4384-96FE-174E0A7A0E54}" destId="{BFE2CC43-4AE9-4976-9201-D0CDA60DBC91}" srcOrd="0" destOrd="0" presId="urn:microsoft.com/office/officeart/2018/5/layout/IconLeafLabelList"/>
    <dgm:cxn modelId="{CE6BE875-4EDC-4E91-AB62-C98D2B63F920}" srcId="{99F5C7A0-FC7B-4CC6-B591-3C5DA90D0E11}" destId="{D3218E6E-267B-4D37-89A1-BEEF7BA01CA3}" srcOrd="0" destOrd="0" parTransId="{4C0571D2-F1BE-4C1A-9131-438288CE57D6}" sibTransId="{EE783EC9-CBCD-44A5-AFEA-B0D857ECEE96}"/>
    <dgm:cxn modelId="{6AFA859B-8164-4304-B3F2-9A8AE913CD8F}" type="presOf" srcId="{B97E5E82-17CE-4E12-8F60-90EB995FF431}" destId="{8CCB65C3-5E44-414E-8EDA-A71F72279D03}" srcOrd="0" destOrd="0" presId="urn:microsoft.com/office/officeart/2018/5/layout/IconLeafLabelList"/>
    <dgm:cxn modelId="{16916EBB-ECE3-4F05-8EA9-22D0416F53CC}" srcId="{99F5C7A0-FC7B-4CC6-B591-3C5DA90D0E11}" destId="{EEB53232-A8A9-42E0-AC9D-AC96FC51174E}" srcOrd="1" destOrd="0" parTransId="{E698150E-BE56-4AB7-A750-BE3C29C59592}" sibTransId="{13214579-15B2-423C-B2DF-F9C9615538E8}"/>
    <dgm:cxn modelId="{BEC963C7-FF68-44A7-82BB-B7227A423704}" srcId="{99F5C7A0-FC7B-4CC6-B591-3C5DA90D0E11}" destId="{B97E5E82-17CE-4E12-8F60-90EB995FF431}" srcOrd="3" destOrd="0" parTransId="{DF9FD0AB-C58C-4F82-9EBB-1559630315D6}" sibTransId="{FF5E06CD-E2EE-47E0-B1FD-B48A5E9BAC51}"/>
    <dgm:cxn modelId="{56C461E4-DA60-45E1-AE68-47CF1B2BB278}" type="presOf" srcId="{81DC6BBC-2F2C-4E36-9B49-F7E72D41476B}" destId="{3218A5A9-E3D5-4298-BA3E-847D097CF252}" srcOrd="0" destOrd="0" presId="urn:microsoft.com/office/officeart/2018/5/layout/IconLeafLabelList"/>
    <dgm:cxn modelId="{1A7D34EA-486E-484F-814B-D8626161BF8D}" type="presParOf" srcId="{21422EB5-D7BF-432A-9C50-1174A8101575}" destId="{028132FF-31C7-4771-9519-BCE87B5E19D9}" srcOrd="0" destOrd="0" presId="urn:microsoft.com/office/officeart/2018/5/layout/IconLeafLabelList"/>
    <dgm:cxn modelId="{9BEFFF0C-BA16-4265-94CC-4DD4776DA897}" type="presParOf" srcId="{028132FF-31C7-4771-9519-BCE87B5E19D9}" destId="{EB62B6D0-57F1-4F29-8073-031F7B9523B3}" srcOrd="0" destOrd="0" presId="urn:microsoft.com/office/officeart/2018/5/layout/IconLeafLabelList"/>
    <dgm:cxn modelId="{B9D9F205-2D3A-4600-BFD8-870DB8C8CD29}" type="presParOf" srcId="{028132FF-31C7-4771-9519-BCE87B5E19D9}" destId="{5239F80B-985A-4EB2-8B78-8FAEC2EEC24B}" srcOrd="1" destOrd="0" presId="urn:microsoft.com/office/officeart/2018/5/layout/IconLeafLabelList"/>
    <dgm:cxn modelId="{6FBA5F6C-D8F2-4C6A-A844-A65FB895F91E}" type="presParOf" srcId="{028132FF-31C7-4771-9519-BCE87B5E19D9}" destId="{C916EB3E-9248-4ADD-86BF-9DC2C9CBD377}" srcOrd="2" destOrd="0" presId="urn:microsoft.com/office/officeart/2018/5/layout/IconLeafLabelList"/>
    <dgm:cxn modelId="{7F5B8FA1-16B4-4975-A1A1-74D7844C3291}" type="presParOf" srcId="{028132FF-31C7-4771-9519-BCE87B5E19D9}" destId="{C6EABC7D-9607-4414-984B-68DA32288C39}" srcOrd="3" destOrd="0" presId="urn:microsoft.com/office/officeart/2018/5/layout/IconLeafLabelList"/>
    <dgm:cxn modelId="{2D41F971-8708-4EB3-B0D7-7B9C096D0401}" type="presParOf" srcId="{21422EB5-D7BF-432A-9C50-1174A8101575}" destId="{2023F43D-CD24-4E41-A286-6B6D72CAA364}" srcOrd="1" destOrd="0" presId="urn:microsoft.com/office/officeart/2018/5/layout/IconLeafLabelList"/>
    <dgm:cxn modelId="{2A9A372E-9DC6-4CF2-BB23-A76FE281AED2}" type="presParOf" srcId="{21422EB5-D7BF-432A-9C50-1174A8101575}" destId="{4FFC9C4D-1666-476D-8E46-B0A08D1B5685}" srcOrd="2" destOrd="0" presId="urn:microsoft.com/office/officeart/2018/5/layout/IconLeafLabelList"/>
    <dgm:cxn modelId="{FECA56D4-1FDD-442E-8DC0-C6C39EE25544}" type="presParOf" srcId="{4FFC9C4D-1666-476D-8E46-B0A08D1B5685}" destId="{F8C2E4B2-D95E-4C37-9085-E94FFA4B8FAD}" srcOrd="0" destOrd="0" presId="urn:microsoft.com/office/officeart/2018/5/layout/IconLeafLabelList"/>
    <dgm:cxn modelId="{93B84F99-CDEB-465F-AD16-5A198299A0A9}" type="presParOf" srcId="{4FFC9C4D-1666-476D-8E46-B0A08D1B5685}" destId="{8BE53C51-A490-40F0-8ACB-22AB7ACD4FAD}" srcOrd="1" destOrd="0" presId="urn:microsoft.com/office/officeart/2018/5/layout/IconLeafLabelList"/>
    <dgm:cxn modelId="{81CF3D0F-515D-4945-BE08-A5C308B2F381}" type="presParOf" srcId="{4FFC9C4D-1666-476D-8E46-B0A08D1B5685}" destId="{8C092938-AE14-421F-ABBA-7ABE875FB7C0}" srcOrd="2" destOrd="0" presId="urn:microsoft.com/office/officeart/2018/5/layout/IconLeafLabelList"/>
    <dgm:cxn modelId="{B0025D26-29CA-469E-9BE0-ED5D657C9858}" type="presParOf" srcId="{4FFC9C4D-1666-476D-8E46-B0A08D1B5685}" destId="{2DE7162E-4B0A-49F1-9516-252C776FBB6C}" srcOrd="3" destOrd="0" presId="urn:microsoft.com/office/officeart/2018/5/layout/IconLeafLabelList"/>
    <dgm:cxn modelId="{378DEFEF-C21F-42B3-845E-7EDE2131CA0C}" type="presParOf" srcId="{21422EB5-D7BF-432A-9C50-1174A8101575}" destId="{605DCB7B-24A7-46E9-BCB0-DA23E50F9ABA}" srcOrd="3" destOrd="0" presId="urn:microsoft.com/office/officeart/2018/5/layout/IconLeafLabelList"/>
    <dgm:cxn modelId="{15BE18A3-F5D7-4F2E-A0FA-7C9C1C711589}" type="presParOf" srcId="{21422EB5-D7BF-432A-9C50-1174A8101575}" destId="{311BD8AD-A2CF-4984-B392-BC50C3937D33}" srcOrd="4" destOrd="0" presId="urn:microsoft.com/office/officeart/2018/5/layout/IconLeafLabelList"/>
    <dgm:cxn modelId="{99CCEB0B-A078-4802-9069-A5E84BD269C4}" type="presParOf" srcId="{311BD8AD-A2CF-4984-B392-BC50C3937D33}" destId="{048C03D8-AC6F-4E08-A530-6346507EA77A}" srcOrd="0" destOrd="0" presId="urn:microsoft.com/office/officeart/2018/5/layout/IconLeafLabelList"/>
    <dgm:cxn modelId="{5628ED38-5FE3-4ABD-BB2B-BA3C82673B68}" type="presParOf" srcId="{311BD8AD-A2CF-4984-B392-BC50C3937D33}" destId="{BA3ABA25-1837-454A-9E90-E24CB97440E5}" srcOrd="1" destOrd="0" presId="urn:microsoft.com/office/officeart/2018/5/layout/IconLeafLabelList"/>
    <dgm:cxn modelId="{72B95C59-5CD9-4F04-BFD8-03A955B3B005}" type="presParOf" srcId="{311BD8AD-A2CF-4984-B392-BC50C3937D33}" destId="{E01379F1-B461-4D78-9909-20FAD6307503}" srcOrd="2" destOrd="0" presId="urn:microsoft.com/office/officeart/2018/5/layout/IconLeafLabelList"/>
    <dgm:cxn modelId="{6BD066D3-CA49-422A-A388-FC255364E204}" type="presParOf" srcId="{311BD8AD-A2CF-4984-B392-BC50C3937D33}" destId="{3218A5A9-E3D5-4298-BA3E-847D097CF252}" srcOrd="3" destOrd="0" presId="urn:microsoft.com/office/officeart/2018/5/layout/IconLeafLabelList"/>
    <dgm:cxn modelId="{EF0FEFB3-691F-43F1-9F82-B47FF44D075B}" type="presParOf" srcId="{21422EB5-D7BF-432A-9C50-1174A8101575}" destId="{68DFB129-82E3-4CDF-8648-F4F74FE8F375}" srcOrd="5" destOrd="0" presId="urn:microsoft.com/office/officeart/2018/5/layout/IconLeafLabelList"/>
    <dgm:cxn modelId="{74DAE87E-1D3B-4B47-91DA-9D46E0E23D61}" type="presParOf" srcId="{21422EB5-D7BF-432A-9C50-1174A8101575}" destId="{8906E262-FCCB-4AC2-A159-DBE30FCF30E4}" srcOrd="6" destOrd="0" presId="urn:microsoft.com/office/officeart/2018/5/layout/IconLeafLabelList"/>
    <dgm:cxn modelId="{3F44F77D-C4D0-4E2E-B8DD-44EA22DA9D81}" type="presParOf" srcId="{8906E262-FCCB-4AC2-A159-DBE30FCF30E4}" destId="{95E0A56F-5C84-4E79-83EF-7B426D7E2218}" srcOrd="0" destOrd="0" presId="urn:microsoft.com/office/officeart/2018/5/layout/IconLeafLabelList"/>
    <dgm:cxn modelId="{4EEF64B0-EAC1-4631-A2D7-4BD9DAD63D05}" type="presParOf" srcId="{8906E262-FCCB-4AC2-A159-DBE30FCF30E4}" destId="{FE552EDD-3F7B-4838-86A7-98EE552AF487}" srcOrd="1" destOrd="0" presId="urn:microsoft.com/office/officeart/2018/5/layout/IconLeafLabelList"/>
    <dgm:cxn modelId="{25373D17-ED53-434F-9C52-3F9D204FC380}" type="presParOf" srcId="{8906E262-FCCB-4AC2-A159-DBE30FCF30E4}" destId="{C3FC4D06-17BA-4FDF-AA02-59BC0E002BE9}" srcOrd="2" destOrd="0" presId="urn:microsoft.com/office/officeart/2018/5/layout/IconLeafLabelList"/>
    <dgm:cxn modelId="{C4E0C422-D140-4D96-B6B0-4EA57BD8F982}" type="presParOf" srcId="{8906E262-FCCB-4AC2-A159-DBE30FCF30E4}" destId="{8CCB65C3-5E44-414E-8EDA-A71F72279D03}" srcOrd="3" destOrd="0" presId="urn:microsoft.com/office/officeart/2018/5/layout/IconLeafLabelList"/>
    <dgm:cxn modelId="{DC2ED289-0460-47D0-A2F9-BB38C947A7B7}" type="presParOf" srcId="{21422EB5-D7BF-432A-9C50-1174A8101575}" destId="{55BAEAEA-E9C2-49A4-98E8-D760359B5F7D}" srcOrd="7" destOrd="0" presId="urn:microsoft.com/office/officeart/2018/5/layout/IconLeafLabelList"/>
    <dgm:cxn modelId="{7D0A7608-2F14-4ABD-82ED-D93B2A9CF925}" type="presParOf" srcId="{21422EB5-D7BF-432A-9C50-1174A8101575}" destId="{101F2BC9-63C1-4FEF-86AF-8297243791B6}" srcOrd="8" destOrd="0" presId="urn:microsoft.com/office/officeart/2018/5/layout/IconLeafLabelList"/>
    <dgm:cxn modelId="{CE50CE15-0FCD-44C4-84F3-C9FF2D6971FD}" type="presParOf" srcId="{101F2BC9-63C1-4FEF-86AF-8297243791B6}" destId="{92F5436B-2733-4E7E-A09C-53360A84FADE}" srcOrd="0" destOrd="0" presId="urn:microsoft.com/office/officeart/2018/5/layout/IconLeafLabelList"/>
    <dgm:cxn modelId="{7D359828-6005-4F03-8B07-4A293C3B3B9E}" type="presParOf" srcId="{101F2BC9-63C1-4FEF-86AF-8297243791B6}" destId="{FB342273-7409-44B2-B1A6-FB1F06BB8E6B}" srcOrd="1" destOrd="0" presId="urn:microsoft.com/office/officeart/2018/5/layout/IconLeafLabelList"/>
    <dgm:cxn modelId="{6B109CF4-B30F-4626-BDC9-29A11E5E20B4}" type="presParOf" srcId="{101F2BC9-63C1-4FEF-86AF-8297243791B6}" destId="{653D8366-B9B3-4A3C-AFAB-3FCF9CF1826D}" srcOrd="2" destOrd="0" presId="urn:microsoft.com/office/officeart/2018/5/layout/IconLeafLabelList"/>
    <dgm:cxn modelId="{5E8272F4-3093-46B2-9817-1B5D8709B1AF}" type="presParOf" srcId="{101F2BC9-63C1-4FEF-86AF-8297243791B6}" destId="{BFE2CC43-4AE9-4976-9201-D0CDA60DBC91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62B6D0-57F1-4F29-8073-031F7B9523B3}">
      <dsp:nvSpPr>
        <dsp:cNvPr id="0" name=""/>
        <dsp:cNvSpPr/>
      </dsp:nvSpPr>
      <dsp:spPr>
        <a:xfrm>
          <a:off x="478800" y="894438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39F80B-985A-4EB2-8B78-8FAEC2EEC24B}">
      <dsp:nvSpPr>
        <dsp:cNvPr id="0" name=""/>
        <dsp:cNvSpPr/>
      </dsp:nvSpPr>
      <dsp:spPr>
        <a:xfrm>
          <a:off x="712800" y="1128438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EABC7D-9607-4414-984B-68DA32288C39}">
      <dsp:nvSpPr>
        <dsp:cNvPr id="0" name=""/>
        <dsp:cNvSpPr/>
      </dsp:nvSpPr>
      <dsp:spPr>
        <a:xfrm>
          <a:off x="127800" y="2334438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b="1" kern="1200"/>
            <a:t>Introduction</a:t>
          </a:r>
          <a:endParaRPr lang="en-US" sz="2100" kern="1200" dirty="0"/>
        </a:p>
      </dsp:txBody>
      <dsp:txXfrm>
        <a:off x="127800" y="2334438"/>
        <a:ext cx="1800000" cy="720000"/>
      </dsp:txXfrm>
    </dsp:sp>
    <dsp:sp modelId="{F8C2E4B2-D95E-4C37-9085-E94FFA4B8FAD}">
      <dsp:nvSpPr>
        <dsp:cNvPr id="0" name=""/>
        <dsp:cNvSpPr/>
      </dsp:nvSpPr>
      <dsp:spPr>
        <a:xfrm>
          <a:off x="2593800" y="894438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E53C51-A490-40F0-8ACB-22AB7ACD4FAD}">
      <dsp:nvSpPr>
        <dsp:cNvPr id="0" name=""/>
        <dsp:cNvSpPr/>
      </dsp:nvSpPr>
      <dsp:spPr>
        <a:xfrm>
          <a:off x="2827800" y="1128438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E7162E-4B0A-49F1-9516-252C776FBB6C}">
      <dsp:nvSpPr>
        <dsp:cNvPr id="0" name=""/>
        <dsp:cNvSpPr/>
      </dsp:nvSpPr>
      <dsp:spPr>
        <a:xfrm>
          <a:off x="2242800" y="2334438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b="1" kern="1200"/>
            <a:t>Components</a:t>
          </a:r>
          <a:endParaRPr lang="en-US" sz="2100" kern="1200"/>
        </a:p>
      </dsp:txBody>
      <dsp:txXfrm>
        <a:off x="2242800" y="2334438"/>
        <a:ext cx="1800000" cy="720000"/>
      </dsp:txXfrm>
    </dsp:sp>
    <dsp:sp modelId="{048C03D8-AC6F-4E08-A530-6346507EA77A}">
      <dsp:nvSpPr>
        <dsp:cNvPr id="0" name=""/>
        <dsp:cNvSpPr/>
      </dsp:nvSpPr>
      <dsp:spPr>
        <a:xfrm>
          <a:off x="4708800" y="894438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3ABA25-1837-454A-9E90-E24CB97440E5}">
      <dsp:nvSpPr>
        <dsp:cNvPr id="0" name=""/>
        <dsp:cNvSpPr/>
      </dsp:nvSpPr>
      <dsp:spPr>
        <a:xfrm>
          <a:off x="4942800" y="1128438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18A5A9-E3D5-4298-BA3E-847D097CF252}">
      <dsp:nvSpPr>
        <dsp:cNvPr id="0" name=""/>
        <dsp:cNvSpPr/>
      </dsp:nvSpPr>
      <dsp:spPr>
        <a:xfrm>
          <a:off x="4357800" y="2334438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b="1" kern="1200"/>
            <a:t>Simulation</a:t>
          </a:r>
          <a:endParaRPr lang="en-US" sz="2100" b="1" kern="1200" dirty="0"/>
        </a:p>
      </dsp:txBody>
      <dsp:txXfrm>
        <a:off x="4357800" y="2334438"/>
        <a:ext cx="1800000" cy="720000"/>
      </dsp:txXfrm>
    </dsp:sp>
    <dsp:sp modelId="{95E0A56F-5C84-4E79-83EF-7B426D7E2218}">
      <dsp:nvSpPr>
        <dsp:cNvPr id="0" name=""/>
        <dsp:cNvSpPr/>
      </dsp:nvSpPr>
      <dsp:spPr>
        <a:xfrm>
          <a:off x="6823800" y="894438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552EDD-3F7B-4838-86A7-98EE552AF487}">
      <dsp:nvSpPr>
        <dsp:cNvPr id="0" name=""/>
        <dsp:cNvSpPr/>
      </dsp:nvSpPr>
      <dsp:spPr>
        <a:xfrm>
          <a:off x="7057800" y="1128438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CB65C3-5E44-414E-8EDA-A71F72279D03}">
      <dsp:nvSpPr>
        <dsp:cNvPr id="0" name=""/>
        <dsp:cNvSpPr/>
      </dsp:nvSpPr>
      <dsp:spPr>
        <a:xfrm>
          <a:off x="6472800" y="2334438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b="1" kern="1200"/>
            <a:t>Codes</a:t>
          </a:r>
          <a:endParaRPr lang="en-US" sz="2100" kern="1200"/>
        </a:p>
      </dsp:txBody>
      <dsp:txXfrm>
        <a:off x="6472800" y="2334438"/>
        <a:ext cx="1800000" cy="720000"/>
      </dsp:txXfrm>
    </dsp:sp>
    <dsp:sp modelId="{92F5436B-2733-4E7E-A09C-53360A84FADE}">
      <dsp:nvSpPr>
        <dsp:cNvPr id="0" name=""/>
        <dsp:cNvSpPr/>
      </dsp:nvSpPr>
      <dsp:spPr>
        <a:xfrm>
          <a:off x="8938800" y="894438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342273-7409-44B2-B1A6-FB1F06BB8E6B}">
      <dsp:nvSpPr>
        <dsp:cNvPr id="0" name=""/>
        <dsp:cNvSpPr/>
      </dsp:nvSpPr>
      <dsp:spPr>
        <a:xfrm>
          <a:off x="9172800" y="1128438"/>
          <a:ext cx="630000" cy="63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E2CC43-4AE9-4976-9201-D0CDA60DBC91}">
      <dsp:nvSpPr>
        <dsp:cNvPr id="0" name=""/>
        <dsp:cNvSpPr/>
      </dsp:nvSpPr>
      <dsp:spPr>
        <a:xfrm>
          <a:off x="8587800" y="2334438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b="1" kern="1200"/>
            <a:t>Conclusion</a:t>
          </a:r>
          <a:endParaRPr lang="en-US" sz="2100" kern="1200"/>
        </a:p>
      </dsp:txBody>
      <dsp:txXfrm>
        <a:off x="8587800" y="2334438"/>
        <a:ext cx="18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0ABC78-0DAA-4C52-8339-B8A9BDAC1D01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C54482-DB8B-4B88-8F5C-8146A269B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185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CAEB5-3D0D-43E9-B698-777D0E20AB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F53FBE-41D0-4DBC-ADAC-C5671C77A0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99BEF0-C7E8-4318-A499-C200160EA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77143-09AC-4246-A717-2476CFB7C007}" type="datetime1">
              <a:rPr lang="en-US" smtClean="0"/>
              <a:t>12/29/2021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DA2EE6-3EF3-45B2-ABB0-86571FEE1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Ensure Sterilization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85ABDA-D63F-4908-8B86-BF24FFF88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21EE9-099A-4FC7-BC45-6D9BE555D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052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42A35-FC1D-4C84-B267-8434DCB30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B0027A-6942-43F2-928C-C240DDE78C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BC3FCB-3178-4E4C-B2FD-527A02097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13955-542B-4DF6-9195-03C1AE52BA3E}" type="datetime1">
              <a:rPr lang="en-US" smtClean="0"/>
              <a:t>12/29/2021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669C1C-0298-44E3-9F8B-5BB5A0A5C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Ensure Sterilization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987195-95A1-4514-9B2A-CE84F3E33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21EE9-099A-4FC7-BC45-6D9BE555D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615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364762-982F-42A6-9069-615F4FB32A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B00896-4277-45E4-937C-4EC4982808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1BC83B-3B8C-4C19-931A-7EB03F8FE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983EA-473A-4BDA-B28E-1B26C1982A22}" type="datetime1">
              <a:rPr lang="en-US" smtClean="0"/>
              <a:t>12/29/2021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573874-E7CD-47E7-B07D-E409F6F23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Ensure Sterilization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EE8C5C-8EDF-4B0D-88BA-576D6A303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21EE9-099A-4FC7-BC45-6D9BE555D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676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95C52-27F5-4A07-996F-DA9AECA79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FBB01-C6BC-4CF9-9A6B-4B1135884B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0A584-6399-4158-BBAB-0E03BC4E0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9D333-31FF-4003-91A5-384D7D33B405}" type="datetime1">
              <a:rPr lang="en-US" smtClean="0"/>
              <a:t>12/29/2021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AEC9AB-4354-42EE-8D40-6D8B91673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Ensure Sterilization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8D78A1-3CBE-46C5-8474-75EABAD01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21EE9-099A-4FC7-BC45-6D9BE555D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503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C8E48-873D-4422-BAAE-015924DE8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339F82-A1DB-47AD-B7FD-815C33AC38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793D55-744A-46C2-861B-428F1088C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92E2B-7307-412F-9378-639DD540D114}" type="datetime1">
              <a:rPr lang="en-US" smtClean="0"/>
              <a:t>12/29/2021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86AF5B-FB1A-41EF-9F60-42A8E4651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Ensure Sterilization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C5C80F-249A-4E27-82EC-D15857107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21EE9-099A-4FC7-BC45-6D9BE555D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984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E5573-7766-4A73-989D-BBA427234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79A12B-657B-4DB7-BFF9-1FFE1FB71A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DE7CFD-4CF3-4BDD-9888-D706B25196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DA0AE4-A102-4FAB-BC9F-4FB09BA0B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79D97-E043-4C42-B6D0-8E3774E11782}" type="datetime1">
              <a:rPr lang="en-US" smtClean="0"/>
              <a:t>12/29/2021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334FB4-7FBA-437A-9757-8E9DB2A13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Ensure Sterilization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2AD0E6-EE7B-4B33-9400-A1C9E996B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21EE9-099A-4FC7-BC45-6D9BE555D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476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208C3-BF5C-4800-A4D2-9C4C3FE74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BF5443-82DF-4076-BF6B-0E86165C3C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9F4B88-F93A-4E29-9F6B-552A98F102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96AD18-1619-437E-919F-66C41702D9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6D9159-9F8D-42BF-AE4B-CD39A1DCA3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23A0BA-775E-486E-A921-BADC82223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6EA38-DBD6-4B50-B015-85DE7604DE42}" type="datetime1">
              <a:rPr lang="en-US" smtClean="0"/>
              <a:t>12/29/2021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692A3B-E8C8-4CFD-A2B8-439ADD305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Ensure Sterilization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4905AE-7635-40A1-BC2F-6DAE32AE3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21EE9-099A-4FC7-BC45-6D9BE555D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627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7F834-3346-47DE-9362-366449E34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9CDFC6-63B8-48F0-820D-7CD4C492E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30E54-D49C-4B1F-A790-FB702D353ABE}" type="datetime1">
              <a:rPr lang="en-US" smtClean="0"/>
              <a:t>12/29/2021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86916F-6016-49F1-9B41-D6A6010AA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Ensure Sterilization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DC1FAC-324F-4257-BE45-4D4C09AC9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21EE9-099A-4FC7-BC45-6D9BE555D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543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50F3CA-DFCC-4811-927D-E9AE13E9D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EA5A1-08B5-4E3E-BD5E-659F71A19C07}" type="datetime1">
              <a:rPr lang="en-US" smtClean="0"/>
              <a:t>12/29/2021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E4201B-2F8B-4BB8-B68D-A0AFA2842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Ensure Sterilization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45ADD8-28AF-4C80-9200-651EE7BE1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21EE9-099A-4FC7-BC45-6D9BE555D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493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BA1F5-9752-4305-B597-238F40712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42662-1FD1-4D99-A130-432490E03C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DBFFE4-AC90-410A-9ED3-057559F3F8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5AA4D2-8871-4913-89A6-2113C15B6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5F296-9366-4193-85FB-9540BC0523E1}" type="datetime1">
              <a:rPr lang="en-US" smtClean="0"/>
              <a:t>12/29/2021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3D81BB-42BE-4E52-A507-24FF961A5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Ensure Sterilization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FDE74B-71D2-43B3-8C83-D2F9FC637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21EE9-099A-4FC7-BC45-6D9BE555D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499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93F2C-0BBB-4B46-962A-F2B93F968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F9C1F9-4989-4C83-B5DC-FB6D39FF7B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D9C866-BD36-480D-940F-743EF2F6B9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6C9541-8A83-49E4-8311-2146B033B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6A331-00CA-4197-98AA-78D0BE7763A6}" type="datetime1">
              <a:rPr lang="en-US" smtClean="0"/>
              <a:t>12/29/2021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E83CF6-03BE-44EC-BD7F-0D86E62BF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Ensure Sterilization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520284-BC61-4A1F-9000-A01C53143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21EE9-099A-4FC7-BC45-6D9BE555D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910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6FCF2F-AC62-4100-A521-5D716F0DB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82CCC6-A9DD-41FC-9712-BD4CCC6D3D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183778-22B6-492C-9CDD-65E9328E63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0B47C0-F546-4B7D-90B4-E230D17986DD}" type="datetime1">
              <a:rPr lang="en-US" smtClean="0"/>
              <a:t>12/29/2021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AE5BA-5E0A-4EF8-89B0-BA7BAB65DB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Ensure Sterilization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B0CFEB-4999-4257-A44D-18D799FC81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A21EE9-099A-4FC7-BC45-6D9BE555D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748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Circuit board">
            <a:extLst>
              <a:ext uri="{FF2B5EF4-FFF2-40B4-BE49-F238E27FC236}">
                <a16:creationId xmlns:a16="http://schemas.microsoft.com/office/drawing/2014/main" id="{00792765-61B4-4A7E-86A4-2785425B817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5D99C57-5180-4B95-940B-7CD1A2A92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>
                <a:solidFill>
                  <a:srgbClr val="FFFFFF"/>
                </a:solidFill>
                <a:latin typeface="Calisto MT (Headings)"/>
              </a:rPr>
              <a:t>Ensure Sterilization </a:t>
            </a:r>
            <a:endParaRPr lang="en-US" b="1" dirty="0">
              <a:solidFill>
                <a:srgbClr val="FFFFFF"/>
              </a:solidFill>
              <a:latin typeface="Calisto MT (Headings)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F5CE91-1CCA-4D10-BF3E-3ACAB212542B}"/>
              </a:ext>
            </a:extLst>
          </p:cNvPr>
          <p:cNvSpPr txBox="1"/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  <a:latin typeface="Calisto MT (Headings)"/>
              </a:rPr>
              <a:t>Assad Waleed </a:t>
            </a:r>
            <a:r>
              <a:rPr lang="en-US" b="1" dirty="0" err="1">
                <a:solidFill>
                  <a:srgbClr val="FFFFFF"/>
                </a:solidFill>
                <a:latin typeface="Calisto MT (Headings)"/>
              </a:rPr>
              <a:t>Dadoush</a:t>
            </a:r>
            <a:endParaRPr lang="en-US" b="1" dirty="0">
              <a:solidFill>
                <a:srgbClr val="FFFFFF"/>
              </a:solidFill>
              <a:latin typeface="Calisto MT (Headings)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  <a:latin typeface="Calisto MT (Headings)"/>
              </a:rPr>
              <a:t>Ammar </a:t>
            </a:r>
            <a:r>
              <a:rPr lang="en-US" b="1" dirty="0" err="1">
                <a:solidFill>
                  <a:srgbClr val="FFFFFF"/>
                </a:solidFill>
                <a:latin typeface="Calisto MT (Headings)"/>
              </a:rPr>
              <a:t>Slahden</a:t>
            </a:r>
            <a:r>
              <a:rPr lang="en-US" b="1" dirty="0">
                <a:solidFill>
                  <a:srgbClr val="FFFFFF"/>
                </a:solidFill>
                <a:latin typeface="Calisto MT (Headings)"/>
              </a:rPr>
              <a:t> </a:t>
            </a:r>
            <a:r>
              <a:rPr lang="en-US" b="1" dirty="0" err="1">
                <a:solidFill>
                  <a:srgbClr val="FFFFFF"/>
                </a:solidFill>
                <a:latin typeface="Calisto MT (Headings)"/>
              </a:rPr>
              <a:t>Hobi</a:t>
            </a:r>
            <a:endParaRPr lang="en-US" b="1" dirty="0">
              <a:solidFill>
                <a:srgbClr val="FFFFFF"/>
              </a:solidFill>
              <a:latin typeface="Calisto MT (Headings)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  <a:latin typeface="Calisto MT (Headings)"/>
              </a:rPr>
              <a:t>Mohammed Mousa </a:t>
            </a:r>
            <a:r>
              <a:rPr lang="en-US" b="1" dirty="0" err="1">
                <a:solidFill>
                  <a:srgbClr val="FFFFFF"/>
                </a:solidFill>
                <a:latin typeface="Calisto MT (Headings)"/>
              </a:rPr>
              <a:t>Alshamrani</a:t>
            </a:r>
            <a:endParaRPr lang="en-US" b="1" dirty="0">
              <a:solidFill>
                <a:srgbClr val="FFFFFF"/>
              </a:solidFill>
              <a:latin typeface="Calisto MT (Headings)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b="1" dirty="0">
              <a:solidFill>
                <a:srgbClr val="FFFFFF"/>
              </a:solidFill>
              <a:latin typeface="Calisto MT (Headings)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b="1" dirty="0">
              <a:solidFill>
                <a:srgbClr val="FFFFFF"/>
              </a:solidFill>
              <a:latin typeface="Calisto MT (Headings)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b="1" dirty="0">
              <a:solidFill>
                <a:srgbClr val="FFFFFF"/>
              </a:solidFill>
              <a:latin typeface="Calisto MT (Headings)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  <a:latin typeface="Calisto MT (Headings)"/>
              </a:rPr>
              <a:t>Instructor: Dr. Wassim Zouch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A6081F-76EF-403D-B523-14E61432E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rPr>
              <a:t>Ensure Sterilization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C1416C-95FC-407D-B8EF-2A138FEFA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29A21EE9-099A-4FC7-BC45-6D9BE555D32C}" type="slidenum">
              <a:rPr lang="en-US">
                <a:solidFill>
                  <a:srgbClr val="FFFFFF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1</a:t>
            </a:fld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6875780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427AF5F-9A0E-42B7-A252-FD64C9885F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CD4DDA-4727-4E06-A35D-A6CE3E2FEC3C}"/>
              </a:ext>
            </a:extLst>
          </p:cNvPr>
          <p:cNvSpPr txBox="1"/>
          <p:nvPr/>
        </p:nvSpPr>
        <p:spPr>
          <a:xfrm>
            <a:off x="838200" y="1825625"/>
            <a:ext cx="4152774" cy="4303464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marL="0" marR="0" indent="-22860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effectLst/>
              </a:rPr>
              <a:t>In case the person not used bottle of sterilization (PB1not  Pressed ) ,the LCD screen will display “please sterilization your hand” in same time the buzzer start buzz and Blinking red LED as warming </a:t>
            </a:r>
            <a:endParaRPr lang="en-US" sz="2000" dirty="0">
              <a:effectLst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72775E1-2499-4AFC-AE40-D649B0A74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kern="120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+mn-ea"/>
                <a:cs typeface="+mn-cs"/>
              </a:rPr>
              <a:t>Ensure Sterilization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623B70F-08A1-47B3-99A5-F90C37F21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29A21EE9-099A-4FC7-BC45-6D9BE555D32C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10</a:t>
            </a:fld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4E1CDA-914A-43E2-AE54-5FC70641E1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9526" y="1944303"/>
            <a:ext cx="6989684" cy="3898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118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7BF5DBC-C73C-4271-94DF-22EA8E20EDCA}"/>
              </a:ext>
            </a:extLst>
          </p:cNvPr>
          <p:cNvSpPr txBox="1"/>
          <p:nvPr/>
        </p:nvSpPr>
        <p:spPr>
          <a:xfrm>
            <a:off x="643469" y="1782981"/>
            <a:ext cx="4008384" cy="4393982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 marL="0" marR="0" indent="-22860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  <a:effectLst/>
              </a:rPr>
              <a:t>Once the person used Sterilization bottle (PB1 pressed)then LCD screen it print ==Done==</a:t>
            </a:r>
          </a:p>
          <a:p>
            <a:pPr marL="0" marR="0" indent="-22860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  <a:effectLst/>
              </a:rPr>
              <a:t>in same time Buzzer will cleared and Blinking one second green LED.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Picture 7" descr="Diagram, schematic&#10;&#10;Description automatically generated">
            <a:extLst>
              <a:ext uri="{FF2B5EF4-FFF2-40B4-BE49-F238E27FC236}">
                <a16:creationId xmlns:a16="http://schemas.microsoft.com/office/drawing/2014/main" id="{C7291649-3B75-4DCD-B448-7AB0AB7131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6605" y="1782981"/>
            <a:ext cx="6701927" cy="4088175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C415159-19FE-4348-A365-32A17DFB2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Ensure Sterilization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9406E16-42E8-48BC-A575-BCDD0B8F2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A21EE9-099A-4FC7-BC45-6D9BE555D32C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142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DC08C5-0F43-4E55-8E80-C069FD094398}"/>
              </a:ext>
            </a:extLst>
          </p:cNvPr>
          <p:cNvSpPr txBox="1"/>
          <p:nvPr/>
        </p:nvSpPr>
        <p:spPr>
          <a:xfrm>
            <a:off x="643469" y="1782981"/>
            <a:ext cx="4008384" cy="4393982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 marL="0" marR="0" indent="-22860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b="1">
                <a:solidFill>
                  <a:schemeClr val="tx1"/>
                </a:solidFill>
                <a:effectLst/>
              </a:rPr>
              <a:t>After that LCD display a static data about number of enter persons and whose used sterilization bottle ,and keeping in loop  working like that </a:t>
            </a:r>
            <a:endParaRPr lang="en-US" sz="2000">
              <a:solidFill>
                <a:schemeClr val="tx1"/>
              </a:solidFill>
              <a:effectLst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9483E639-3857-4076-9B6A-039B9BE5EB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6480" y="1670242"/>
            <a:ext cx="6772052" cy="4300252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A366A5A-CD5D-402A-9206-6171B58DD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Ensure Sterilization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BC1701-5AEB-4AFB-B179-4B4A7F114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A21EE9-099A-4FC7-BC45-6D9BE555D32C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642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1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Computer script on a screen">
            <a:extLst>
              <a:ext uri="{FF2B5EF4-FFF2-40B4-BE49-F238E27FC236}">
                <a16:creationId xmlns:a16="http://schemas.microsoft.com/office/drawing/2014/main" id="{826A49C2-129F-4B10-841D-A44922F217A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7007" r="-1" b="8702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62D1B53-CE62-49AE-B725-F8CB8E538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3"/>
            <a:ext cx="9144000" cy="30632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dirty="0">
                <a:solidFill>
                  <a:srgbClr val="FFFFFF"/>
                </a:solidFill>
                <a:latin typeface="Calisto MT (Headings)"/>
              </a:rPr>
              <a:t>Code</a:t>
            </a:r>
          </a:p>
        </p:txBody>
      </p:sp>
      <p:sp>
        <p:nvSpPr>
          <p:cNvPr id="27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rgbClr val="FFFFFF">
                <a:alpha val="75000"/>
              </a:srgb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3E125B-FB07-4928-B192-3ED3B0E19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rPr>
              <a:t>Ensure Sterilization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579614-91F3-4017-A5C2-D5ACE58FC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29A21EE9-099A-4FC7-BC45-6D9BE555D32C}" type="slidenum">
              <a:rPr lang="en-US">
                <a:solidFill>
                  <a:srgbClr val="FFFFFF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13</a:t>
            </a:fld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6129343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C232B152-3720-4D3B-97ED-45CE5483F1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1BAB570-FF10-4E96-8A3F-FA9804702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693698" cy="6858000"/>
          </a:xfrm>
          <a:custGeom>
            <a:avLst/>
            <a:gdLst>
              <a:gd name="connsiteX0" fmla="*/ 0 w 4693698"/>
              <a:gd name="connsiteY0" fmla="*/ 0 h 6858000"/>
              <a:gd name="connsiteX1" fmla="*/ 420914 w 4693698"/>
              <a:gd name="connsiteY1" fmla="*/ 0 h 6858000"/>
              <a:gd name="connsiteX2" fmla="*/ 1582057 w 4693698"/>
              <a:gd name="connsiteY2" fmla="*/ 0 h 6858000"/>
              <a:gd name="connsiteX3" fmla="*/ 4503903 w 4693698"/>
              <a:gd name="connsiteY3" fmla="*/ 0 h 6858000"/>
              <a:gd name="connsiteX4" fmla="*/ 4508943 w 4693698"/>
              <a:gd name="connsiteY4" fmla="*/ 66675 h 6858000"/>
              <a:gd name="connsiteX5" fmla="*/ 4517340 w 4693698"/>
              <a:gd name="connsiteY5" fmla="*/ 122237 h 6858000"/>
              <a:gd name="connsiteX6" fmla="*/ 4527418 w 4693698"/>
              <a:gd name="connsiteY6" fmla="*/ 174625 h 6858000"/>
              <a:gd name="connsiteX7" fmla="*/ 4544214 w 4693698"/>
              <a:gd name="connsiteY7" fmla="*/ 217487 h 6858000"/>
              <a:gd name="connsiteX8" fmla="*/ 4561010 w 4693698"/>
              <a:gd name="connsiteY8" fmla="*/ 260350 h 6858000"/>
              <a:gd name="connsiteX9" fmla="*/ 4581165 w 4693698"/>
              <a:gd name="connsiteY9" fmla="*/ 296862 h 6858000"/>
              <a:gd name="connsiteX10" fmla="*/ 4601320 w 4693698"/>
              <a:gd name="connsiteY10" fmla="*/ 334962 h 6858000"/>
              <a:gd name="connsiteX11" fmla="*/ 4619796 w 4693698"/>
              <a:gd name="connsiteY11" fmla="*/ 369887 h 6858000"/>
              <a:gd name="connsiteX12" fmla="*/ 4638271 w 4693698"/>
              <a:gd name="connsiteY12" fmla="*/ 409575 h 6858000"/>
              <a:gd name="connsiteX13" fmla="*/ 4655067 w 4693698"/>
              <a:gd name="connsiteY13" fmla="*/ 450850 h 6858000"/>
              <a:gd name="connsiteX14" fmla="*/ 4670184 w 4693698"/>
              <a:gd name="connsiteY14" fmla="*/ 496887 h 6858000"/>
              <a:gd name="connsiteX15" fmla="*/ 4681941 w 4693698"/>
              <a:gd name="connsiteY15" fmla="*/ 546100 h 6858000"/>
              <a:gd name="connsiteX16" fmla="*/ 4690339 w 4693698"/>
              <a:gd name="connsiteY16" fmla="*/ 606425 h 6858000"/>
              <a:gd name="connsiteX17" fmla="*/ 4693698 w 4693698"/>
              <a:gd name="connsiteY17" fmla="*/ 673100 h 6858000"/>
              <a:gd name="connsiteX18" fmla="*/ 4690339 w 4693698"/>
              <a:gd name="connsiteY18" fmla="*/ 744537 h 6858000"/>
              <a:gd name="connsiteX19" fmla="*/ 4681941 w 4693698"/>
              <a:gd name="connsiteY19" fmla="*/ 801687 h 6858000"/>
              <a:gd name="connsiteX20" fmla="*/ 4670184 w 4693698"/>
              <a:gd name="connsiteY20" fmla="*/ 854075 h 6858000"/>
              <a:gd name="connsiteX21" fmla="*/ 4655067 w 4693698"/>
              <a:gd name="connsiteY21" fmla="*/ 901700 h 6858000"/>
              <a:gd name="connsiteX22" fmla="*/ 4638271 w 4693698"/>
              <a:gd name="connsiteY22" fmla="*/ 942975 h 6858000"/>
              <a:gd name="connsiteX23" fmla="*/ 4618116 w 4693698"/>
              <a:gd name="connsiteY23" fmla="*/ 981075 h 6858000"/>
              <a:gd name="connsiteX24" fmla="*/ 4597961 w 4693698"/>
              <a:gd name="connsiteY24" fmla="*/ 1017587 h 6858000"/>
              <a:gd name="connsiteX25" fmla="*/ 4577806 w 4693698"/>
              <a:gd name="connsiteY25" fmla="*/ 1055687 h 6858000"/>
              <a:gd name="connsiteX26" fmla="*/ 4559330 w 4693698"/>
              <a:gd name="connsiteY26" fmla="*/ 1095375 h 6858000"/>
              <a:gd name="connsiteX27" fmla="*/ 4540854 w 4693698"/>
              <a:gd name="connsiteY27" fmla="*/ 1136650 h 6858000"/>
              <a:gd name="connsiteX28" fmla="*/ 4525739 w 4693698"/>
              <a:gd name="connsiteY28" fmla="*/ 1182687 h 6858000"/>
              <a:gd name="connsiteX29" fmla="*/ 4515661 w 4693698"/>
              <a:gd name="connsiteY29" fmla="*/ 1235075 h 6858000"/>
              <a:gd name="connsiteX30" fmla="*/ 4505583 w 4693698"/>
              <a:gd name="connsiteY30" fmla="*/ 1295400 h 6858000"/>
              <a:gd name="connsiteX31" fmla="*/ 4503903 w 4693698"/>
              <a:gd name="connsiteY31" fmla="*/ 1363662 h 6858000"/>
              <a:gd name="connsiteX32" fmla="*/ 4505583 w 4693698"/>
              <a:gd name="connsiteY32" fmla="*/ 1431925 h 6858000"/>
              <a:gd name="connsiteX33" fmla="*/ 4515661 w 4693698"/>
              <a:gd name="connsiteY33" fmla="*/ 1492250 h 6858000"/>
              <a:gd name="connsiteX34" fmla="*/ 4525739 w 4693698"/>
              <a:gd name="connsiteY34" fmla="*/ 1544637 h 6858000"/>
              <a:gd name="connsiteX35" fmla="*/ 4540854 w 4693698"/>
              <a:gd name="connsiteY35" fmla="*/ 1589087 h 6858000"/>
              <a:gd name="connsiteX36" fmla="*/ 4559330 w 4693698"/>
              <a:gd name="connsiteY36" fmla="*/ 1631950 h 6858000"/>
              <a:gd name="connsiteX37" fmla="*/ 4577806 w 4693698"/>
              <a:gd name="connsiteY37" fmla="*/ 1671637 h 6858000"/>
              <a:gd name="connsiteX38" fmla="*/ 4597961 w 4693698"/>
              <a:gd name="connsiteY38" fmla="*/ 1708150 h 6858000"/>
              <a:gd name="connsiteX39" fmla="*/ 4618116 w 4693698"/>
              <a:gd name="connsiteY39" fmla="*/ 1743075 h 6858000"/>
              <a:gd name="connsiteX40" fmla="*/ 4638271 w 4693698"/>
              <a:gd name="connsiteY40" fmla="*/ 1782762 h 6858000"/>
              <a:gd name="connsiteX41" fmla="*/ 4655067 w 4693698"/>
              <a:gd name="connsiteY41" fmla="*/ 1824037 h 6858000"/>
              <a:gd name="connsiteX42" fmla="*/ 4670184 w 4693698"/>
              <a:gd name="connsiteY42" fmla="*/ 1870075 h 6858000"/>
              <a:gd name="connsiteX43" fmla="*/ 4681941 w 4693698"/>
              <a:gd name="connsiteY43" fmla="*/ 1922462 h 6858000"/>
              <a:gd name="connsiteX44" fmla="*/ 4690339 w 4693698"/>
              <a:gd name="connsiteY44" fmla="*/ 1982787 h 6858000"/>
              <a:gd name="connsiteX45" fmla="*/ 4693698 w 4693698"/>
              <a:gd name="connsiteY45" fmla="*/ 2051050 h 6858000"/>
              <a:gd name="connsiteX46" fmla="*/ 4690339 w 4693698"/>
              <a:gd name="connsiteY46" fmla="*/ 2119312 h 6858000"/>
              <a:gd name="connsiteX47" fmla="*/ 4681941 w 4693698"/>
              <a:gd name="connsiteY47" fmla="*/ 2179637 h 6858000"/>
              <a:gd name="connsiteX48" fmla="*/ 4670184 w 4693698"/>
              <a:gd name="connsiteY48" fmla="*/ 2232025 h 6858000"/>
              <a:gd name="connsiteX49" fmla="*/ 4655067 w 4693698"/>
              <a:gd name="connsiteY49" fmla="*/ 2278062 h 6858000"/>
              <a:gd name="connsiteX50" fmla="*/ 4638271 w 4693698"/>
              <a:gd name="connsiteY50" fmla="*/ 2319337 h 6858000"/>
              <a:gd name="connsiteX51" fmla="*/ 4618116 w 4693698"/>
              <a:gd name="connsiteY51" fmla="*/ 2359025 h 6858000"/>
              <a:gd name="connsiteX52" fmla="*/ 4597961 w 4693698"/>
              <a:gd name="connsiteY52" fmla="*/ 2395537 h 6858000"/>
              <a:gd name="connsiteX53" fmla="*/ 4577806 w 4693698"/>
              <a:gd name="connsiteY53" fmla="*/ 2433637 h 6858000"/>
              <a:gd name="connsiteX54" fmla="*/ 4559330 w 4693698"/>
              <a:gd name="connsiteY54" fmla="*/ 2471737 h 6858000"/>
              <a:gd name="connsiteX55" fmla="*/ 4540854 w 4693698"/>
              <a:gd name="connsiteY55" fmla="*/ 2513012 h 6858000"/>
              <a:gd name="connsiteX56" fmla="*/ 4525739 w 4693698"/>
              <a:gd name="connsiteY56" fmla="*/ 2560637 h 6858000"/>
              <a:gd name="connsiteX57" fmla="*/ 4515661 w 4693698"/>
              <a:gd name="connsiteY57" fmla="*/ 2613025 h 6858000"/>
              <a:gd name="connsiteX58" fmla="*/ 4505583 w 4693698"/>
              <a:gd name="connsiteY58" fmla="*/ 2671762 h 6858000"/>
              <a:gd name="connsiteX59" fmla="*/ 4503903 w 4693698"/>
              <a:gd name="connsiteY59" fmla="*/ 2741612 h 6858000"/>
              <a:gd name="connsiteX60" fmla="*/ 4505583 w 4693698"/>
              <a:gd name="connsiteY60" fmla="*/ 2809875 h 6858000"/>
              <a:gd name="connsiteX61" fmla="*/ 4515661 w 4693698"/>
              <a:gd name="connsiteY61" fmla="*/ 2868612 h 6858000"/>
              <a:gd name="connsiteX62" fmla="*/ 4525739 w 4693698"/>
              <a:gd name="connsiteY62" fmla="*/ 2922587 h 6858000"/>
              <a:gd name="connsiteX63" fmla="*/ 4540854 w 4693698"/>
              <a:gd name="connsiteY63" fmla="*/ 2967037 h 6858000"/>
              <a:gd name="connsiteX64" fmla="*/ 4559330 w 4693698"/>
              <a:gd name="connsiteY64" fmla="*/ 3009900 h 6858000"/>
              <a:gd name="connsiteX65" fmla="*/ 4577806 w 4693698"/>
              <a:gd name="connsiteY65" fmla="*/ 3046412 h 6858000"/>
              <a:gd name="connsiteX66" fmla="*/ 4597961 w 4693698"/>
              <a:gd name="connsiteY66" fmla="*/ 3084512 h 6858000"/>
              <a:gd name="connsiteX67" fmla="*/ 4618116 w 4693698"/>
              <a:gd name="connsiteY67" fmla="*/ 3121025 h 6858000"/>
              <a:gd name="connsiteX68" fmla="*/ 4638271 w 4693698"/>
              <a:gd name="connsiteY68" fmla="*/ 3160712 h 6858000"/>
              <a:gd name="connsiteX69" fmla="*/ 4655067 w 4693698"/>
              <a:gd name="connsiteY69" fmla="*/ 3201987 h 6858000"/>
              <a:gd name="connsiteX70" fmla="*/ 4670184 w 4693698"/>
              <a:gd name="connsiteY70" fmla="*/ 3248025 h 6858000"/>
              <a:gd name="connsiteX71" fmla="*/ 4681941 w 4693698"/>
              <a:gd name="connsiteY71" fmla="*/ 3300412 h 6858000"/>
              <a:gd name="connsiteX72" fmla="*/ 4690339 w 4693698"/>
              <a:gd name="connsiteY72" fmla="*/ 3360737 h 6858000"/>
              <a:gd name="connsiteX73" fmla="*/ 4693698 w 4693698"/>
              <a:gd name="connsiteY73" fmla="*/ 3427412 h 6858000"/>
              <a:gd name="connsiteX74" fmla="*/ 4690339 w 4693698"/>
              <a:gd name="connsiteY74" fmla="*/ 3497262 h 6858000"/>
              <a:gd name="connsiteX75" fmla="*/ 4681941 w 4693698"/>
              <a:gd name="connsiteY75" fmla="*/ 3557587 h 6858000"/>
              <a:gd name="connsiteX76" fmla="*/ 4670184 w 4693698"/>
              <a:gd name="connsiteY76" fmla="*/ 3609975 h 6858000"/>
              <a:gd name="connsiteX77" fmla="*/ 4655067 w 4693698"/>
              <a:gd name="connsiteY77" fmla="*/ 3656012 h 6858000"/>
              <a:gd name="connsiteX78" fmla="*/ 4638271 w 4693698"/>
              <a:gd name="connsiteY78" fmla="*/ 3697287 h 6858000"/>
              <a:gd name="connsiteX79" fmla="*/ 4618116 w 4693698"/>
              <a:gd name="connsiteY79" fmla="*/ 3736975 h 6858000"/>
              <a:gd name="connsiteX80" fmla="*/ 4577806 w 4693698"/>
              <a:gd name="connsiteY80" fmla="*/ 3811587 h 6858000"/>
              <a:gd name="connsiteX81" fmla="*/ 4559330 w 4693698"/>
              <a:gd name="connsiteY81" fmla="*/ 3848100 h 6858000"/>
              <a:gd name="connsiteX82" fmla="*/ 4540854 w 4693698"/>
              <a:gd name="connsiteY82" fmla="*/ 3890962 h 6858000"/>
              <a:gd name="connsiteX83" fmla="*/ 4525739 w 4693698"/>
              <a:gd name="connsiteY83" fmla="*/ 3935412 h 6858000"/>
              <a:gd name="connsiteX84" fmla="*/ 4515661 w 4693698"/>
              <a:gd name="connsiteY84" fmla="*/ 3987800 h 6858000"/>
              <a:gd name="connsiteX85" fmla="*/ 4505583 w 4693698"/>
              <a:gd name="connsiteY85" fmla="*/ 4048125 h 6858000"/>
              <a:gd name="connsiteX86" fmla="*/ 4503903 w 4693698"/>
              <a:gd name="connsiteY86" fmla="*/ 4116387 h 6858000"/>
              <a:gd name="connsiteX87" fmla="*/ 4505583 w 4693698"/>
              <a:gd name="connsiteY87" fmla="*/ 4186237 h 6858000"/>
              <a:gd name="connsiteX88" fmla="*/ 4515661 w 4693698"/>
              <a:gd name="connsiteY88" fmla="*/ 4244975 h 6858000"/>
              <a:gd name="connsiteX89" fmla="*/ 4525739 w 4693698"/>
              <a:gd name="connsiteY89" fmla="*/ 4297362 h 6858000"/>
              <a:gd name="connsiteX90" fmla="*/ 4540854 w 4693698"/>
              <a:gd name="connsiteY90" fmla="*/ 4343400 h 6858000"/>
              <a:gd name="connsiteX91" fmla="*/ 4559330 w 4693698"/>
              <a:gd name="connsiteY91" fmla="*/ 4386262 h 6858000"/>
              <a:gd name="connsiteX92" fmla="*/ 4577806 w 4693698"/>
              <a:gd name="connsiteY92" fmla="*/ 4424362 h 6858000"/>
              <a:gd name="connsiteX93" fmla="*/ 4618116 w 4693698"/>
              <a:gd name="connsiteY93" fmla="*/ 4498975 h 6858000"/>
              <a:gd name="connsiteX94" fmla="*/ 4638271 w 4693698"/>
              <a:gd name="connsiteY94" fmla="*/ 4537075 h 6858000"/>
              <a:gd name="connsiteX95" fmla="*/ 4655067 w 4693698"/>
              <a:gd name="connsiteY95" fmla="*/ 4579937 h 6858000"/>
              <a:gd name="connsiteX96" fmla="*/ 4670184 w 4693698"/>
              <a:gd name="connsiteY96" fmla="*/ 4625975 h 6858000"/>
              <a:gd name="connsiteX97" fmla="*/ 4681941 w 4693698"/>
              <a:gd name="connsiteY97" fmla="*/ 4678362 h 6858000"/>
              <a:gd name="connsiteX98" fmla="*/ 4690339 w 4693698"/>
              <a:gd name="connsiteY98" fmla="*/ 4738687 h 6858000"/>
              <a:gd name="connsiteX99" fmla="*/ 4693698 w 4693698"/>
              <a:gd name="connsiteY99" fmla="*/ 4806950 h 6858000"/>
              <a:gd name="connsiteX100" fmla="*/ 4690339 w 4693698"/>
              <a:gd name="connsiteY100" fmla="*/ 4875212 h 6858000"/>
              <a:gd name="connsiteX101" fmla="*/ 4681941 w 4693698"/>
              <a:gd name="connsiteY101" fmla="*/ 4935537 h 6858000"/>
              <a:gd name="connsiteX102" fmla="*/ 4670184 w 4693698"/>
              <a:gd name="connsiteY102" fmla="*/ 4987925 h 6858000"/>
              <a:gd name="connsiteX103" fmla="*/ 4655067 w 4693698"/>
              <a:gd name="connsiteY103" fmla="*/ 5033962 h 6858000"/>
              <a:gd name="connsiteX104" fmla="*/ 4638271 w 4693698"/>
              <a:gd name="connsiteY104" fmla="*/ 5075237 h 6858000"/>
              <a:gd name="connsiteX105" fmla="*/ 4618116 w 4693698"/>
              <a:gd name="connsiteY105" fmla="*/ 5114925 h 6858000"/>
              <a:gd name="connsiteX106" fmla="*/ 4597961 w 4693698"/>
              <a:gd name="connsiteY106" fmla="*/ 5149850 h 6858000"/>
              <a:gd name="connsiteX107" fmla="*/ 4577806 w 4693698"/>
              <a:gd name="connsiteY107" fmla="*/ 5186362 h 6858000"/>
              <a:gd name="connsiteX108" fmla="*/ 4559330 w 4693698"/>
              <a:gd name="connsiteY108" fmla="*/ 5226050 h 6858000"/>
              <a:gd name="connsiteX109" fmla="*/ 4540854 w 4693698"/>
              <a:gd name="connsiteY109" fmla="*/ 5268912 h 6858000"/>
              <a:gd name="connsiteX110" fmla="*/ 4525739 w 4693698"/>
              <a:gd name="connsiteY110" fmla="*/ 5313362 h 6858000"/>
              <a:gd name="connsiteX111" fmla="*/ 4515661 w 4693698"/>
              <a:gd name="connsiteY111" fmla="*/ 5365750 h 6858000"/>
              <a:gd name="connsiteX112" fmla="*/ 4505583 w 4693698"/>
              <a:gd name="connsiteY112" fmla="*/ 5426075 h 6858000"/>
              <a:gd name="connsiteX113" fmla="*/ 4503903 w 4693698"/>
              <a:gd name="connsiteY113" fmla="*/ 5494337 h 6858000"/>
              <a:gd name="connsiteX114" fmla="*/ 4505583 w 4693698"/>
              <a:gd name="connsiteY114" fmla="*/ 5562600 h 6858000"/>
              <a:gd name="connsiteX115" fmla="*/ 4515661 w 4693698"/>
              <a:gd name="connsiteY115" fmla="*/ 5622925 h 6858000"/>
              <a:gd name="connsiteX116" fmla="*/ 4525739 w 4693698"/>
              <a:gd name="connsiteY116" fmla="*/ 5675312 h 6858000"/>
              <a:gd name="connsiteX117" fmla="*/ 4540854 w 4693698"/>
              <a:gd name="connsiteY117" fmla="*/ 5721350 h 6858000"/>
              <a:gd name="connsiteX118" fmla="*/ 4559330 w 4693698"/>
              <a:gd name="connsiteY118" fmla="*/ 5762625 h 6858000"/>
              <a:gd name="connsiteX119" fmla="*/ 4577806 w 4693698"/>
              <a:gd name="connsiteY119" fmla="*/ 5802312 h 6858000"/>
              <a:gd name="connsiteX120" fmla="*/ 4597961 w 4693698"/>
              <a:gd name="connsiteY120" fmla="*/ 5840412 h 6858000"/>
              <a:gd name="connsiteX121" fmla="*/ 4618116 w 4693698"/>
              <a:gd name="connsiteY121" fmla="*/ 5876925 h 6858000"/>
              <a:gd name="connsiteX122" fmla="*/ 4638271 w 4693698"/>
              <a:gd name="connsiteY122" fmla="*/ 5915025 h 6858000"/>
              <a:gd name="connsiteX123" fmla="*/ 4655067 w 4693698"/>
              <a:gd name="connsiteY123" fmla="*/ 5956300 h 6858000"/>
              <a:gd name="connsiteX124" fmla="*/ 4670184 w 4693698"/>
              <a:gd name="connsiteY124" fmla="*/ 6003925 h 6858000"/>
              <a:gd name="connsiteX125" fmla="*/ 4681941 w 4693698"/>
              <a:gd name="connsiteY125" fmla="*/ 6056312 h 6858000"/>
              <a:gd name="connsiteX126" fmla="*/ 4690339 w 4693698"/>
              <a:gd name="connsiteY126" fmla="*/ 6113462 h 6858000"/>
              <a:gd name="connsiteX127" fmla="*/ 4693698 w 4693698"/>
              <a:gd name="connsiteY127" fmla="*/ 6183312 h 6858000"/>
              <a:gd name="connsiteX128" fmla="*/ 4690339 w 4693698"/>
              <a:gd name="connsiteY128" fmla="*/ 6251575 h 6858000"/>
              <a:gd name="connsiteX129" fmla="*/ 4681941 w 4693698"/>
              <a:gd name="connsiteY129" fmla="*/ 6311900 h 6858000"/>
              <a:gd name="connsiteX130" fmla="*/ 4670184 w 4693698"/>
              <a:gd name="connsiteY130" fmla="*/ 6361112 h 6858000"/>
              <a:gd name="connsiteX131" fmla="*/ 4655067 w 4693698"/>
              <a:gd name="connsiteY131" fmla="*/ 6407150 h 6858000"/>
              <a:gd name="connsiteX132" fmla="*/ 4638271 w 4693698"/>
              <a:gd name="connsiteY132" fmla="*/ 6448425 h 6858000"/>
              <a:gd name="connsiteX133" fmla="*/ 4619796 w 4693698"/>
              <a:gd name="connsiteY133" fmla="*/ 6488112 h 6858000"/>
              <a:gd name="connsiteX134" fmla="*/ 4601320 w 4693698"/>
              <a:gd name="connsiteY134" fmla="*/ 6523037 h 6858000"/>
              <a:gd name="connsiteX135" fmla="*/ 4581165 w 4693698"/>
              <a:gd name="connsiteY135" fmla="*/ 6561137 h 6858000"/>
              <a:gd name="connsiteX136" fmla="*/ 4561010 w 4693698"/>
              <a:gd name="connsiteY136" fmla="*/ 6597650 h 6858000"/>
              <a:gd name="connsiteX137" fmla="*/ 4544214 w 4693698"/>
              <a:gd name="connsiteY137" fmla="*/ 6640512 h 6858000"/>
              <a:gd name="connsiteX138" fmla="*/ 4527418 w 4693698"/>
              <a:gd name="connsiteY138" fmla="*/ 6683375 h 6858000"/>
              <a:gd name="connsiteX139" fmla="*/ 4517340 w 4693698"/>
              <a:gd name="connsiteY139" fmla="*/ 6735762 h 6858000"/>
              <a:gd name="connsiteX140" fmla="*/ 4508943 w 4693698"/>
              <a:gd name="connsiteY140" fmla="*/ 6791325 h 6858000"/>
              <a:gd name="connsiteX141" fmla="*/ 4503903 w 4693698"/>
              <a:gd name="connsiteY141" fmla="*/ 6858000 h 6858000"/>
              <a:gd name="connsiteX142" fmla="*/ 1582057 w 4693698"/>
              <a:gd name="connsiteY142" fmla="*/ 6858000 h 6858000"/>
              <a:gd name="connsiteX143" fmla="*/ 420914 w 4693698"/>
              <a:gd name="connsiteY143" fmla="*/ 6858000 h 6858000"/>
              <a:gd name="connsiteX144" fmla="*/ 0 w 4693698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693698" h="6858000">
                <a:moveTo>
                  <a:pt x="0" y="0"/>
                </a:moveTo>
                <a:lnTo>
                  <a:pt x="420914" y="0"/>
                </a:lnTo>
                <a:lnTo>
                  <a:pt x="1582057" y="0"/>
                </a:lnTo>
                <a:lnTo>
                  <a:pt x="4503903" y="0"/>
                </a:lnTo>
                <a:lnTo>
                  <a:pt x="4508943" y="66675"/>
                </a:lnTo>
                <a:lnTo>
                  <a:pt x="4517340" y="122237"/>
                </a:lnTo>
                <a:lnTo>
                  <a:pt x="4527418" y="174625"/>
                </a:lnTo>
                <a:lnTo>
                  <a:pt x="4544214" y="217487"/>
                </a:lnTo>
                <a:lnTo>
                  <a:pt x="4561010" y="260350"/>
                </a:lnTo>
                <a:lnTo>
                  <a:pt x="4581165" y="296862"/>
                </a:lnTo>
                <a:lnTo>
                  <a:pt x="4601320" y="334962"/>
                </a:lnTo>
                <a:lnTo>
                  <a:pt x="4619796" y="369887"/>
                </a:lnTo>
                <a:lnTo>
                  <a:pt x="4638271" y="409575"/>
                </a:lnTo>
                <a:lnTo>
                  <a:pt x="4655067" y="450850"/>
                </a:lnTo>
                <a:lnTo>
                  <a:pt x="4670184" y="496887"/>
                </a:lnTo>
                <a:lnTo>
                  <a:pt x="4681941" y="546100"/>
                </a:lnTo>
                <a:lnTo>
                  <a:pt x="4690339" y="606425"/>
                </a:lnTo>
                <a:lnTo>
                  <a:pt x="4693698" y="673100"/>
                </a:lnTo>
                <a:lnTo>
                  <a:pt x="4690339" y="744537"/>
                </a:lnTo>
                <a:lnTo>
                  <a:pt x="4681941" y="801687"/>
                </a:lnTo>
                <a:lnTo>
                  <a:pt x="4670184" y="854075"/>
                </a:lnTo>
                <a:lnTo>
                  <a:pt x="4655067" y="901700"/>
                </a:lnTo>
                <a:lnTo>
                  <a:pt x="4638271" y="942975"/>
                </a:lnTo>
                <a:lnTo>
                  <a:pt x="4618116" y="981075"/>
                </a:lnTo>
                <a:lnTo>
                  <a:pt x="4597961" y="1017587"/>
                </a:lnTo>
                <a:lnTo>
                  <a:pt x="4577806" y="1055687"/>
                </a:lnTo>
                <a:lnTo>
                  <a:pt x="4559330" y="1095375"/>
                </a:lnTo>
                <a:lnTo>
                  <a:pt x="4540854" y="1136650"/>
                </a:lnTo>
                <a:lnTo>
                  <a:pt x="4525739" y="1182687"/>
                </a:lnTo>
                <a:lnTo>
                  <a:pt x="4515661" y="1235075"/>
                </a:lnTo>
                <a:lnTo>
                  <a:pt x="4505583" y="1295400"/>
                </a:lnTo>
                <a:lnTo>
                  <a:pt x="4503903" y="1363662"/>
                </a:lnTo>
                <a:lnTo>
                  <a:pt x="4505583" y="1431925"/>
                </a:lnTo>
                <a:lnTo>
                  <a:pt x="4515661" y="1492250"/>
                </a:lnTo>
                <a:lnTo>
                  <a:pt x="4525739" y="1544637"/>
                </a:lnTo>
                <a:lnTo>
                  <a:pt x="4540854" y="1589087"/>
                </a:lnTo>
                <a:lnTo>
                  <a:pt x="4559330" y="1631950"/>
                </a:lnTo>
                <a:lnTo>
                  <a:pt x="4577806" y="1671637"/>
                </a:lnTo>
                <a:lnTo>
                  <a:pt x="4597961" y="1708150"/>
                </a:lnTo>
                <a:lnTo>
                  <a:pt x="4618116" y="1743075"/>
                </a:lnTo>
                <a:lnTo>
                  <a:pt x="4638271" y="1782762"/>
                </a:lnTo>
                <a:lnTo>
                  <a:pt x="4655067" y="1824037"/>
                </a:lnTo>
                <a:lnTo>
                  <a:pt x="4670184" y="1870075"/>
                </a:lnTo>
                <a:lnTo>
                  <a:pt x="4681941" y="1922462"/>
                </a:lnTo>
                <a:lnTo>
                  <a:pt x="4690339" y="1982787"/>
                </a:lnTo>
                <a:lnTo>
                  <a:pt x="4693698" y="2051050"/>
                </a:lnTo>
                <a:lnTo>
                  <a:pt x="4690339" y="2119312"/>
                </a:lnTo>
                <a:lnTo>
                  <a:pt x="4681941" y="2179637"/>
                </a:lnTo>
                <a:lnTo>
                  <a:pt x="4670184" y="2232025"/>
                </a:lnTo>
                <a:lnTo>
                  <a:pt x="4655067" y="2278062"/>
                </a:lnTo>
                <a:lnTo>
                  <a:pt x="4638271" y="2319337"/>
                </a:lnTo>
                <a:lnTo>
                  <a:pt x="4618116" y="2359025"/>
                </a:lnTo>
                <a:lnTo>
                  <a:pt x="4597961" y="2395537"/>
                </a:lnTo>
                <a:lnTo>
                  <a:pt x="4577806" y="2433637"/>
                </a:lnTo>
                <a:lnTo>
                  <a:pt x="4559330" y="2471737"/>
                </a:lnTo>
                <a:lnTo>
                  <a:pt x="4540854" y="2513012"/>
                </a:lnTo>
                <a:lnTo>
                  <a:pt x="4525739" y="2560637"/>
                </a:lnTo>
                <a:lnTo>
                  <a:pt x="4515661" y="2613025"/>
                </a:lnTo>
                <a:lnTo>
                  <a:pt x="4505583" y="2671762"/>
                </a:lnTo>
                <a:lnTo>
                  <a:pt x="4503903" y="2741612"/>
                </a:lnTo>
                <a:lnTo>
                  <a:pt x="4505583" y="2809875"/>
                </a:lnTo>
                <a:lnTo>
                  <a:pt x="4515661" y="2868612"/>
                </a:lnTo>
                <a:lnTo>
                  <a:pt x="4525739" y="2922587"/>
                </a:lnTo>
                <a:lnTo>
                  <a:pt x="4540854" y="2967037"/>
                </a:lnTo>
                <a:lnTo>
                  <a:pt x="4559330" y="3009900"/>
                </a:lnTo>
                <a:lnTo>
                  <a:pt x="4577806" y="3046412"/>
                </a:lnTo>
                <a:lnTo>
                  <a:pt x="4597961" y="3084512"/>
                </a:lnTo>
                <a:lnTo>
                  <a:pt x="4618116" y="3121025"/>
                </a:lnTo>
                <a:lnTo>
                  <a:pt x="4638271" y="3160712"/>
                </a:lnTo>
                <a:lnTo>
                  <a:pt x="4655067" y="3201987"/>
                </a:lnTo>
                <a:lnTo>
                  <a:pt x="4670184" y="3248025"/>
                </a:lnTo>
                <a:lnTo>
                  <a:pt x="4681941" y="3300412"/>
                </a:lnTo>
                <a:lnTo>
                  <a:pt x="4690339" y="3360737"/>
                </a:lnTo>
                <a:lnTo>
                  <a:pt x="4693698" y="3427412"/>
                </a:lnTo>
                <a:lnTo>
                  <a:pt x="4690339" y="3497262"/>
                </a:lnTo>
                <a:lnTo>
                  <a:pt x="4681941" y="3557587"/>
                </a:lnTo>
                <a:lnTo>
                  <a:pt x="4670184" y="3609975"/>
                </a:lnTo>
                <a:lnTo>
                  <a:pt x="4655067" y="3656012"/>
                </a:lnTo>
                <a:lnTo>
                  <a:pt x="4638271" y="3697287"/>
                </a:lnTo>
                <a:lnTo>
                  <a:pt x="4618116" y="3736975"/>
                </a:lnTo>
                <a:lnTo>
                  <a:pt x="4577806" y="3811587"/>
                </a:lnTo>
                <a:lnTo>
                  <a:pt x="4559330" y="3848100"/>
                </a:lnTo>
                <a:lnTo>
                  <a:pt x="4540854" y="3890962"/>
                </a:lnTo>
                <a:lnTo>
                  <a:pt x="4525739" y="3935412"/>
                </a:lnTo>
                <a:lnTo>
                  <a:pt x="4515661" y="3987800"/>
                </a:lnTo>
                <a:lnTo>
                  <a:pt x="4505583" y="4048125"/>
                </a:lnTo>
                <a:lnTo>
                  <a:pt x="4503903" y="4116387"/>
                </a:lnTo>
                <a:lnTo>
                  <a:pt x="4505583" y="4186237"/>
                </a:lnTo>
                <a:lnTo>
                  <a:pt x="4515661" y="4244975"/>
                </a:lnTo>
                <a:lnTo>
                  <a:pt x="4525739" y="4297362"/>
                </a:lnTo>
                <a:lnTo>
                  <a:pt x="4540854" y="4343400"/>
                </a:lnTo>
                <a:lnTo>
                  <a:pt x="4559330" y="4386262"/>
                </a:lnTo>
                <a:lnTo>
                  <a:pt x="4577806" y="4424362"/>
                </a:lnTo>
                <a:lnTo>
                  <a:pt x="4618116" y="4498975"/>
                </a:lnTo>
                <a:lnTo>
                  <a:pt x="4638271" y="4537075"/>
                </a:lnTo>
                <a:lnTo>
                  <a:pt x="4655067" y="4579937"/>
                </a:lnTo>
                <a:lnTo>
                  <a:pt x="4670184" y="4625975"/>
                </a:lnTo>
                <a:lnTo>
                  <a:pt x="4681941" y="4678362"/>
                </a:lnTo>
                <a:lnTo>
                  <a:pt x="4690339" y="4738687"/>
                </a:lnTo>
                <a:lnTo>
                  <a:pt x="4693698" y="4806950"/>
                </a:lnTo>
                <a:lnTo>
                  <a:pt x="4690339" y="4875212"/>
                </a:lnTo>
                <a:lnTo>
                  <a:pt x="4681941" y="4935537"/>
                </a:lnTo>
                <a:lnTo>
                  <a:pt x="4670184" y="4987925"/>
                </a:lnTo>
                <a:lnTo>
                  <a:pt x="4655067" y="5033962"/>
                </a:lnTo>
                <a:lnTo>
                  <a:pt x="4638271" y="5075237"/>
                </a:lnTo>
                <a:lnTo>
                  <a:pt x="4618116" y="5114925"/>
                </a:lnTo>
                <a:lnTo>
                  <a:pt x="4597961" y="5149850"/>
                </a:lnTo>
                <a:lnTo>
                  <a:pt x="4577806" y="5186362"/>
                </a:lnTo>
                <a:lnTo>
                  <a:pt x="4559330" y="5226050"/>
                </a:lnTo>
                <a:lnTo>
                  <a:pt x="4540854" y="5268912"/>
                </a:lnTo>
                <a:lnTo>
                  <a:pt x="4525739" y="5313362"/>
                </a:lnTo>
                <a:lnTo>
                  <a:pt x="4515661" y="5365750"/>
                </a:lnTo>
                <a:lnTo>
                  <a:pt x="4505583" y="5426075"/>
                </a:lnTo>
                <a:lnTo>
                  <a:pt x="4503903" y="5494337"/>
                </a:lnTo>
                <a:lnTo>
                  <a:pt x="4505583" y="5562600"/>
                </a:lnTo>
                <a:lnTo>
                  <a:pt x="4515661" y="5622925"/>
                </a:lnTo>
                <a:lnTo>
                  <a:pt x="4525739" y="5675312"/>
                </a:lnTo>
                <a:lnTo>
                  <a:pt x="4540854" y="5721350"/>
                </a:lnTo>
                <a:lnTo>
                  <a:pt x="4559330" y="5762625"/>
                </a:lnTo>
                <a:lnTo>
                  <a:pt x="4577806" y="5802312"/>
                </a:lnTo>
                <a:lnTo>
                  <a:pt x="4597961" y="5840412"/>
                </a:lnTo>
                <a:lnTo>
                  <a:pt x="4618116" y="5876925"/>
                </a:lnTo>
                <a:lnTo>
                  <a:pt x="4638271" y="5915025"/>
                </a:lnTo>
                <a:lnTo>
                  <a:pt x="4655067" y="5956300"/>
                </a:lnTo>
                <a:lnTo>
                  <a:pt x="4670184" y="6003925"/>
                </a:lnTo>
                <a:lnTo>
                  <a:pt x="4681941" y="6056312"/>
                </a:lnTo>
                <a:lnTo>
                  <a:pt x="4690339" y="6113462"/>
                </a:lnTo>
                <a:lnTo>
                  <a:pt x="4693698" y="6183312"/>
                </a:lnTo>
                <a:lnTo>
                  <a:pt x="4690339" y="6251575"/>
                </a:lnTo>
                <a:lnTo>
                  <a:pt x="4681941" y="6311900"/>
                </a:lnTo>
                <a:lnTo>
                  <a:pt x="4670184" y="6361112"/>
                </a:lnTo>
                <a:lnTo>
                  <a:pt x="4655067" y="6407150"/>
                </a:lnTo>
                <a:lnTo>
                  <a:pt x="4638271" y="6448425"/>
                </a:lnTo>
                <a:lnTo>
                  <a:pt x="4619796" y="6488112"/>
                </a:lnTo>
                <a:lnTo>
                  <a:pt x="4601320" y="6523037"/>
                </a:lnTo>
                <a:lnTo>
                  <a:pt x="4581165" y="6561137"/>
                </a:lnTo>
                <a:lnTo>
                  <a:pt x="4561010" y="6597650"/>
                </a:lnTo>
                <a:lnTo>
                  <a:pt x="4544214" y="6640512"/>
                </a:lnTo>
                <a:lnTo>
                  <a:pt x="4527418" y="6683375"/>
                </a:lnTo>
                <a:lnTo>
                  <a:pt x="4517340" y="6735762"/>
                </a:lnTo>
                <a:lnTo>
                  <a:pt x="4508943" y="6791325"/>
                </a:lnTo>
                <a:lnTo>
                  <a:pt x="4503903" y="6858000"/>
                </a:lnTo>
                <a:lnTo>
                  <a:pt x="1582057" y="6858000"/>
                </a:lnTo>
                <a:lnTo>
                  <a:pt x="42091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4B9FAFB2-BEB5-4848-8018-BCAD99E2E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838076" cy="6858000"/>
          </a:xfrm>
          <a:custGeom>
            <a:avLst/>
            <a:gdLst>
              <a:gd name="connsiteX0" fmla="*/ 4838076 w 4838076"/>
              <a:gd name="connsiteY0" fmla="*/ 0 h 6858000"/>
              <a:gd name="connsiteX1" fmla="*/ 4417162 w 4838076"/>
              <a:gd name="connsiteY1" fmla="*/ 0 h 6858000"/>
              <a:gd name="connsiteX2" fmla="*/ 3459219 w 4838076"/>
              <a:gd name="connsiteY2" fmla="*/ 0 h 6858000"/>
              <a:gd name="connsiteX3" fmla="*/ 334174 w 4838076"/>
              <a:gd name="connsiteY3" fmla="*/ 0 h 6858000"/>
              <a:gd name="connsiteX4" fmla="*/ 334173 w 4838076"/>
              <a:gd name="connsiteY4" fmla="*/ 0 h 6858000"/>
              <a:gd name="connsiteX5" fmla="*/ 189795 w 4838076"/>
              <a:gd name="connsiteY5" fmla="*/ 0 h 6858000"/>
              <a:gd name="connsiteX6" fmla="*/ 184756 w 4838076"/>
              <a:gd name="connsiteY6" fmla="*/ 66675 h 6858000"/>
              <a:gd name="connsiteX7" fmla="*/ 176358 w 4838076"/>
              <a:gd name="connsiteY7" fmla="*/ 122237 h 6858000"/>
              <a:gd name="connsiteX8" fmla="*/ 166281 w 4838076"/>
              <a:gd name="connsiteY8" fmla="*/ 174625 h 6858000"/>
              <a:gd name="connsiteX9" fmla="*/ 149485 w 4838076"/>
              <a:gd name="connsiteY9" fmla="*/ 217487 h 6858000"/>
              <a:gd name="connsiteX10" fmla="*/ 132689 w 4838076"/>
              <a:gd name="connsiteY10" fmla="*/ 260350 h 6858000"/>
              <a:gd name="connsiteX11" fmla="*/ 112534 w 4838076"/>
              <a:gd name="connsiteY11" fmla="*/ 296862 h 6858000"/>
              <a:gd name="connsiteX12" fmla="*/ 92379 w 4838076"/>
              <a:gd name="connsiteY12" fmla="*/ 334962 h 6858000"/>
              <a:gd name="connsiteX13" fmla="*/ 73903 w 4838076"/>
              <a:gd name="connsiteY13" fmla="*/ 369887 h 6858000"/>
              <a:gd name="connsiteX14" fmla="*/ 55427 w 4838076"/>
              <a:gd name="connsiteY14" fmla="*/ 409575 h 6858000"/>
              <a:gd name="connsiteX15" fmla="*/ 38632 w 4838076"/>
              <a:gd name="connsiteY15" fmla="*/ 450850 h 6858000"/>
              <a:gd name="connsiteX16" fmla="*/ 23515 w 4838076"/>
              <a:gd name="connsiteY16" fmla="*/ 496887 h 6858000"/>
              <a:gd name="connsiteX17" fmla="*/ 11758 w 4838076"/>
              <a:gd name="connsiteY17" fmla="*/ 546100 h 6858000"/>
              <a:gd name="connsiteX18" fmla="*/ 3359 w 4838076"/>
              <a:gd name="connsiteY18" fmla="*/ 606425 h 6858000"/>
              <a:gd name="connsiteX19" fmla="*/ 0 w 4838076"/>
              <a:gd name="connsiteY19" fmla="*/ 673100 h 6858000"/>
              <a:gd name="connsiteX20" fmla="*/ 3359 w 4838076"/>
              <a:gd name="connsiteY20" fmla="*/ 744537 h 6858000"/>
              <a:gd name="connsiteX21" fmla="*/ 11758 w 4838076"/>
              <a:gd name="connsiteY21" fmla="*/ 801687 h 6858000"/>
              <a:gd name="connsiteX22" fmla="*/ 23515 w 4838076"/>
              <a:gd name="connsiteY22" fmla="*/ 854075 h 6858000"/>
              <a:gd name="connsiteX23" fmla="*/ 38632 w 4838076"/>
              <a:gd name="connsiteY23" fmla="*/ 901700 h 6858000"/>
              <a:gd name="connsiteX24" fmla="*/ 55427 w 4838076"/>
              <a:gd name="connsiteY24" fmla="*/ 942975 h 6858000"/>
              <a:gd name="connsiteX25" fmla="*/ 75583 w 4838076"/>
              <a:gd name="connsiteY25" fmla="*/ 981075 h 6858000"/>
              <a:gd name="connsiteX26" fmla="*/ 95738 w 4838076"/>
              <a:gd name="connsiteY26" fmla="*/ 1017587 h 6858000"/>
              <a:gd name="connsiteX27" fmla="*/ 115893 w 4838076"/>
              <a:gd name="connsiteY27" fmla="*/ 1055687 h 6858000"/>
              <a:gd name="connsiteX28" fmla="*/ 134368 w 4838076"/>
              <a:gd name="connsiteY28" fmla="*/ 1095375 h 6858000"/>
              <a:gd name="connsiteX29" fmla="*/ 152844 w 4838076"/>
              <a:gd name="connsiteY29" fmla="*/ 1136650 h 6858000"/>
              <a:gd name="connsiteX30" fmla="*/ 167960 w 4838076"/>
              <a:gd name="connsiteY30" fmla="*/ 1182687 h 6858000"/>
              <a:gd name="connsiteX31" fmla="*/ 178038 w 4838076"/>
              <a:gd name="connsiteY31" fmla="*/ 1235075 h 6858000"/>
              <a:gd name="connsiteX32" fmla="*/ 188115 w 4838076"/>
              <a:gd name="connsiteY32" fmla="*/ 1295400 h 6858000"/>
              <a:gd name="connsiteX33" fmla="*/ 189795 w 4838076"/>
              <a:gd name="connsiteY33" fmla="*/ 1363662 h 6858000"/>
              <a:gd name="connsiteX34" fmla="*/ 188115 w 4838076"/>
              <a:gd name="connsiteY34" fmla="*/ 1431925 h 6858000"/>
              <a:gd name="connsiteX35" fmla="*/ 178038 w 4838076"/>
              <a:gd name="connsiteY35" fmla="*/ 1492250 h 6858000"/>
              <a:gd name="connsiteX36" fmla="*/ 167960 w 4838076"/>
              <a:gd name="connsiteY36" fmla="*/ 1544637 h 6858000"/>
              <a:gd name="connsiteX37" fmla="*/ 152844 w 4838076"/>
              <a:gd name="connsiteY37" fmla="*/ 1589087 h 6858000"/>
              <a:gd name="connsiteX38" fmla="*/ 134368 w 4838076"/>
              <a:gd name="connsiteY38" fmla="*/ 1631950 h 6858000"/>
              <a:gd name="connsiteX39" fmla="*/ 115893 w 4838076"/>
              <a:gd name="connsiteY39" fmla="*/ 1671637 h 6858000"/>
              <a:gd name="connsiteX40" fmla="*/ 95738 w 4838076"/>
              <a:gd name="connsiteY40" fmla="*/ 1708150 h 6858000"/>
              <a:gd name="connsiteX41" fmla="*/ 75583 w 4838076"/>
              <a:gd name="connsiteY41" fmla="*/ 1743075 h 6858000"/>
              <a:gd name="connsiteX42" fmla="*/ 55427 w 4838076"/>
              <a:gd name="connsiteY42" fmla="*/ 1782762 h 6858000"/>
              <a:gd name="connsiteX43" fmla="*/ 38632 w 4838076"/>
              <a:gd name="connsiteY43" fmla="*/ 1824037 h 6858000"/>
              <a:gd name="connsiteX44" fmla="*/ 23515 w 4838076"/>
              <a:gd name="connsiteY44" fmla="*/ 1870075 h 6858000"/>
              <a:gd name="connsiteX45" fmla="*/ 11758 w 4838076"/>
              <a:gd name="connsiteY45" fmla="*/ 1922462 h 6858000"/>
              <a:gd name="connsiteX46" fmla="*/ 3359 w 4838076"/>
              <a:gd name="connsiteY46" fmla="*/ 1982787 h 6858000"/>
              <a:gd name="connsiteX47" fmla="*/ 0 w 4838076"/>
              <a:gd name="connsiteY47" fmla="*/ 2051050 h 6858000"/>
              <a:gd name="connsiteX48" fmla="*/ 3359 w 4838076"/>
              <a:gd name="connsiteY48" fmla="*/ 2119312 h 6858000"/>
              <a:gd name="connsiteX49" fmla="*/ 11758 w 4838076"/>
              <a:gd name="connsiteY49" fmla="*/ 2179637 h 6858000"/>
              <a:gd name="connsiteX50" fmla="*/ 23515 w 4838076"/>
              <a:gd name="connsiteY50" fmla="*/ 2232025 h 6858000"/>
              <a:gd name="connsiteX51" fmla="*/ 38632 w 4838076"/>
              <a:gd name="connsiteY51" fmla="*/ 2278062 h 6858000"/>
              <a:gd name="connsiteX52" fmla="*/ 55427 w 4838076"/>
              <a:gd name="connsiteY52" fmla="*/ 2319337 h 6858000"/>
              <a:gd name="connsiteX53" fmla="*/ 75583 w 4838076"/>
              <a:gd name="connsiteY53" fmla="*/ 2359025 h 6858000"/>
              <a:gd name="connsiteX54" fmla="*/ 95738 w 4838076"/>
              <a:gd name="connsiteY54" fmla="*/ 2395537 h 6858000"/>
              <a:gd name="connsiteX55" fmla="*/ 115893 w 4838076"/>
              <a:gd name="connsiteY55" fmla="*/ 2433637 h 6858000"/>
              <a:gd name="connsiteX56" fmla="*/ 134368 w 4838076"/>
              <a:gd name="connsiteY56" fmla="*/ 2471737 h 6858000"/>
              <a:gd name="connsiteX57" fmla="*/ 152844 w 4838076"/>
              <a:gd name="connsiteY57" fmla="*/ 2513012 h 6858000"/>
              <a:gd name="connsiteX58" fmla="*/ 167960 w 4838076"/>
              <a:gd name="connsiteY58" fmla="*/ 2560637 h 6858000"/>
              <a:gd name="connsiteX59" fmla="*/ 178038 w 4838076"/>
              <a:gd name="connsiteY59" fmla="*/ 2613025 h 6858000"/>
              <a:gd name="connsiteX60" fmla="*/ 188115 w 4838076"/>
              <a:gd name="connsiteY60" fmla="*/ 2671762 h 6858000"/>
              <a:gd name="connsiteX61" fmla="*/ 189795 w 4838076"/>
              <a:gd name="connsiteY61" fmla="*/ 2741612 h 6858000"/>
              <a:gd name="connsiteX62" fmla="*/ 188115 w 4838076"/>
              <a:gd name="connsiteY62" fmla="*/ 2809875 h 6858000"/>
              <a:gd name="connsiteX63" fmla="*/ 178038 w 4838076"/>
              <a:gd name="connsiteY63" fmla="*/ 2868612 h 6858000"/>
              <a:gd name="connsiteX64" fmla="*/ 167960 w 4838076"/>
              <a:gd name="connsiteY64" fmla="*/ 2922587 h 6858000"/>
              <a:gd name="connsiteX65" fmla="*/ 152844 w 4838076"/>
              <a:gd name="connsiteY65" fmla="*/ 2967037 h 6858000"/>
              <a:gd name="connsiteX66" fmla="*/ 134368 w 4838076"/>
              <a:gd name="connsiteY66" fmla="*/ 3009900 h 6858000"/>
              <a:gd name="connsiteX67" fmla="*/ 115893 w 4838076"/>
              <a:gd name="connsiteY67" fmla="*/ 3046412 h 6858000"/>
              <a:gd name="connsiteX68" fmla="*/ 95738 w 4838076"/>
              <a:gd name="connsiteY68" fmla="*/ 3084512 h 6858000"/>
              <a:gd name="connsiteX69" fmla="*/ 75583 w 4838076"/>
              <a:gd name="connsiteY69" fmla="*/ 3121025 h 6858000"/>
              <a:gd name="connsiteX70" fmla="*/ 55427 w 4838076"/>
              <a:gd name="connsiteY70" fmla="*/ 3160712 h 6858000"/>
              <a:gd name="connsiteX71" fmla="*/ 38632 w 4838076"/>
              <a:gd name="connsiteY71" fmla="*/ 3201987 h 6858000"/>
              <a:gd name="connsiteX72" fmla="*/ 23515 w 4838076"/>
              <a:gd name="connsiteY72" fmla="*/ 3248025 h 6858000"/>
              <a:gd name="connsiteX73" fmla="*/ 11758 w 4838076"/>
              <a:gd name="connsiteY73" fmla="*/ 3300412 h 6858000"/>
              <a:gd name="connsiteX74" fmla="*/ 3359 w 4838076"/>
              <a:gd name="connsiteY74" fmla="*/ 3360737 h 6858000"/>
              <a:gd name="connsiteX75" fmla="*/ 0 w 4838076"/>
              <a:gd name="connsiteY75" fmla="*/ 3427412 h 6858000"/>
              <a:gd name="connsiteX76" fmla="*/ 3359 w 4838076"/>
              <a:gd name="connsiteY76" fmla="*/ 3497262 h 6858000"/>
              <a:gd name="connsiteX77" fmla="*/ 11758 w 4838076"/>
              <a:gd name="connsiteY77" fmla="*/ 3557587 h 6858000"/>
              <a:gd name="connsiteX78" fmla="*/ 23515 w 4838076"/>
              <a:gd name="connsiteY78" fmla="*/ 3609975 h 6858000"/>
              <a:gd name="connsiteX79" fmla="*/ 38632 w 4838076"/>
              <a:gd name="connsiteY79" fmla="*/ 3656012 h 6858000"/>
              <a:gd name="connsiteX80" fmla="*/ 55427 w 4838076"/>
              <a:gd name="connsiteY80" fmla="*/ 3697287 h 6858000"/>
              <a:gd name="connsiteX81" fmla="*/ 75583 w 4838076"/>
              <a:gd name="connsiteY81" fmla="*/ 3736975 h 6858000"/>
              <a:gd name="connsiteX82" fmla="*/ 115893 w 4838076"/>
              <a:gd name="connsiteY82" fmla="*/ 3811587 h 6858000"/>
              <a:gd name="connsiteX83" fmla="*/ 134368 w 4838076"/>
              <a:gd name="connsiteY83" fmla="*/ 3848100 h 6858000"/>
              <a:gd name="connsiteX84" fmla="*/ 152844 w 4838076"/>
              <a:gd name="connsiteY84" fmla="*/ 3890962 h 6858000"/>
              <a:gd name="connsiteX85" fmla="*/ 167960 w 4838076"/>
              <a:gd name="connsiteY85" fmla="*/ 3935412 h 6858000"/>
              <a:gd name="connsiteX86" fmla="*/ 178038 w 4838076"/>
              <a:gd name="connsiteY86" fmla="*/ 3987800 h 6858000"/>
              <a:gd name="connsiteX87" fmla="*/ 188115 w 4838076"/>
              <a:gd name="connsiteY87" fmla="*/ 4048125 h 6858000"/>
              <a:gd name="connsiteX88" fmla="*/ 189795 w 4838076"/>
              <a:gd name="connsiteY88" fmla="*/ 4116387 h 6858000"/>
              <a:gd name="connsiteX89" fmla="*/ 188115 w 4838076"/>
              <a:gd name="connsiteY89" fmla="*/ 4186237 h 6858000"/>
              <a:gd name="connsiteX90" fmla="*/ 178038 w 4838076"/>
              <a:gd name="connsiteY90" fmla="*/ 4244975 h 6858000"/>
              <a:gd name="connsiteX91" fmla="*/ 167960 w 4838076"/>
              <a:gd name="connsiteY91" fmla="*/ 4297362 h 6858000"/>
              <a:gd name="connsiteX92" fmla="*/ 152844 w 4838076"/>
              <a:gd name="connsiteY92" fmla="*/ 4343400 h 6858000"/>
              <a:gd name="connsiteX93" fmla="*/ 134368 w 4838076"/>
              <a:gd name="connsiteY93" fmla="*/ 4386262 h 6858000"/>
              <a:gd name="connsiteX94" fmla="*/ 115893 w 4838076"/>
              <a:gd name="connsiteY94" fmla="*/ 4424362 h 6858000"/>
              <a:gd name="connsiteX95" fmla="*/ 75583 w 4838076"/>
              <a:gd name="connsiteY95" fmla="*/ 4498975 h 6858000"/>
              <a:gd name="connsiteX96" fmla="*/ 55427 w 4838076"/>
              <a:gd name="connsiteY96" fmla="*/ 4537075 h 6858000"/>
              <a:gd name="connsiteX97" fmla="*/ 38632 w 4838076"/>
              <a:gd name="connsiteY97" fmla="*/ 4579937 h 6858000"/>
              <a:gd name="connsiteX98" fmla="*/ 23515 w 4838076"/>
              <a:gd name="connsiteY98" fmla="*/ 4625975 h 6858000"/>
              <a:gd name="connsiteX99" fmla="*/ 11758 w 4838076"/>
              <a:gd name="connsiteY99" fmla="*/ 4678362 h 6858000"/>
              <a:gd name="connsiteX100" fmla="*/ 3359 w 4838076"/>
              <a:gd name="connsiteY100" fmla="*/ 4738687 h 6858000"/>
              <a:gd name="connsiteX101" fmla="*/ 0 w 4838076"/>
              <a:gd name="connsiteY101" fmla="*/ 4806950 h 6858000"/>
              <a:gd name="connsiteX102" fmla="*/ 3359 w 4838076"/>
              <a:gd name="connsiteY102" fmla="*/ 4875212 h 6858000"/>
              <a:gd name="connsiteX103" fmla="*/ 11758 w 4838076"/>
              <a:gd name="connsiteY103" fmla="*/ 4935537 h 6858000"/>
              <a:gd name="connsiteX104" fmla="*/ 23515 w 4838076"/>
              <a:gd name="connsiteY104" fmla="*/ 4987925 h 6858000"/>
              <a:gd name="connsiteX105" fmla="*/ 38632 w 4838076"/>
              <a:gd name="connsiteY105" fmla="*/ 5033962 h 6858000"/>
              <a:gd name="connsiteX106" fmla="*/ 55427 w 4838076"/>
              <a:gd name="connsiteY106" fmla="*/ 5075237 h 6858000"/>
              <a:gd name="connsiteX107" fmla="*/ 75583 w 4838076"/>
              <a:gd name="connsiteY107" fmla="*/ 5114925 h 6858000"/>
              <a:gd name="connsiteX108" fmla="*/ 95738 w 4838076"/>
              <a:gd name="connsiteY108" fmla="*/ 5149850 h 6858000"/>
              <a:gd name="connsiteX109" fmla="*/ 115893 w 4838076"/>
              <a:gd name="connsiteY109" fmla="*/ 5186362 h 6858000"/>
              <a:gd name="connsiteX110" fmla="*/ 134368 w 4838076"/>
              <a:gd name="connsiteY110" fmla="*/ 5226050 h 6858000"/>
              <a:gd name="connsiteX111" fmla="*/ 152844 w 4838076"/>
              <a:gd name="connsiteY111" fmla="*/ 5268912 h 6858000"/>
              <a:gd name="connsiteX112" fmla="*/ 167960 w 4838076"/>
              <a:gd name="connsiteY112" fmla="*/ 5313362 h 6858000"/>
              <a:gd name="connsiteX113" fmla="*/ 178038 w 4838076"/>
              <a:gd name="connsiteY113" fmla="*/ 5365750 h 6858000"/>
              <a:gd name="connsiteX114" fmla="*/ 188115 w 4838076"/>
              <a:gd name="connsiteY114" fmla="*/ 5426075 h 6858000"/>
              <a:gd name="connsiteX115" fmla="*/ 189795 w 4838076"/>
              <a:gd name="connsiteY115" fmla="*/ 5494337 h 6858000"/>
              <a:gd name="connsiteX116" fmla="*/ 188115 w 4838076"/>
              <a:gd name="connsiteY116" fmla="*/ 5562600 h 6858000"/>
              <a:gd name="connsiteX117" fmla="*/ 178038 w 4838076"/>
              <a:gd name="connsiteY117" fmla="*/ 5622925 h 6858000"/>
              <a:gd name="connsiteX118" fmla="*/ 167960 w 4838076"/>
              <a:gd name="connsiteY118" fmla="*/ 5675312 h 6858000"/>
              <a:gd name="connsiteX119" fmla="*/ 152844 w 4838076"/>
              <a:gd name="connsiteY119" fmla="*/ 5721350 h 6858000"/>
              <a:gd name="connsiteX120" fmla="*/ 134368 w 4838076"/>
              <a:gd name="connsiteY120" fmla="*/ 5762625 h 6858000"/>
              <a:gd name="connsiteX121" fmla="*/ 115893 w 4838076"/>
              <a:gd name="connsiteY121" fmla="*/ 5802312 h 6858000"/>
              <a:gd name="connsiteX122" fmla="*/ 95738 w 4838076"/>
              <a:gd name="connsiteY122" fmla="*/ 5840412 h 6858000"/>
              <a:gd name="connsiteX123" fmla="*/ 75583 w 4838076"/>
              <a:gd name="connsiteY123" fmla="*/ 5876925 h 6858000"/>
              <a:gd name="connsiteX124" fmla="*/ 55427 w 4838076"/>
              <a:gd name="connsiteY124" fmla="*/ 5915025 h 6858000"/>
              <a:gd name="connsiteX125" fmla="*/ 38632 w 4838076"/>
              <a:gd name="connsiteY125" fmla="*/ 5956300 h 6858000"/>
              <a:gd name="connsiteX126" fmla="*/ 23515 w 4838076"/>
              <a:gd name="connsiteY126" fmla="*/ 6003925 h 6858000"/>
              <a:gd name="connsiteX127" fmla="*/ 11758 w 4838076"/>
              <a:gd name="connsiteY127" fmla="*/ 6056312 h 6858000"/>
              <a:gd name="connsiteX128" fmla="*/ 3359 w 4838076"/>
              <a:gd name="connsiteY128" fmla="*/ 6113462 h 6858000"/>
              <a:gd name="connsiteX129" fmla="*/ 0 w 4838076"/>
              <a:gd name="connsiteY129" fmla="*/ 6183312 h 6858000"/>
              <a:gd name="connsiteX130" fmla="*/ 3359 w 4838076"/>
              <a:gd name="connsiteY130" fmla="*/ 6251575 h 6858000"/>
              <a:gd name="connsiteX131" fmla="*/ 11758 w 4838076"/>
              <a:gd name="connsiteY131" fmla="*/ 6311900 h 6858000"/>
              <a:gd name="connsiteX132" fmla="*/ 23515 w 4838076"/>
              <a:gd name="connsiteY132" fmla="*/ 6361112 h 6858000"/>
              <a:gd name="connsiteX133" fmla="*/ 38632 w 4838076"/>
              <a:gd name="connsiteY133" fmla="*/ 6407150 h 6858000"/>
              <a:gd name="connsiteX134" fmla="*/ 55427 w 4838076"/>
              <a:gd name="connsiteY134" fmla="*/ 6448425 h 6858000"/>
              <a:gd name="connsiteX135" fmla="*/ 73903 w 4838076"/>
              <a:gd name="connsiteY135" fmla="*/ 6488112 h 6858000"/>
              <a:gd name="connsiteX136" fmla="*/ 92379 w 4838076"/>
              <a:gd name="connsiteY136" fmla="*/ 6523037 h 6858000"/>
              <a:gd name="connsiteX137" fmla="*/ 112534 w 4838076"/>
              <a:gd name="connsiteY137" fmla="*/ 6561137 h 6858000"/>
              <a:gd name="connsiteX138" fmla="*/ 132689 w 4838076"/>
              <a:gd name="connsiteY138" fmla="*/ 6597650 h 6858000"/>
              <a:gd name="connsiteX139" fmla="*/ 149485 w 4838076"/>
              <a:gd name="connsiteY139" fmla="*/ 6640512 h 6858000"/>
              <a:gd name="connsiteX140" fmla="*/ 166281 w 4838076"/>
              <a:gd name="connsiteY140" fmla="*/ 6683375 h 6858000"/>
              <a:gd name="connsiteX141" fmla="*/ 176358 w 4838076"/>
              <a:gd name="connsiteY141" fmla="*/ 6735762 h 6858000"/>
              <a:gd name="connsiteX142" fmla="*/ 184756 w 4838076"/>
              <a:gd name="connsiteY142" fmla="*/ 6791325 h 6858000"/>
              <a:gd name="connsiteX143" fmla="*/ 189795 w 4838076"/>
              <a:gd name="connsiteY143" fmla="*/ 6858000 h 6858000"/>
              <a:gd name="connsiteX144" fmla="*/ 334173 w 4838076"/>
              <a:gd name="connsiteY144" fmla="*/ 6858000 h 6858000"/>
              <a:gd name="connsiteX145" fmla="*/ 334174 w 4838076"/>
              <a:gd name="connsiteY145" fmla="*/ 6858000 h 6858000"/>
              <a:gd name="connsiteX146" fmla="*/ 3459219 w 4838076"/>
              <a:gd name="connsiteY146" fmla="*/ 6858000 h 6858000"/>
              <a:gd name="connsiteX147" fmla="*/ 4417162 w 4838076"/>
              <a:gd name="connsiteY147" fmla="*/ 6858000 h 6858000"/>
              <a:gd name="connsiteX148" fmla="*/ 4838076 w 4838076"/>
              <a:gd name="connsiteY14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</a:cxnLst>
            <a:rect l="l" t="t" r="r" b="b"/>
            <a:pathLst>
              <a:path w="4838076" h="6858000">
                <a:moveTo>
                  <a:pt x="4838076" y="0"/>
                </a:moveTo>
                <a:lnTo>
                  <a:pt x="4417162" y="0"/>
                </a:lnTo>
                <a:lnTo>
                  <a:pt x="3459219" y="0"/>
                </a:ln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3459219" y="6858000"/>
                </a:lnTo>
                <a:lnTo>
                  <a:pt x="4417162" y="6858000"/>
                </a:lnTo>
                <a:lnTo>
                  <a:pt x="4838076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33DDA2-D62A-4389-AE44-CC953D2F2F5A}"/>
              </a:ext>
            </a:extLst>
          </p:cNvPr>
          <p:cNvSpPr txBox="1"/>
          <p:nvPr/>
        </p:nvSpPr>
        <p:spPr>
          <a:xfrm>
            <a:off x="1165040" y="3013200"/>
            <a:ext cx="3384000" cy="384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6000" dirty="0">
                <a:solidFill>
                  <a:schemeClr val="bg1">
                    <a:alpha val="60000"/>
                  </a:schemeClr>
                </a:solidFill>
                <a:latin typeface="Calisto MT (Headings)"/>
              </a:rPr>
              <a:t>Main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69C5EB1-2264-4708-8CFD-288A1D1E47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4816" y="643469"/>
            <a:ext cx="3566658" cy="5571062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DC1E86-F185-46DA-9857-307020F8E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15803" y="6375679"/>
            <a:ext cx="4450156" cy="34579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Ensure Sterilization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909E27-AA83-4475-9EAF-D5E3EC1BB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65474" y="6375679"/>
            <a:ext cx="1059763" cy="34579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A21EE9-099A-4FC7-BC45-6D9BE555D32C}" type="slidenum">
              <a:rPr lang="en-US">
                <a:solidFill>
                  <a:schemeClr val="tx1">
                    <a:alpha val="60000"/>
                  </a:schemeClr>
                </a:solidFill>
              </a:rPr>
              <a:pPr>
                <a:spcAft>
                  <a:spcPts val="600"/>
                </a:spcAft>
              </a:pPr>
              <a:t>14</a:t>
            </a:fld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45378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C232B152-3720-4D3B-97ED-45CE5483F1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11BAB570-FF10-4E96-8A3F-FA9804702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693698" cy="6858000"/>
          </a:xfrm>
          <a:custGeom>
            <a:avLst/>
            <a:gdLst>
              <a:gd name="connsiteX0" fmla="*/ 0 w 4693698"/>
              <a:gd name="connsiteY0" fmla="*/ 0 h 6858000"/>
              <a:gd name="connsiteX1" fmla="*/ 420914 w 4693698"/>
              <a:gd name="connsiteY1" fmla="*/ 0 h 6858000"/>
              <a:gd name="connsiteX2" fmla="*/ 1582057 w 4693698"/>
              <a:gd name="connsiteY2" fmla="*/ 0 h 6858000"/>
              <a:gd name="connsiteX3" fmla="*/ 4503903 w 4693698"/>
              <a:gd name="connsiteY3" fmla="*/ 0 h 6858000"/>
              <a:gd name="connsiteX4" fmla="*/ 4508943 w 4693698"/>
              <a:gd name="connsiteY4" fmla="*/ 66675 h 6858000"/>
              <a:gd name="connsiteX5" fmla="*/ 4517340 w 4693698"/>
              <a:gd name="connsiteY5" fmla="*/ 122237 h 6858000"/>
              <a:gd name="connsiteX6" fmla="*/ 4527418 w 4693698"/>
              <a:gd name="connsiteY6" fmla="*/ 174625 h 6858000"/>
              <a:gd name="connsiteX7" fmla="*/ 4544214 w 4693698"/>
              <a:gd name="connsiteY7" fmla="*/ 217487 h 6858000"/>
              <a:gd name="connsiteX8" fmla="*/ 4561010 w 4693698"/>
              <a:gd name="connsiteY8" fmla="*/ 260350 h 6858000"/>
              <a:gd name="connsiteX9" fmla="*/ 4581165 w 4693698"/>
              <a:gd name="connsiteY9" fmla="*/ 296862 h 6858000"/>
              <a:gd name="connsiteX10" fmla="*/ 4601320 w 4693698"/>
              <a:gd name="connsiteY10" fmla="*/ 334962 h 6858000"/>
              <a:gd name="connsiteX11" fmla="*/ 4619796 w 4693698"/>
              <a:gd name="connsiteY11" fmla="*/ 369887 h 6858000"/>
              <a:gd name="connsiteX12" fmla="*/ 4638271 w 4693698"/>
              <a:gd name="connsiteY12" fmla="*/ 409575 h 6858000"/>
              <a:gd name="connsiteX13" fmla="*/ 4655067 w 4693698"/>
              <a:gd name="connsiteY13" fmla="*/ 450850 h 6858000"/>
              <a:gd name="connsiteX14" fmla="*/ 4670184 w 4693698"/>
              <a:gd name="connsiteY14" fmla="*/ 496887 h 6858000"/>
              <a:gd name="connsiteX15" fmla="*/ 4681941 w 4693698"/>
              <a:gd name="connsiteY15" fmla="*/ 546100 h 6858000"/>
              <a:gd name="connsiteX16" fmla="*/ 4690339 w 4693698"/>
              <a:gd name="connsiteY16" fmla="*/ 606425 h 6858000"/>
              <a:gd name="connsiteX17" fmla="*/ 4693698 w 4693698"/>
              <a:gd name="connsiteY17" fmla="*/ 673100 h 6858000"/>
              <a:gd name="connsiteX18" fmla="*/ 4690339 w 4693698"/>
              <a:gd name="connsiteY18" fmla="*/ 744537 h 6858000"/>
              <a:gd name="connsiteX19" fmla="*/ 4681941 w 4693698"/>
              <a:gd name="connsiteY19" fmla="*/ 801687 h 6858000"/>
              <a:gd name="connsiteX20" fmla="*/ 4670184 w 4693698"/>
              <a:gd name="connsiteY20" fmla="*/ 854075 h 6858000"/>
              <a:gd name="connsiteX21" fmla="*/ 4655067 w 4693698"/>
              <a:gd name="connsiteY21" fmla="*/ 901700 h 6858000"/>
              <a:gd name="connsiteX22" fmla="*/ 4638271 w 4693698"/>
              <a:gd name="connsiteY22" fmla="*/ 942975 h 6858000"/>
              <a:gd name="connsiteX23" fmla="*/ 4618116 w 4693698"/>
              <a:gd name="connsiteY23" fmla="*/ 981075 h 6858000"/>
              <a:gd name="connsiteX24" fmla="*/ 4597961 w 4693698"/>
              <a:gd name="connsiteY24" fmla="*/ 1017587 h 6858000"/>
              <a:gd name="connsiteX25" fmla="*/ 4577806 w 4693698"/>
              <a:gd name="connsiteY25" fmla="*/ 1055687 h 6858000"/>
              <a:gd name="connsiteX26" fmla="*/ 4559330 w 4693698"/>
              <a:gd name="connsiteY26" fmla="*/ 1095375 h 6858000"/>
              <a:gd name="connsiteX27" fmla="*/ 4540854 w 4693698"/>
              <a:gd name="connsiteY27" fmla="*/ 1136650 h 6858000"/>
              <a:gd name="connsiteX28" fmla="*/ 4525739 w 4693698"/>
              <a:gd name="connsiteY28" fmla="*/ 1182687 h 6858000"/>
              <a:gd name="connsiteX29" fmla="*/ 4515661 w 4693698"/>
              <a:gd name="connsiteY29" fmla="*/ 1235075 h 6858000"/>
              <a:gd name="connsiteX30" fmla="*/ 4505583 w 4693698"/>
              <a:gd name="connsiteY30" fmla="*/ 1295400 h 6858000"/>
              <a:gd name="connsiteX31" fmla="*/ 4503903 w 4693698"/>
              <a:gd name="connsiteY31" fmla="*/ 1363662 h 6858000"/>
              <a:gd name="connsiteX32" fmla="*/ 4505583 w 4693698"/>
              <a:gd name="connsiteY32" fmla="*/ 1431925 h 6858000"/>
              <a:gd name="connsiteX33" fmla="*/ 4515661 w 4693698"/>
              <a:gd name="connsiteY33" fmla="*/ 1492250 h 6858000"/>
              <a:gd name="connsiteX34" fmla="*/ 4525739 w 4693698"/>
              <a:gd name="connsiteY34" fmla="*/ 1544637 h 6858000"/>
              <a:gd name="connsiteX35" fmla="*/ 4540854 w 4693698"/>
              <a:gd name="connsiteY35" fmla="*/ 1589087 h 6858000"/>
              <a:gd name="connsiteX36" fmla="*/ 4559330 w 4693698"/>
              <a:gd name="connsiteY36" fmla="*/ 1631950 h 6858000"/>
              <a:gd name="connsiteX37" fmla="*/ 4577806 w 4693698"/>
              <a:gd name="connsiteY37" fmla="*/ 1671637 h 6858000"/>
              <a:gd name="connsiteX38" fmla="*/ 4597961 w 4693698"/>
              <a:gd name="connsiteY38" fmla="*/ 1708150 h 6858000"/>
              <a:gd name="connsiteX39" fmla="*/ 4618116 w 4693698"/>
              <a:gd name="connsiteY39" fmla="*/ 1743075 h 6858000"/>
              <a:gd name="connsiteX40" fmla="*/ 4638271 w 4693698"/>
              <a:gd name="connsiteY40" fmla="*/ 1782762 h 6858000"/>
              <a:gd name="connsiteX41" fmla="*/ 4655067 w 4693698"/>
              <a:gd name="connsiteY41" fmla="*/ 1824037 h 6858000"/>
              <a:gd name="connsiteX42" fmla="*/ 4670184 w 4693698"/>
              <a:gd name="connsiteY42" fmla="*/ 1870075 h 6858000"/>
              <a:gd name="connsiteX43" fmla="*/ 4681941 w 4693698"/>
              <a:gd name="connsiteY43" fmla="*/ 1922462 h 6858000"/>
              <a:gd name="connsiteX44" fmla="*/ 4690339 w 4693698"/>
              <a:gd name="connsiteY44" fmla="*/ 1982787 h 6858000"/>
              <a:gd name="connsiteX45" fmla="*/ 4693698 w 4693698"/>
              <a:gd name="connsiteY45" fmla="*/ 2051050 h 6858000"/>
              <a:gd name="connsiteX46" fmla="*/ 4690339 w 4693698"/>
              <a:gd name="connsiteY46" fmla="*/ 2119312 h 6858000"/>
              <a:gd name="connsiteX47" fmla="*/ 4681941 w 4693698"/>
              <a:gd name="connsiteY47" fmla="*/ 2179637 h 6858000"/>
              <a:gd name="connsiteX48" fmla="*/ 4670184 w 4693698"/>
              <a:gd name="connsiteY48" fmla="*/ 2232025 h 6858000"/>
              <a:gd name="connsiteX49" fmla="*/ 4655067 w 4693698"/>
              <a:gd name="connsiteY49" fmla="*/ 2278062 h 6858000"/>
              <a:gd name="connsiteX50" fmla="*/ 4638271 w 4693698"/>
              <a:gd name="connsiteY50" fmla="*/ 2319337 h 6858000"/>
              <a:gd name="connsiteX51" fmla="*/ 4618116 w 4693698"/>
              <a:gd name="connsiteY51" fmla="*/ 2359025 h 6858000"/>
              <a:gd name="connsiteX52" fmla="*/ 4597961 w 4693698"/>
              <a:gd name="connsiteY52" fmla="*/ 2395537 h 6858000"/>
              <a:gd name="connsiteX53" fmla="*/ 4577806 w 4693698"/>
              <a:gd name="connsiteY53" fmla="*/ 2433637 h 6858000"/>
              <a:gd name="connsiteX54" fmla="*/ 4559330 w 4693698"/>
              <a:gd name="connsiteY54" fmla="*/ 2471737 h 6858000"/>
              <a:gd name="connsiteX55" fmla="*/ 4540854 w 4693698"/>
              <a:gd name="connsiteY55" fmla="*/ 2513012 h 6858000"/>
              <a:gd name="connsiteX56" fmla="*/ 4525739 w 4693698"/>
              <a:gd name="connsiteY56" fmla="*/ 2560637 h 6858000"/>
              <a:gd name="connsiteX57" fmla="*/ 4515661 w 4693698"/>
              <a:gd name="connsiteY57" fmla="*/ 2613025 h 6858000"/>
              <a:gd name="connsiteX58" fmla="*/ 4505583 w 4693698"/>
              <a:gd name="connsiteY58" fmla="*/ 2671762 h 6858000"/>
              <a:gd name="connsiteX59" fmla="*/ 4503903 w 4693698"/>
              <a:gd name="connsiteY59" fmla="*/ 2741612 h 6858000"/>
              <a:gd name="connsiteX60" fmla="*/ 4505583 w 4693698"/>
              <a:gd name="connsiteY60" fmla="*/ 2809875 h 6858000"/>
              <a:gd name="connsiteX61" fmla="*/ 4515661 w 4693698"/>
              <a:gd name="connsiteY61" fmla="*/ 2868612 h 6858000"/>
              <a:gd name="connsiteX62" fmla="*/ 4525739 w 4693698"/>
              <a:gd name="connsiteY62" fmla="*/ 2922587 h 6858000"/>
              <a:gd name="connsiteX63" fmla="*/ 4540854 w 4693698"/>
              <a:gd name="connsiteY63" fmla="*/ 2967037 h 6858000"/>
              <a:gd name="connsiteX64" fmla="*/ 4559330 w 4693698"/>
              <a:gd name="connsiteY64" fmla="*/ 3009900 h 6858000"/>
              <a:gd name="connsiteX65" fmla="*/ 4577806 w 4693698"/>
              <a:gd name="connsiteY65" fmla="*/ 3046412 h 6858000"/>
              <a:gd name="connsiteX66" fmla="*/ 4597961 w 4693698"/>
              <a:gd name="connsiteY66" fmla="*/ 3084512 h 6858000"/>
              <a:gd name="connsiteX67" fmla="*/ 4618116 w 4693698"/>
              <a:gd name="connsiteY67" fmla="*/ 3121025 h 6858000"/>
              <a:gd name="connsiteX68" fmla="*/ 4638271 w 4693698"/>
              <a:gd name="connsiteY68" fmla="*/ 3160712 h 6858000"/>
              <a:gd name="connsiteX69" fmla="*/ 4655067 w 4693698"/>
              <a:gd name="connsiteY69" fmla="*/ 3201987 h 6858000"/>
              <a:gd name="connsiteX70" fmla="*/ 4670184 w 4693698"/>
              <a:gd name="connsiteY70" fmla="*/ 3248025 h 6858000"/>
              <a:gd name="connsiteX71" fmla="*/ 4681941 w 4693698"/>
              <a:gd name="connsiteY71" fmla="*/ 3300412 h 6858000"/>
              <a:gd name="connsiteX72" fmla="*/ 4690339 w 4693698"/>
              <a:gd name="connsiteY72" fmla="*/ 3360737 h 6858000"/>
              <a:gd name="connsiteX73" fmla="*/ 4693698 w 4693698"/>
              <a:gd name="connsiteY73" fmla="*/ 3427412 h 6858000"/>
              <a:gd name="connsiteX74" fmla="*/ 4690339 w 4693698"/>
              <a:gd name="connsiteY74" fmla="*/ 3497262 h 6858000"/>
              <a:gd name="connsiteX75" fmla="*/ 4681941 w 4693698"/>
              <a:gd name="connsiteY75" fmla="*/ 3557587 h 6858000"/>
              <a:gd name="connsiteX76" fmla="*/ 4670184 w 4693698"/>
              <a:gd name="connsiteY76" fmla="*/ 3609975 h 6858000"/>
              <a:gd name="connsiteX77" fmla="*/ 4655067 w 4693698"/>
              <a:gd name="connsiteY77" fmla="*/ 3656012 h 6858000"/>
              <a:gd name="connsiteX78" fmla="*/ 4638271 w 4693698"/>
              <a:gd name="connsiteY78" fmla="*/ 3697287 h 6858000"/>
              <a:gd name="connsiteX79" fmla="*/ 4618116 w 4693698"/>
              <a:gd name="connsiteY79" fmla="*/ 3736975 h 6858000"/>
              <a:gd name="connsiteX80" fmla="*/ 4577806 w 4693698"/>
              <a:gd name="connsiteY80" fmla="*/ 3811587 h 6858000"/>
              <a:gd name="connsiteX81" fmla="*/ 4559330 w 4693698"/>
              <a:gd name="connsiteY81" fmla="*/ 3848100 h 6858000"/>
              <a:gd name="connsiteX82" fmla="*/ 4540854 w 4693698"/>
              <a:gd name="connsiteY82" fmla="*/ 3890962 h 6858000"/>
              <a:gd name="connsiteX83" fmla="*/ 4525739 w 4693698"/>
              <a:gd name="connsiteY83" fmla="*/ 3935412 h 6858000"/>
              <a:gd name="connsiteX84" fmla="*/ 4515661 w 4693698"/>
              <a:gd name="connsiteY84" fmla="*/ 3987800 h 6858000"/>
              <a:gd name="connsiteX85" fmla="*/ 4505583 w 4693698"/>
              <a:gd name="connsiteY85" fmla="*/ 4048125 h 6858000"/>
              <a:gd name="connsiteX86" fmla="*/ 4503903 w 4693698"/>
              <a:gd name="connsiteY86" fmla="*/ 4116387 h 6858000"/>
              <a:gd name="connsiteX87" fmla="*/ 4505583 w 4693698"/>
              <a:gd name="connsiteY87" fmla="*/ 4186237 h 6858000"/>
              <a:gd name="connsiteX88" fmla="*/ 4515661 w 4693698"/>
              <a:gd name="connsiteY88" fmla="*/ 4244975 h 6858000"/>
              <a:gd name="connsiteX89" fmla="*/ 4525739 w 4693698"/>
              <a:gd name="connsiteY89" fmla="*/ 4297362 h 6858000"/>
              <a:gd name="connsiteX90" fmla="*/ 4540854 w 4693698"/>
              <a:gd name="connsiteY90" fmla="*/ 4343400 h 6858000"/>
              <a:gd name="connsiteX91" fmla="*/ 4559330 w 4693698"/>
              <a:gd name="connsiteY91" fmla="*/ 4386262 h 6858000"/>
              <a:gd name="connsiteX92" fmla="*/ 4577806 w 4693698"/>
              <a:gd name="connsiteY92" fmla="*/ 4424362 h 6858000"/>
              <a:gd name="connsiteX93" fmla="*/ 4618116 w 4693698"/>
              <a:gd name="connsiteY93" fmla="*/ 4498975 h 6858000"/>
              <a:gd name="connsiteX94" fmla="*/ 4638271 w 4693698"/>
              <a:gd name="connsiteY94" fmla="*/ 4537075 h 6858000"/>
              <a:gd name="connsiteX95" fmla="*/ 4655067 w 4693698"/>
              <a:gd name="connsiteY95" fmla="*/ 4579937 h 6858000"/>
              <a:gd name="connsiteX96" fmla="*/ 4670184 w 4693698"/>
              <a:gd name="connsiteY96" fmla="*/ 4625975 h 6858000"/>
              <a:gd name="connsiteX97" fmla="*/ 4681941 w 4693698"/>
              <a:gd name="connsiteY97" fmla="*/ 4678362 h 6858000"/>
              <a:gd name="connsiteX98" fmla="*/ 4690339 w 4693698"/>
              <a:gd name="connsiteY98" fmla="*/ 4738687 h 6858000"/>
              <a:gd name="connsiteX99" fmla="*/ 4693698 w 4693698"/>
              <a:gd name="connsiteY99" fmla="*/ 4806950 h 6858000"/>
              <a:gd name="connsiteX100" fmla="*/ 4690339 w 4693698"/>
              <a:gd name="connsiteY100" fmla="*/ 4875212 h 6858000"/>
              <a:gd name="connsiteX101" fmla="*/ 4681941 w 4693698"/>
              <a:gd name="connsiteY101" fmla="*/ 4935537 h 6858000"/>
              <a:gd name="connsiteX102" fmla="*/ 4670184 w 4693698"/>
              <a:gd name="connsiteY102" fmla="*/ 4987925 h 6858000"/>
              <a:gd name="connsiteX103" fmla="*/ 4655067 w 4693698"/>
              <a:gd name="connsiteY103" fmla="*/ 5033962 h 6858000"/>
              <a:gd name="connsiteX104" fmla="*/ 4638271 w 4693698"/>
              <a:gd name="connsiteY104" fmla="*/ 5075237 h 6858000"/>
              <a:gd name="connsiteX105" fmla="*/ 4618116 w 4693698"/>
              <a:gd name="connsiteY105" fmla="*/ 5114925 h 6858000"/>
              <a:gd name="connsiteX106" fmla="*/ 4597961 w 4693698"/>
              <a:gd name="connsiteY106" fmla="*/ 5149850 h 6858000"/>
              <a:gd name="connsiteX107" fmla="*/ 4577806 w 4693698"/>
              <a:gd name="connsiteY107" fmla="*/ 5186362 h 6858000"/>
              <a:gd name="connsiteX108" fmla="*/ 4559330 w 4693698"/>
              <a:gd name="connsiteY108" fmla="*/ 5226050 h 6858000"/>
              <a:gd name="connsiteX109" fmla="*/ 4540854 w 4693698"/>
              <a:gd name="connsiteY109" fmla="*/ 5268912 h 6858000"/>
              <a:gd name="connsiteX110" fmla="*/ 4525739 w 4693698"/>
              <a:gd name="connsiteY110" fmla="*/ 5313362 h 6858000"/>
              <a:gd name="connsiteX111" fmla="*/ 4515661 w 4693698"/>
              <a:gd name="connsiteY111" fmla="*/ 5365750 h 6858000"/>
              <a:gd name="connsiteX112" fmla="*/ 4505583 w 4693698"/>
              <a:gd name="connsiteY112" fmla="*/ 5426075 h 6858000"/>
              <a:gd name="connsiteX113" fmla="*/ 4503903 w 4693698"/>
              <a:gd name="connsiteY113" fmla="*/ 5494337 h 6858000"/>
              <a:gd name="connsiteX114" fmla="*/ 4505583 w 4693698"/>
              <a:gd name="connsiteY114" fmla="*/ 5562600 h 6858000"/>
              <a:gd name="connsiteX115" fmla="*/ 4515661 w 4693698"/>
              <a:gd name="connsiteY115" fmla="*/ 5622925 h 6858000"/>
              <a:gd name="connsiteX116" fmla="*/ 4525739 w 4693698"/>
              <a:gd name="connsiteY116" fmla="*/ 5675312 h 6858000"/>
              <a:gd name="connsiteX117" fmla="*/ 4540854 w 4693698"/>
              <a:gd name="connsiteY117" fmla="*/ 5721350 h 6858000"/>
              <a:gd name="connsiteX118" fmla="*/ 4559330 w 4693698"/>
              <a:gd name="connsiteY118" fmla="*/ 5762625 h 6858000"/>
              <a:gd name="connsiteX119" fmla="*/ 4577806 w 4693698"/>
              <a:gd name="connsiteY119" fmla="*/ 5802312 h 6858000"/>
              <a:gd name="connsiteX120" fmla="*/ 4597961 w 4693698"/>
              <a:gd name="connsiteY120" fmla="*/ 5840412 h 6858000"/>
              <a:gd name="connsiteX121" fmla="*/ 4618116 w 4693698"/>
              <a:gd name="connsiteY121" fmla="*/ 5876925 h 6858000"/>
              <a:gd name="connsiteX122" fmla="*/ 4638271 w 4693698"/>
              <a:gd name="connsiteY122" fmla="*/ 5915025 h 6858000"/>
              <a:gd name="connsiteX123" fmla="*/ 4655067 w 4693698"/>
              <a:gd name="connsiteY123" fmla="*/ 5956300 h 6858000"/>
              <a:gd name="connsiteX124" fmla="*/ 4670184 w 4693698"/>
              <a:gd name="connsiteY124" fmla="*/ 6003925 h 6858000"/>
              <a:gd name="connsiteX125" fmla="*/ 4681941 w 4693698"/>
              <a:gd name="connsiteY125" fmla="*/ 6056312 h 6858000"/>
              <a:gd name="connsiteX126" fmla="*/ 4690339 w 4693698"/>
              <a:gd name="connsiteY126" fmla="*/ 6113462 h 6858000"/>
              <a:gd name="connsiteX127" fmla="*/ 4693698 w 4693698"/>
              <a:gd name="connsiteY127" fmla="*/ 6183312 h 6858000"/>
              <a:gd name="connsiteX128" fmla="*/ 4690339 w 4693698"/>
              <a:gd name="connsiteY128" fmla="*/ 6251575 h 6858000"/>
              <a:gd name="connsiteX129" fmla="*/ 4681941 w 4693698"/>
              <a:gd name="connsiteY129" fmla="*/ 6311900 h 6858000"/>
              <a:gd name="connsiteX130" fmla="*/ 4670184 w 4693698"/>
              <a:gd name="connsiteY130" fmla="*/ 6361112 h 6858000"/>
              <a:gd name="connsiteX131" fmla="*/ 4655067 w 4693698"/>
              <a:gd name="connsiteY131" fmla="*/ 6407150 h 6858000"/>
              <a:gd name="connsiteX132" fmla="*/ 4638271 w 4693698"/>
              <a:gd name="connsiteY132" fmla="*/ 6448425 h 6858000"/>
              <a:gd name="connsiteX133" fmla="*/ 4619796 w 4693698"/>
              <a:gd name="connsiteY133" fmla="*/ 6488112 h 6858000"/>
              <a:gd name="connsiteX134" fmla="*/ 4601320 w 4693698"/>
              <a:gd name="connsiteY134" fmla="*/ 6523037 h 6858000"/>
              <a:gd name="connsiteX135" fmla="*/ 4581165 w 4693698"/>
              <a:gd name="connsiteY135" fmla="*/ 6561137 h 6858000"/>
              <a:gd name="connsiteX136" fmla="*/ 4561010 w 4693698"/>
              <a:gd name="connsiteY136" fmla="*/ 6597650 h 6858000"/>
              <a:gd name="connsiteX137" fmla="*/ 4544214 w 4693698"/>
              <a:gd name="connsiteY137" fmla="*/ 6640512 h 6858000"/>
              <a:gd name="connsiteX138" fmla="*/ 4527418 w 4693698"/>
              <a:gd name="connsiteY138" fmla="*/ 6683375 h 6858000"/>
              <a:gd name="connsiteX139" fmla="*/ 4517340 w 4693698"/>
              <a:gd name="connsiteY139" fmla="*/ 6735762 h 6858000"/>
              <a:gd name="connsiteX140" fmla="*/ 4508943 w 4693698"/>
              <a:gd name="connsiteY140" fmla="*/ 6791325 h 6858000"/>
              <a:gd name="connsiteX141" fmla="*/ 4503903 w 4693698"/>
              <a:gd name="connsiteY141" fmla="*/ 6858000 h 6858000"/>
              <a:gd name="connsiteX142" fmla="*/ 1582057 w 4693698"/>
              <a:gd name="connsiteY142" fmla="*/ 6858000 h 6858000"/>
              <a:gd name="connsiteX143" fmla="*/ 420914 w 4693698"/>
              <a:gd name="connsiteY143" fmla="*/ 6858000 h 6858000"/>
              <a:gd name="connsiteX144" fmla="*/ 0 w 4693698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693698" h="6858000">
                <a:moveTo>
                  <a:pt x="0" y="0"/>
                </a:moveTo>
                <a:lnTo>
                  <a:pt x="420914" y="0"/>
                </a:lnTo>
                <a:lnTo>
                  <a:pt x="1582057" y="0"/>
                </a:lnTo>
                <a:lnTo>
                  <a:pt x="4503903" y="0"/>
                </a:lnTo>
                <a:lnTo>
                  <a:pt x="4508943" y="66675"/>
                </a:lnTo>
                <a:lnTo>
                  <a:pt x="4517340" y="122237"/>
                </a:lnTo>
                <a:lnTo>
                  <a:pt x="4527418" y="174625"/>
                </a:lnTo>
                <a:lnTo>
                  <a:pt x="4544214" y="217487"/>
                </a:lnTo>
                <a:lnTo>
                  <a:pt x="4561010" y="260350"/>
                </a:lnTo>
                <a:lnTo>
                  <a:pt x="4581165" y="296862"/>
                </a:lnTo>
                <a:lnTo>
                  <a:pt x="4601320" y="334962"/>
                </a:lnTo>
                <a:lnTo>
                  <a:pt x="4619796" y="369887"/>
                </a:lnTo>
                <a:lnTo>
                  <a:pt x="4638271" y="409575"/>
                </a:lnTo>
                <a:lnTo>
                  <a:pt x="4655067" y="450850"/>
                </a:lnTo>
                <a:lnTo>
                  <a:pt x="4670184" y="496887"/>
                </a:lnTo>
                <a:lnTo>
                  <a:pt x="4681941" y="546100"/>
                </a:lnTo>
                <a:lnTo>
                  <a:pt x="4690339" y="606425"/>
                </a:lnTo>
                <a:lnTo>
                  <a:pt x="4693698" y="673100"/>
                </a:lnTo>
                <a:lnTo>
                  <a:pt x="4690339" y="744537"/>
                </a:lnTo>
                <a:lnTo>
                  <a:pt x="4681941" y="801687"/>
                </a:lnTo>
                <a:lnTo>
                  <a:pt x="4670184" y="854075"/>
                </a:lnTo>
                <a:lnTo>
                  <a:pt x="4655067" y="901700"/>
                </a:lnTo>
                <a:lnTo>
                  <a:pt x="4638271" y="942975"/>
                </a:lnTo>
                <a:lnTo>
                  <a:pt x="4618116" y="981075"/>
                </a:lnTo>
                <a:lnTo>
                  <a:pt x="4597961" y="1017587"/>
                </a:lnTo>
                <a:lnTo>
                  <a:pt x="4577806" y="1055687"/>
                </a:lnTo>
                <a:lnTo>
                  <a:pt x="4559330" y="1095375"/>
                </a:lnTo>
                <a:lnTo>
                  <a:pt x="4540854" y="1136650"/>
                </a:lnTo>
                <a:lnTo>
                  <a:pt x="4525739" y="1182687"/>
                </a:lnTo>
                <a:lnTo>
                  <a:pt x="4515661" y="1235075"/>
                </a:lnTo>
                <a:lnTo>
                  <a:pt x="4505583" y="1295400"/>
                </a:lnTo>
                <a:lnTo>
                  <a:pt x="4503903" y="1363662"/>
                </a:lnTo>
                <a:lnTo>
                  <a:pt x="4505583" y="1431925"/>
                </a:lnTo>
                <a:lnTo>
                  <a:pt x="4515661" y="1492250"/>
                </a:lnTo>
                <a:lnTo>
                  <a:pt x="4525739" y="1544637"/>
                </a:lnTo>
                <a:lnTo>
                  <a:pt x="4540854" y="1589087"/>
                </a:lnTo>
                <a:lnTo>
                  <a:pt x="4559330" y="1631950"/>
                </a:lnTo>
                <a:lnTo>
                  <a:pt x="4577806" y="1671637"/>
                </a:lnTo>
                <a:lnTo>
                  <a:pt x="4597961" y="1708150"/>
                </a:lnTo>
                <a:lnTo>
                  <a:pt x="4618116" y="1743075"/>
                </a:lnTo>
                <a:lnTo>
                  <a:pt x="4638271" y="1782762"/>
                </a:lnTo>
                <a:lnTo>
                  <a:pt x="4655067" y="1824037"/>
                </a:lnTo>
                <a:lnTo>
                  <a:pt x="4670184" y="1870075"/>
                </a:lnTo>
                <a:lnTo>
                  <a:pt x="4681941" y="1922462"/>
                </a:lnTo>
                <a:lnTo>
                  <a:pt x="4690339" y="1982787"/>
                </a:lnTo>
                <a:lnTo>
                  <a:pt x="4693698" y="2051050"/>
                </a:lnTo>
                <a:lnTo>
                  <a:pt x="4690339" y="2119312"/>
                </a:lnTo>
                <a:lnTo>
                  <a:pt x="4681941" y="2179637"/>
                </a:lnTo>
                <a:lnTo>
                  <a:pt x="4670184" y="2232025"/>
                </a:lnTo>
                <a:lnTo>
                  <a:pt x="4655067" y="2278062"/>
                </a:lnTo>
                <a:lnTo>
                  <a:pt x="4638271" y="2319337"/>
                </a:lnTo>
                <a:lnTo>
                  <a:pt x="4618116" y="2359025"/>
                </a:lnTo>
                <a:lnTo>
                  <a:pt x="4597961" y="2395537"/>
                </a:lnTo>
                <a:lnTo>
                  <a:pt x="4577806" y="2433637"/>
                </a:lnTo>
                <a:lnTo>
                  <a:pt x="4559330" y="2471737"/>
                </a:lnTo>
                <a:lnTo>
                  <a:pt x="4540854" y="2513012"/>
                </a:lnTo>
                <a:lnTo>
                  <a:pt x="4525739" y="2560637"/>
                </a:lnTo>
                <a:lnTo>
                  <a:pt x="4515661" y="2613025"/>
                </a:lnTo>
                <a:lnTo>
                  <a:pt x="4505583" y="2671762"/>
                </a:lnTo>
                <a:lnTo>
                  <a:pt x="4503903" y="2741612"/>
                </a:lnTo>
                <a:lnTo>
                  <a:pt x="4505583" y="2809875"/>
                </a:lnTo>
                <a:lnTo>
                  <a:pt x="4515661" y="2868612"/>
                </a:lnTo>
                <a:lnTo>
                  <a:pt x="4525739" y="2922587"/>
                </a:lnTo>
                <a:lnTo>
                  <a:pt x="4540854" y="2967037"/>
                </a:lnTo>
                <a:lnTo>
                  <a:pt x="4559330" y="3009900"/>
                </a:lnTo>
                <a:lnTo>
                  <a:pt x="4577806" y="3046412"/>
                </a:lnTo>
                <a:lnTo>
                  <a:pt x="4597961" y="3084512"/>
                </a:lnTo>
                <a:lnTo>
                  <a:pt x="4618116" y="3121025"/>
                </a:lnTo>
                <a:lnTo>
                  <a:pt x="4638271" y="3160712"/>
                </a:lnTo>
                <a:lnTo>
                  <a:pt x="4655067" y="3201987"/>
                </a:lnTo>
                <a:lnTo>
                  <a:pt x="4670184" y="3248025"/>
                </a:lnTo>
                <a:lnTo>
                  <a:pt x="4681941" y="3300412"/>
                </a:lnTo>
                <a:lnTo>
                  <a:pt x="4690339" y="3360737"/>
                </a:lnTo>
                <a:lnTo>
                  <a:pt x="4693698" y="3427412"/>
                </a:lnTo>
                <a:lnTo>
                  <a:pt x="4690339" y="3497262"/>
                </a:lnTo>
                <a:lnTo>
                  <a:pt x="4681941" y="3557587"/>
                </a:lnTo>
                <a:lnTo>
                  <a:pt x="4670184" y="3609975"/>
                </a:lnTo>
                <a:lnTo>
                  <a:pt x="4655067" y="3656012"/>
                </a:lnTo>
                <a:lnTo>
                  <a:pt x="4638271" y="3697287"/>
                </a:lnTo>
                <a:lnTo>
                  <a:pt x="4618116" y="3736975"/>
                </a:lnTo>
                <a:lnTo>
                  <a:pt x="4577806" y="3811587"/>
                </a:lnTo>
                <a:lnTo>
                  <a:pt x="4559330" y="3848100"/>
                </a:lnTo>
                <a:lnTo>
                  <a:pt x="4540854" y="3890962"/>
                </a:lnTo>
                <a:lnTo>
                  <a:pt x="4525739" y="3935412"/>
                </a:lnTo>
                <a:lnTo>
                  <a:pt x="4515661" y="3987800"/>
                </a:lnTo>
                <a:lnTo>
                  <a:pt x="4505583" y="4048125"/>
                </a:lnTo>
                <a:lnTo>
                  <a:pt x="4503903" y="4116387"/>
                </a:lnTo>
                <a:lnTo>
                  <a:pt x="4505583" y="4186237"/>
                </a:lnTo>
                <a:lnTo>
                  <a:pt x="4515661" y="4244975"/>
                </a:lnTo>
                <a:lnTo>
                  <a:pt x="4525739" y="4297362"/>
                </a:lnTo>
                <a:lnTo>
                  <a:pt x="4540854" y="4343400"/>
                </a:lnTo>
                <a:lnTo>
                  <a:pt x="4559330" y="4386262"/>
                </a:lnTo>
                <a:lnTo>
                  <a:pt x="4577806" y="4424362"/>
                </a:lnTo>
                <a:lnTo>
                  <a:pt x="4618116" y="4498975"/>
                </a:lnTo>
                <a:lnTo>
                  <a:pt x="4638271" y="4537075"/>
                </a:lnTo>
                <a:lnTo>
                  <a:pt x="4655067" y="4579937"/>
                </a:lnTo>
                <a:lnTo>
                  <a:pt x="4670184" y="4625975"/>
                </a:lnTo>
                <a:lnTo>
                  <a:pt x="4681941" y="4678362"/>
                </a:lnTo>
                <a:lnTo>
                  <a:pt x="4690339" y="4738687"/>
                </a:lnTo>
                <a:lnTo>
                  <a:pt x="4693698" y="4806950"/>
                </a:lnTo>
                <a:lnTo>
                  <a:pt x="4690339" y="4875212"/>
                </a:lnTo>
                <a:lnTo>
                  <a:pt x="4681941" y="4935537"/>
                </a:lnTo>
                <a:lnTo>
                  <a:pt x="4670184" y="4987925"/>
                </a:lnTo>
                <a:lnTo>
                  <a:pt x="4655067" y="5033962"/>
                </a:lnTo>
                <a:lnTo>
                  <a:pt x="4638271" y="5075237"/>
                </a:lnTo>
                <a:lnTo>
                  <a:pt x="4618116" y="5114925"/>
                </a:lnTo>
                <a:lnTo>
                  <a:pt x="4597961" y="5149850"/>
                </a:lnTo>
                <a:lnTo>
                  <a:pt x="4577806" y="5186362"/>
                </a:lnTo>
                <a:lnTo>
                  <a:pt x="4559330" y="5226050"/>
                </a:lnTo>
                <a:lnTo>
                  <a:pt x="4540854" y="5268912"/>
                </a:lnTo>
                <a:lnTo>
                  <a:pt x="4525739" y="5313362"/>
                </a:lnTo>
                <a:lnTo>
                  <a:pt x="4515661" y="5365750"/>
                </a:lnTo>
                <a:lnTo>
                  <a:pt x="4505583" y="5426075"/>
                </a:lnTo>
                <a:lnTo>
                  <a:pt x="4503903" y="5494337"/>
                </a:lnTo>
                <a:lnTo>
                  <a:pt x="4505583" y="5562600"/>
                </a:lnTo>
                <a:lnTo>
                  <a:pt x="4515661" y="5622925"/>
                </a:lnTo>
                <a:lnTo>
                  <a:pt x="4525739" y="5675312"/>
                </a:lnTo>
                <a:lnTo>
                  <a:pt x="4540854" y="5721350"/>
                </a:lnTo>
                <a:lnTo>
                  <a:pt x="4559330" y="5762625"/>
                </a:lnTo>
                <a:lnTo>
                  <a:pt x="4577806" y="5802312"/>
                </a:lnTo>
                <a:lnTo>
                  <a:pt x="4597961" y="5840412"/>
                </a:lnTo>
                <a:lnTo>
                  <a:pt x="4618116" y="5876925"/>
                </a:lnTo>
                <a:lnTo>
                  <a:pt x="4638271" y="5915025"/>
                </a:lnTo>
                <a:lnTo>
                  <a:pt x="4655067" y="5956300"/>
                </a:lnTo>
                <a:lnTo>
                  <a:pt x="4670184" y="6003925"/>
                </a:lnTo>
                <a:lnTo>
                  <a:pt x="4681941" y="6056312"/>
                </a:lnTo>
                <a:lnTo>
                  <a:pt x="4690339" y="6113462"/>
                </a:lnTo>
                <a:lnTo>
                  <a:pt x="4693698" y="6183312"/>
                </a:lnTo>
                <a:lnTo>
                  <a:pt x="4690339" y="6251575"/>
                </a:lnTo>
                <a:lnTo>
                  <a:pt x="4681941" y="6311900"/>
                </a:lnTo>
                <a:lnTo>
                  <a:pt x="4670184" y="6361112"/>
                </a:lnTo>
                <a:lnTo>
                  <a:pt x="4655067" y="6407150"/>
                </a:lnTo>
                <a:lnTo>
                  <a:pt x="4638271" y="6448425"/>
                </a:lnTo>
                <a:lnTo>
                  <a:pt x="4619796" y="6488112"/>
                </a:lnTo>
                <a:lnTo>
                  <a:pt x="4601320" y="6523037"/>
                </a:lnTo>
                <a:lnTo>
                  <a:pt x="4581165" y="6561137"/>
                </a:lnTo>
                <a:lnTo>
                  <a:pt x="4561010" y="6597650"/>
                </a:lnTo>
                <a:lnTo>
                  <a:pt x="4544214" y="6640512"/>
                </a:lnTo>
                <a:lnTo>
                  <a:pt x="4527418" y="6683375"/>
                </a:lnTo>
                <a:lnTo>
                  <a:pt x="4517340" y="6735762"/>
                </a:lnTo>
                <a:lnTo>
                  <a:pt x="4508943" y="6791325"/>
                </a:lnTo>
                <a:lnTo>
                  <a:pt x="4503903" y="6858000"/>
                </a:lnTo>
                <a:lnTo>
                  <a:pt x="1582057" y="6858000"/>
                </a:lnTo>
                <a:lnTo>
                  <a:pt x="42091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4B9FAFB2-BEB5-4848-8018-BCAD99E2E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838076" cy="6858000"/>
          </a:xfrm>
          <a:custGeom>
            <a:avLst/>
            <a:gdLst>
              <a:gd name="connsiteX0" fmla="*/ 4838076 w 4838076"/>
              <a:gd name="connsiteY0" fmla="*/ 0 h 6858000"/>
              <a:gd name="connsiteX1" fmla="*/ 4417162 w 4838076"/>
              <a:gd name="connsiteY1" fmla="*/ 0 h 6858000"/>
              <a:gd name="connsiteX2" fmla="*/ 3459219 w 4838076"/>
              <a:gd name="connsiteY2" fmla="*/ 0 h 6858000"/>
              <a:gd name="connsiteX3" fmla="*/ 334174 w 4838076"/>
              <a:gd name="connsiteY3" fmla="*/ 0 h 6858000"/>
              <a:gd name="connsiteX4" fmla="*/ 334173 w 4838076"/>
              <a:gd name="connsiteY4" fmla="*/ 0 h 6858000"/>
              <a:gd name="connsiteX5" fmla="*/ 189795 w 4838076"/>
              <a:gd name="connsiteY5" fmla="*/ 0 h 6858000"/>
              <a:gd name="connsiteX6" fmla="*/ 184756 w 4838076"/>
              <a:gd name="connsiteY6" fmla="*/ 66675 h 6858000"/>
              <a:gd name="connsiteX7" fmla="*/ 176358 w 4838076"/>
              <a:gd name="connsiteY7" fmla="*/ 122237 h 6858000"/>
              <a:gd name="connsiteX8" fmla="*/ 166281 w 4838076"/>
              <a:gd name="connsiteY8" fmla="*/ 174625 h 6858000"/>
              <a:gd name="connsiteX9" fmla="*/ 149485 w 4838076"/>
              <a:gd name="connsiteY9" fmla="*/ 217487 h 6858000"/>
              <a:gd name="connsiteX10" fmla="*/ 132689 w 4838076"/>
              <a:gd name="connsiteY10" fmla="*/ 260350 h 6858000"/>
              <a:gd name="connsiteX11" fmla="*/ 112534 w 4838076"/>
              <a:gd name="connsiteY11" fmla="*/ 296862 h 6858000"/>
              <a:gd name="connsiteX12" fmla="*/ 92379 w 4838076"/>
              <a:gd name="connsiteY12" fmla="*/ 334962 h 6858000"/>
              <a:gd name="connsiteX13" fmla="*/ 73903 w 4838076"/>
              <a:gd name="connsiteY13" fmla="*/ 369887 h 6858000"/>
              <a:gd name="connsiteX14" fmla="*/ 55427 w 4838076"/>
              <a:gd name="connsiteY14" fmla="*/ 409575 h 6858000"/>
              <a:gd name="connsiteX15" fmla="*/ 38632 w 4838076"/>
              <a:gd name="connsiteY15" fmla="*/ 450850 h 6858000"/>
              <a:gd name="connsiteX16" fmla="*/ 23515 w 4838076"/>
              <a:gd name="connsiteY16" fmla="*/ 496887 h 6858000"/>
              <a:gd name="connsiteX17" fmla="*/ 11758 w 4838076"/>
              <a:gd name="connsiteY17" fmla="*/ 546100 h 6858000"/>
              <a:gd name="connsiteX18" fmla="*/ 3359 w 4838076"/>
              <a:gd name="connsiteY18" fmla="*/ 606425 h 6858000"/>
              <a:gd name="connsiteX19" fmla="*/ 0 w 4838076"/>
              <a:gd name="connsiteY19" fmla="*/ 673100 h 6858000"/>
              <a:gd name="connsiteX20" fmla="*/ 3359 w 4838076"/>
              <a:gd name="connsiteY20" fmla="*/ 744537 h 6858000"/>
              <a:gd name="connsiteX21" fmla="*/ 11758 w 4838076"/>
              <a:gd name="connsiteY21" fmla="*/ 801687 h 6858000"/>
              <a:gd name="connsiteX22" fmla="*/ 23515 w 4838076"/>
              <a:gd name="connsiteY22" fmla="*/ 854075 h 6858000"/>
              <a:gd name="connsiteX23" fmla="*/ 38632 w 4838076"/>
              <a:gd name="connsiteY23" fmla="*/ 901700 h 6858000"/>
              <a:gd name="connsiteX24" fmla="*/ 55427 w 4838076"/>
              <a:gd name="connsiteY24" fmla="*/ 942975 h 6858000"/>
              <a:gd name="connsiteX25" fmla="*/ 75583 w 4838076"/>
              <a:gd name="connsiteY25" fmla="*/ 981075 h 6858000"/>
              <a:gd name="connsiteX26" fmla="*/ 95738 w 4838076"/>
              <a:gd name="connsiteY26" fmla="*/ 1017587 h 6858000"/>
              <a:gd name="connsiteX27" fmla="*/ 115893 w 4838076"/>
              <a:gd name="connsiteY27" fmla="*/ 1055687 h 6858000"/>
              <a:gd name="connsiteX28" fmla="*/ 134368 w 4838076"/>
              <a:gd name="connsiteY28" fmla="*/ 1095375 h 6858000"/>
              <a:gd name="connsiteX29" fmla="*/ 152844 w 4838076"/>
              <a:gd name="connsiteY29" fmla="*/ 1136650 h 6858000"/>
              <a:gd name="connsiteX30" fmla="*/ 167960 w 4838076"/>
              <a:gd name="connsiteY30" fmla="*/ 1182687 h 6858000"/>
              <a:gd name="connsiteX31" fmla="*/ 178038 w 4838076"/>
              <a:gd name="connsiteY31" fmla="*/ 1235075 h 6858000"/>
              <a:gd name="connsiteX32" fmla="*/ 188115 w 4838076"/>
              <a:gd name="connsiteY32" fmla="*/ 1295400 h 6858000"/>
              <a:gd name="connsiteX33" fmla="*/ 189795 w 4838076"/>
              <a:gd name="connsiteY33" fmla="*/ 1363662 h 6858000"/>
              <a:gd name="connsiteX34" fmla="*/ 188115 w 4838076"/>
              <a:gd name="connsiteY34" fmla="*/ 1431925 h 6858000"/>
              <a:gd name="connsiteX35" fmla="*/ 178038 w 4838076"/>
              <a:gd name="connsiteY35" fmla="*/ 1492250 h 6858000"/>
              <a:gd name="connsiteX36" fmla="*/ 167960 w 4838076"/>
              <a:gd name="connsiteY36" fmla="*/ 1544637 h 6858000"/>
              <a:gd name="connsiteX37" fmla="*/ 152844 w 4838076"/>
              <a:gd name="connsiteY37" fmla="*/ 1589087 h 6858000"/>
              <a:gd name="connsiteX38" fmla="*/ 134368 w 4838076"/>
              <a:gd name="connsiteY38" fmla="*/ 1631950 h 6858000"/>
              <a:gd name="connsiteX39" fmla="*/ 115893 w 4838076"/>
              <a:gd name="connsiteY39" fmla="*/ 1671637 h 6858000"/>
              <a:gd name="connsiteX40" fmla="*/ 95738 w 4838076"/>
              <a:gd name="connsiteY40" fmla="*/ 1708150 h 6858000"/>
              <a:gd name="connsiteX41" fmla="*/ 75583 w 4838076"/>
              <a:gd name="connsiteY41" fmla="*/ 1743075 h 6858000"/>
              <a:gd name="connsiteX42" fmla="*/ 55427 w 4838076"/>
              <a:gd name="connsiteY42" fmla="*/ 1782762 h 6858000"/>
              <a:gd name="connsiteX43" fmla="*/ 38632 w 4838076"/>
              <a:gd name="connsiteY43" fmla="*/ 1824037 h 6858000"/>
              <a:gd name="connsiteX44" fmla="*/ 23515 w 4838076"/>
              <a:gd name="connsiteY44" fmla="*/ 1870075 h 6858000"/>
              <a:gd name="connsiteX45" fmla="*/ 11758 w 4838076"/>
              <a:gd name="connsiteY45" fmla="*/ 1922462 h 6858000"/>
              <a:gd name="connsiteX46" fmla="*/ 3359 w 4838076"/>
              <a:gd name="connsiteY46" fmla="*/ 1982787 h 6858000"/>
              <a:gd name="connsiteX47" fmla="*/ 0 w 4838076"/>
              <a:gd name="connsiteY47" fmla="*/ 2051050 h 6858000"/>
              <a:gd name="connsiteX48" fmla="*/ 3359 w 4838076"/>
              <a:gd name="connsiteY48" fmla="*/ 2119312 h 6858000"/>
              <a:gd name="connsiteX49" fmla="*/ 11758 w 4838076"/>
              <a:gd name="connsiteY49" fmla="*/ 2179637 h 6858000"/>
              <a:gd name="connsiteX50" fmla="*/ 23515 w 4838076"/>
              <a:gd name="connsiteY50" fmla="*/ 2232025 h 6858000"/>
              <a:gd name="connsiteX51" fmla="*/ 38632 w 4838076"/>
              <a:gd name="connsiteY51" fmla="*/ 2278062 h 6858000"/>
              <a:gd name="connsiteX52" fmla="*/ 55427 w 4838076"/>
              <a:gd name="connsiteY52" fmla="*/ 2319337 h 6858000"/>
              <a:gd name="connsiteX53" fmla="*/ 75583 w 4838076"/>
              <a:gd name="connsiteY53" fmla="*/ 2359025 h 6858000"/>
              <a:gd name="connsiteX54" fmla="*/ 95738 w 4838076"/>
              <a:gd name="connsiteY54" fmla="*/ 2395537 h 6858000"/>
              <a:gd name="connsiteX55" fmla="*/ 115893 w 4838076"/>
              <a:gd name="connsiteY55" fmla="*/ 2433637 h 6858000"/>
              <a:gd name="connsiteX56" fmla="*/ 134368 w 4838076"/>
              <a:gd name="connsiteY56" fmla="*/ 2471737 h 6858000"/>
              <a:gd name="connsiteX57" fmla="*/ 152844 w 4838076"/>
              <a:gd name="connsiteY57" fmla="*/ 2513012 h 6858000"/>
              <a:gd name="connsiteX58" fmla="*/ 167960 w 4838076"/>
              <a:gd name="connsiteY58" fmla="*/ 2560637 h 6858000"/>
              <a:gd name="connsiteX59" fmla="*/ 178038 w 4838076"/>
              <a:gd name="connsiteY59" fmla="*/ 2613025 h 6858000"/>
              <a:gd name="connsiteX60" fmla="*/ 188115 w 4838076"/>
              <a:gd name="connsiteY60" fmla="*/ 2671762 h 6858000"/>
              <a:gd name="connsiteX61" fmla="*/ 189795 w 4838076"/>
              <a:gd name="connsiteY61" fmla="*/ 2741612 h 6858000"/>
              <a:gd name="connsiteX62" fmla="*/ 188115 w 4838076"/>
              <a:gd name="connsiteY62" fmla="*/ 2809875 h 6858000"/>
              <a:gd name="connsiteX63" fmla="*/ 178038 w 4838076"/>
              <a:gd name="connsiteY63" fmla="*/ 2868612 h 6858000"/>
              <a:gd name="connsiteX64" fmla="*/ 167960 w 4838076"/>
              <a:gd name="connsiteY64" fmla="*/ 2922587 h 6858000"/>
              <a:gd name="connsiteX65" fmla="*/ 152844 w 4838076"/>
              <a:gd name="connsiteY65" fmla="*/ 2967037 h 6858000"/>
              <a:gd name="connsiteX66" fmla="*/ 134368 w 4838076"/>
              <a:gd name="connsiteY66" fmla="*/ 3009900 h 6858000"/>
              <a:gd name="connsiteX67" fmla="*/ 115893 w 4838076"/>
              <a:gd name="connsiteY67" fmla="*/ 3046412 h 6858000"/>
              <a:gd name="connsiteX68" fmla="*/ 95738 w 4838076"/>
              <a:gd name="connsiteY68" fmla="*/ 3084512 h 6858000"/>
              <a:gd name="connsiteX69" fmla="*/ 75583 w 4838076"/>
              <a:gd name="connsiteY69" fmla="*/ 3121025 h 6858000"/>
              <a:gd name="connsiteX70" fmla="*/ 55427 w 4838076"/>
              <a:gd name="connsiteY70" fmla="*/ 3160712 h 6858000"/>
              <a:gd name="connsiteX71" fmla="*/ 38632 w 4838076"/>
              <a:gd name="connsiteY71" fmla="*/ 3201987 h 6858000"/>
              <a:gd name="connsiteX72" fmla="*/ 23515 w 4838076"/>
              <a:gd name="connsiteY72" fmla="*/ 3248025 h 6858000"/>
              <a:gd name="connsiteX73" fmla="*/ 11758 w 4838076"/>
              <a:gd name="connsiteY73" fmla="*/ 3300412 h 6858000"/>
              <a:gd name="connsiteX74" fmla="*/ 3359 w 4838076"/>
              <a:gd name="connsiteY74" fmla="*/ 3360737 h 6858000"/>
              <a:gd name="connsiteX75" fmla="*/ 0 w 4838076"/>
              <a:gd name="connsiteY75" fmla="*/ 3427412 h 6858000"/>
              <a:gd name="connsiteX76" fmla="*/ 3359 w 4838076"/>
              <a:gd name="connsiteY76" fmla="*/ 3497262 h 6858000"/>
              <a:gd name="connsiteX77" fmla="*/ 11758 w 4838076"/>
              <a:gd name="connsiteY77" fmla="*/ 3557587 h 6858000"/>
              <a:gd name="connsiteX78" fmla="*/ 23515 w 4838076"/>
              <a:gd name="connsiteY78" fmla="*/ 3609975 h 6858000"/>
              <a:gd name="connsiteX79" fmla="*/ 38632 w 4838076"/>
              <a:gd name="connsiteY79" fmla="*/ 3656012 h 6858000"/>
              <a:gd name="connsiteX80" fmla="*/ 55427 w 4838076"/>
              <a:gd name="connsiteY80" fmla="*/ 3697287 h 6858000"/>
              <a:gd name="connsiteX81" fmla="*/ 75583 w 4838076"/>
              <a:gd name="connsiteY81" fmla="*/ 3736975 h 6858000"/>
              <a:gd name="connsiteX82" fmla="*/ 115893 w 4838076"/>
              <a:gd name="connsiteY82" fmla="*/ 3811587 h 6858000"/>
              <a:gd name="connsiteX83" fmla="*/ 134368 w 4838076"/>
              <a:gd name="connsiteY83" fmla="*/ 3848100 h 6858000"/>
              <a:gd name="connsiteX84" fmla="*/ 152844 w 4838076"/>
              <a:gd name="connsiteY84" fmla="*/ 3890962 h 6858000"/>
              <a:gd name="connsiteX85" fmla="*/ 167960 w 4838076"/>
              <a:gd name="connsiteY85" fmla="*/ 3935412 h 6858000"/>
              <a:gd name="connsiteX86" fmla="*/ 178038 w 4838076"/>
              <a:gd name="connsiteY86" fmla="*/ 3987800 h 6858000"/>
              <a:gd name="connsiteX87" fmla="*/ 188115 w 4838076"/>
              <a:gd name="connsiteY87" fmla="*/ 4048125 h 6858000"/>
              <a:gd name="connsiteX88" fmla="*/ 189795 w 4838076"/>
              <a:gd name="connsiteY88" fmla="*/ 4116387 h 6858000"/>
              <a:gd name="connsiteX89" fmla="*/ 188115 w 4838076"/>
              <a:gd name="connsiteY89" fmla="*/ 4186237 h 6858000"/>
              <a:gd name="connsiteX90" fmla="*/ 178038 w 4838076"/>
              <a:gd name="connsiteY90" fmla="*/ 4244975 h 6858000"/>
              <a:gd name="connsiteX91" fmla="*/ 167960 w 4838076"/>
              <a:gd name="connsiteY91" fmla="*/ 4297362 h 6858000"/>
              <a:gd name="connsiteX92" fmla="*/ 152844 w 4838076"/>
              <a:gd name="connsiteY92" fmla="*/ 4343400 h 6858000"/>
              <a:gd name="connsiteX93" fmla="*/ 134368 w 4838076"/>
              <a:gd name="connsiteY93" fmla="*/ 4386262 h 6858000"/>
              <a:gd name="connsiteX94" fmla="*/ 115893 w 4838076"/>
              <a:gd name="connsiteY94" fmla="*/ 4424362 h 6858000"/>
              <a:gd name="connsiteX95" fmla="*/ 75583 w 4838076"/>
              <a:gd name="connsiteY95" fmla="*/ 4498975 h 6858000"/>
              <a:gd name="connsiteX96" fmla="*/ 55427 w 4838076"/>
              <a:gd name="connsiteY96" fmla="*/ 4537075 h 6858000"/>
              <a:gd name="connsiteX97" fmla="*/ 38632 w 4838076"/>
              <a:gd name="connsiteY97" fmla="*/ 4579937 h 6858000"/>
              <a:gd name="connsiteX98" fmla="*/ 23515 w 4838076"/>
              <a:gd name="connsiteY98" fmla="*/ 4625975 h 6858000"/>
              <a:gd name="connsiteX99" fmla="*/ 11758 w 4838076"/>
              <a:gd name="connsiteY99" fmla="*/ 4678362 h 6858000"/>
              <a:gd name="connsiteX100" fmla="*/ 3359 w 4838076"/>
              <a:gd name="connsiteY100" fmla="*/ 4738687 h 6858000"/>
              <a:gd name="connsiteX101" fmla="*/ 0 w 4838076"/>
              <a:gd name="connsiteY101" fmla="*/ 4806950 h 6858000"/>
              <a:gd name="connsiteX102" fmla="*/ 3359 w 4838076"/>
              <a:gd name="connsiteY102" fmla="*/ 4875212 h 6858000"/>
              <a:gd name="connsiteX103" fmla="*/ 11758 w 4838076"/>
              <a:gd name="connsiteY103" fmla="*/ 4935537 h 6858000"/>
              <a:gd name="connsiteX104" fmla="*/ 23515 w 4838076"/>
              <a:gd name="connsiteY104" fmla="*/ 4987925 h 6858000"/>
              <a:gd name="connsiteX105" fmla="*/ 38632 w 4838076"/>
              <a:gd name="connsiteY105" fmla="*/ 5033962 h 6858000"/>
              <a:gd name="connsiteX106" fmla="*/ 55427 w 4838076"/>
              <a:gd name="connsiteY106" fmla="*/ 5075237 h 6858000"/>
              <a:gd name="connsiteX107" fmla="*/ 75583 w 4838076"/>
              <a:gd name="connsiteY107" fmla="*/ 5114925 h 6858000"/>
              <a:gd name="connsiteX108" fmla="*/ 95738 w 4838076"/>
              <a:gd name="connsiteY108" fmla="*/ 5149850 h 6858000"/>
              <a:gd name="connsiteX109" fmla="*/ 115893 w 4838076"/>
              <a:gd name="connsiteY109" fmla="*/ 5186362 h 6858000"/>
              <a:gd name="connsiteX110" fmla="*/ 134368 w 4838076"/>
              <a:gd name="connsiteY110" fmla="*/ 5226050 h 6858000"/>
              <a:gd name="connsiteX111" fmla="*/ 152844 w 4838076"/>
              <a:gd name="connsiteY111" fmla="*/ 5268912 h 6858000"/>
              <a:gd name="connsiteX112" fmla="*/ 167960 w 4838076"/>
              <a:gd name="connsiteY112" fmla="*/ 5313362 h 6858000"/>
              <a:gd name="connsiteX113" fmla="*/ 178038 w 4838076"/>
              <a:gd name="connsiteY113" fmla="*/ 5365750 h 6858000"/>
              <a:gd name="connsiteX114" fmla="*/ 188115 w 4838076"/>
              <a:gd name="connsiteY114" fmla="*/ 5426075 h 6858000"/>
              <a:gd name="connsiteX115" fmla="*/ 189795 w 4838076"/>
              <a:gd name="connsiteY115" fmla="*/ 5494337 h 6858000"/>
              <a:gd name="connsiteX116" fmla="*/ 188115 w 4838076"/>
              <a:gd name="connsiteY116" fmla="*/ 5562600 h 6858000"/>
              <a:gd name="connsiteX117" fmla="*/ 178038 w 4838076"/>
              <a:gd name="connsiteY117" fmla="*/ 5622925 h 6858000"/>
              <a:gd name="connsiteX118" fmla="*/ 167960 w 4838076"/>
              <a:gd name="connsiteY118" fmla="*/ 5675312 h 6858000"/>
              <a:gd name="connsiteX119" fmla="*/ 152844 w 4838076"/>
              <a:gd name="connsiteY119" fmla="*/ 5721350 h 6858000"/>
              <a:gd name="connsiteX120" fmla="*/ 134368 w 4838076"/>
              <a:gd name="connsiteY120" fmla="*/ 5762625 h 6858000"/>
              <a:gd name="connsiteX121" fmla="*/ 115893 w 4838076"/>
              <a:gd name="connsiteY121" fmla="*/ 5802312 h 6858000"/>
              <a:gd name="connsiteX122" fmla="*/ 95738 w 4838076"/>
              <a:gd name="connsiteY122" fmla="*/ 5840412 h 6858000"/>
              <a:gd name="connsiteX123" fmla="*/ 75583 w 4838076"/>
              <a:gd name="connsiteY123" fmla="*/ 5876925 h 6858000"/>
              <a:gd name="connsiteX124" fmla="*/ 55427 w 4838076"/>
              <a:gd name="connsiteY124" fmla="*/ 5915025 h 6858000"/>
              <a:gd name="connsiteX125" fmla="*/ 38632 w 4838076"/>
              <a:gd name="connsiteY125" fmla="*/ 5956300 h 6858000"/>
              <a:gd name="connsiteX126" fmla="*/ 23515 w 4838076"/>
              <a:gd name="connsiteY126" fmla="*/ 6003925 h 6858000"/>
              <a:gd name="connsiteX127" fmla="*/ 11758 w 4838076"/>
              <a:gd name="connsiteY127" fmla="*/ 6056312 h 6858000"/>
              <a:gd name="connsiteX128" fmla="*/ 3359 w 4838076"/>
              <a:gd name="connsiteY128" fmla="*/ 6113462 h 6858000"/>
              <a:gd name="connsiteX129" fmla="*/ 0 w 4838076"/>
              <a:gd name="connsiteY129" fmla="*/ 6183312 h 6858000"/>
              <a:gd name="connsiteX130" fmla="*/ 3359 w 4838076"/>
              <a:gd name="connsiteY130" fmla="*/ 6251575 h 6858000"/>
              <a:gd name="connsiteX131" fmla="*/ 11758 w 4838076"/>
              <a:gd name="connsiteY131" fmla="*/ 6311900 h 6858000"/>
              <a:gd name="connsiteX132" fmla="*/ 23515 w 4838076"/>
              <a:gd name="connsiteY132" fmla="*/ 6361112 h 6858000"/>
              <a:gd name="connsiteX133" fmla="*/ 38632 w 4838076"/>
              <a:gd name="connsiteY133" fmla="*/ 6407150 h 6858000"/>
              <a:gd name="connsiteX134" fmla="*/ 55427 w 4838076"/>
              <a:gd name="connsiteY134" fmla="*/ 6448425 h 6858000"/>
              <a:gd name="connsiteX135" fmla="*/ 73903 w 4838076"/>
              <a:gd name="connsiteY135" fmla="*/ 6488112 h 6858000"/>
              <a:gd name="connsiteX136" fmla="*/ 92379 w 4838076"/>
              <a:gd name="connsiteY136" fmla="*/ 6523037 h 6858000"/>
              <a:gd name="connsiteX137" fmla="*/ 112534 w 4838076"/>
              <a:gd name="connsiteY137" fmla="*/ 6561137 h 6858000"/>
              <a:gd name="connsiteX138" fmla="*/ 132689 w 4838076"/>
              <a:gd name="connsiteY138" fmla="*/ 6597650 h 6858000"/>
              <a:gd name="connsiteX139" fmla="*/ 149485 w 4838076"/>
              <a:gd name="connsiteY139" fmla="*/ 6640512 h 6858000"/>
              <a:gd name="connsiteX140" fmla="*/ 166281 w 4838076"/>
              <a:gd name="connsiteY140" fmla="*/ 6683375 h 6858000"/>
              <a:gd name="connsiteX141" fmla="*/ 176358 w 4838076"/>
              <a:gd name="connsiteY141" fmla="*/ 6735762 h 6858000"/>
              <a:gd name="connsiteX142" fmla="*/ 184756 w 4838076"/>
              <a:gd name="connsiteY142" fmla="*/ 6791325 h 6858000"/>
              <a:gd name="connsiteX143" fmla="*/ 189795 w 4838076"/>
              <a:gd name="connsiteY143" fmla="*/ 6858000 h 6858000"/>
              <a:gd name="connsiteX144" fmla="*/ 334173 w 4838076"/>
              <a:gd name="connsiteY144" fmla="*/ 6858000 h 6858000"/>
              <a:gd name="connsiteX145" fmla="*/ 334174 w 4838076"/>
              <a:gd name="connsiteY145" fmla="*/ 6858000 h 6858000"/>
              <a:gd name="connsiteX146" fmla="*/ 3459219 w 4838076"/>
              <a:gd name="connsiteY146" fmla="*/ 6858000 h 6858000"/>
              <a:gd name="connsiteX147" fmla="*/ 4417162 w 4838076"/>
              <a:gd name="connsiteY147" fmla="*/ 6858000 h 6858000"/>
              <a:gd name="connsiteX148" fmla="*/ 4838076 w 4838076"/>
              <a:gd name="connsiteY14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</a:cxnLst>
            <a:rect l="l" t="t" r="r" b="b"/>
            <a:pathLst>
              <a:path w="4838076" h="6858000">
                <a:moveTo>
                  <a:pt x="4838076" y="0"/>
                </a:moveTo>
                <a:lnTo>
                  <a:pt x="4417162" y="0"/>
                </a:lnTo>
                <a:lnTo>
                  <a:pt x="3459219" y="0"/>
                </a:ln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3459219" y="6858000"/>
                </a:lnTo>
                <a:lnTo>
                  <a:pt x="4417162" y="6858000"/>
                </a:lnTo>
                <a:lnTo>
                  <a:pt x="4838076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E10EAE-2AD4-429C-AEA5-7A637688CDB5}"/>
              </a:ext>
            </a:extLst>
          </p:cNvPr>
          <p:cNvSpPr txBox="1"/>
          <p:nvPr/>
        </p:nvSpPr>
        <p:spPr>
          <a:xfrm>
            <a:off x="385482" y="2286000"/>
            <a:ext cx="4258808" cy="384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4000" b="1" dirty="0">
                <a:solidFill>
                  <a:schemeClr val="bg1">
                    <a:alpha val="60000"/>
                  </a:schemeClr>
                </a:solidFill>
                <a:latin typeface="Calisto MT (Headings)"/>
              </a:rPr>
              <a:t>Configuration of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4000" b="1" dirty="0">
                <a:solidFill>
                  <a:schemeClr val="bg1">
                    <a:alpha val="60000"/>
                  </a:schemeClr>
                </a:solidFill>
                <a:latin typeface="Calisto MT (Headings)"/>
              </a:rPr>
              <a:t> I/O &amp; Interrupts &amp; ADC</a:t>
            </a:r>
            <a:endParaRPr lang="en-US" sz="4000" dirty="0">
              <a:solidFill>
                <a:schemeClr val="bg1">
                  <a:alpha val="60000"/>
                </a:schemeClr>
              </a:solidFill>
              <a:latin typeface="Calisto MT (Headings)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A7789DA-37D2-444D-8A65-036F57C313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3648" y="643469"/>
            <a:ext cx="4428994" cy="5571062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40B9289-35FE-4F5C-AA0F-51720F66A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15803" y="6375679"/>
            <a:ext cx="4450156" cy="34579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Ensure Sterilization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35DDC11-A561-451A-BA3E-C56F39558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65474" y="6375679"/>
            <a:ext cx="1059763" cy="34579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A21EE9-099A-4FC7-BC45-6D9BE555D32C}" type="slidenum">
              <a:rPr lang="en-US">
                <a:solidFill>
                  <a:schemeClr val="tx1">
                    <a:alpha val="60000"/>
                  </a:schemeClr>
                </a:solidFill>
              </a:rPr>
              <a:pPr>
                <a:spcAft>
                  <a:spcPts val="600"/>
                </a:spcAft>
              </a:pPr>
              <a:t>15</a:t>
            </a:fld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90808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C232B152-3720-4D3B-97ED-45CE5483F1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1BAB570-FF10-4E96-8A3F-FA9804702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693698" cy="6858000"/>
          </a:xfrm>
          <a:custGeom>
            <a:avLst/>
            <a:gdLst>
              <a:gd name="connsiteX0" fmla="*/ 0 w 4693698"/>
              <a:gd name="connsiteY0" fmla="*/ 0 h 6858000"/>
              <a:gd name="connsiteX1" fmla="*/ 420914 w 4693698"/>
              <a:gd name="connsiteY1" fmla="*/ 0 h 6858000"/>
              <a:gd name="connsiteX2" fmla="*/ 1582057 w 4693698"/>
              <a:gd name="connsiteY2" fmla="*/ 0 h 6858000"/>
              <a:gd name="connsiteX3" fmla="*/ 4503903 w 4693698"/>
              <a:gd name="connsiteY3" fmla="*/ 0 h 6858000"/>
              <a:gd name="connsiteX4" fmla="*/ 4508943 w 4693698"/>
              <a:gd name="connsiteY4" fmla="*/ 66675 h 6858000"/>
              <a:gd name="connsiteX5" fmla="*/ 4517340 w 4693698"/>
              <a:gd name="connsiteY5" fmla="*/ 122237 h 6858000"/>
              <a:gd name="connsiteX6" fmla="*/ 4527418 w 4693698"/>
              <a:gd name="connsiteY6" fmla="*/ 174625 h 6858000"/>
              <a:gd name="connsiteX7" fmla="*/ 4544214 w 4693698"/>
              <a:gd name="connsiteY7" fmla="*/ 217487 h 6858000"/>
              <a:gd name="connsiteX8" fmla="*/ 4561010 w 4693698"/>
              <a:gd name="connsiteY8" fmla="*/ 260350 h 6858000"/>
              <a:gd name="connsiteX9" fmla="*/ 4581165 w 4693698"/>
              <a:gd name="connsiteY9" fmla="*/ 296862 h 6858000"/>
              <a:gd name="connsiteX10" fmla="*/ 4601320 w 4693698"/>
              <a:gd name="connsiteY10" fmla="*/ 334962 h 6858000"/>
              <a:gd name="connsiteX11" fmla="*/ 4619796 w 4693698"/>
              <a:gd name="connsiteY11" fmla="*/ 369887 h 6858000"/>
              <a:gd name="connsiteX12" fmla="*/ 4638271 w 4693698"/>
              <a:gd name="connsiteY12" fmla="*/ 409575 h 6858000"/>
              <a:gd name="connsiteX13" fmla="*/ 4655067 w 4693698"/>
              <a:gd name="connsiteY13" fmla="*/ 450850 h 6858000"/>
              <a:gd name="connsiteX14" fmla="*/ 4670184 w 4693698"/>
              <a:gd name="connsiteY14" fmla="*/ 496887 h 6858000"/>
              <a:gd name="connsiteX15" fmla="*/ 4681941 w 4693698"/>
              <a:gd name="connsiteY15" fmla="*/ 546100 h 6858000"/>
              <a:gd name="connsiteX16" fmla="*/ 4690339 w 4693698"/>
              <a:gd name="connsiteY16" fmla="*/ 606425 h 6858000"/>
              <a:gd name="connsiteX17" fmla="*/ 4693698 w 4693698"/>
              <a:gd name="connsiteY17" fmla="*/ 673100 h 6858000"/>
              <a:gd name="connsiteX18" fmla="*/ 4690339 w 4693698"/>
              <a:gd name="connsiteY18" fmla="*/ 744537 h 6858000"/>
              <a:gd name="connsiteX19" fmla="*/ 4681941 w 4693698"/>
              <a:gd name="connsiteY19" fmla="*/ 801687 h 6858000"/>
              <a:gd name="connsiteX20" fmla="*/ 4670184 w 4693698"/>
              <a:gd name="connsiteY20" fmla="*/ 854075 h 6858000"/>
              <a:gd name="connsiteX21" fmla="*/ 4655067 w 4693698"/>
              <a:gd name="connsiteY21" fmla="*/ 901700 h 6858000"/>
              <a:gd name="connsiteX22" fmla="*/ 4638271 w 4693698"/>
              <a:gd name="connsiteY22" fmla="*/ 942975 h 6858000"/>
              <a:gd name="connsiteX23" fmla="*/ 4618116 w 4693698"/>
              <a:gd name="connsiteY23" fmla="*/ 981075 h 6858000"/>
              <a:gd name="connsiteX24" fmla="*/ 4597961 w 4693698"/>
              <a:gd name="connsiteY24" fmla="*/ 1017587 h 6858000"/>
              <a:gd name="connsiteX25" fmla="*/ 4577806 w 4693698"/>
              <a:gd name="connsiteY25" fmla="*/ 1055687 h 6858000"/>
              <a:gd name="connsiteX26" fmla="*/ 4559330 w 4693698"/>
              <a:gd name="connsiteY26" fmla="*/ 1095375 h 6858000"/>
              <a:gd name="connsiteX27" fmla="*/ 4540854 w 4693698"/>
              <a:gd name="connsiteY27" fmla="*/ 1136650 h 6858000"/>
              <a:gd name="connsiteX28" fmla="*/ 4525739 w 4693698"/>
              <a:gd name="connsiteY28" fmla="*/ 1182687 h 6858000"/>
              <a:gd name="connsiteX29" fmla="*/ 4515661 w 4693698"/>
              <a:gd name="connsiteY29" fmla="*/ 1235075 h 6858000"/>
              <a:gd name="connsiteX30" fmla="*/ 4505583 w 4693698"/>
              <a:gd name="connsiteY30" fmla="*/ 1295400 h 6858000"/>
              <a:gd name="connsiteX31" fmla="*/ 4503903 w 4693698"/>
              <a:gd name="connsiteY31" fmla="*/ 1363662 h 6858000"/>
              <a:gd name="connsiteX32" fmla="*/ 4505583 w 4693698"/>
              <a:gd name="connsiteY32" fmla="*/ 1431925 h 6858000"/>
              <a:gd name="connsiteX33" fmla="*/ 4515661 w 4693698"/>
              <a:gd name="connsiteY33" fmla="*/ 1492250 h 6858000"/>
              <a:gd name="connsiteX34" fmla="*/ 4525739 w 4693698"/>
              <a:gd name="connsiteY34" fmla="*/ 1544637 h 6858000"/>
              <a:gd name="connsiteX35" fmla="*/ 4540854 w 4693698"/>
              <a:gd name="connsiteY35" fmla="*/ 1589087 h 6858000"/>
              <a:gd name="connsiteX36" fmla="*/ 4559330 w 4693698"/>
              <a:gd name="connsiteY36" fmla="*/ 1631950 h 6858000"/>
              <a:gd name="connsiteX37" fmla="*/ 4577806 w 4693698"/>
              <a:gd name="connsiteY37" fmla="*/ 1671637 h 6858000"/>
              <a:gd name="connsiteX38" fmla="*/ 4597961 w 4693698"/>
              <a:gd name="connsiteY38" fmla="*/ 1708150 h 6858000"/>
              <a:gd name="connsiteX39" fmla="*/ 4618116 w 4693698"/>
              <a:gd name="connsiteY39" fmla="*/ 1743075 h 6858000"/>
              <a:gd name="connsiteX40" fmla="*/ 4638271 w 4693698"/>
              <a:gd name="connsiteY40" fmla="*/ 1782762 h 6858000"/>
              <a:gd name="connsiteX41" fmla="*/ 4655067 w 4693698"/>
              <a:gd name="connsiteY41" fmla="*/ 1824037 h 6858000"/>
              <a:gd name="connsiteX42" fmla="*/ 4670184 w 4693698"/>
              <a:gd name="connsiteY42" fmla="*/ 1870075 h 6858000"/>
              <a:gd name="connsiteX43" fmla="*/ 4681941 w 4693698"/>
              <a:gd name="connsiteY43" fmla="*/ 1922462 h 6858000"/>
              <a:gd name="connsiteX44" fmla="*/ 4690339 w 4693698"/>
              <a:gd name="connsiteY44" fmla="*/ 1982787 h 6858000"/>
              <a:gd name="connsiteX45" fmla="*/ 4693698 w 4693698"/>
              <a:gd name="connsiteY45" fmla="*/ 2051050 h 6858000"/>
              <a:gd name="connsiteX46" fmla="*/ 4690339 w 4693698"/>
              <a:gd name="connsiteY46" fmla="*/ 2119312 h 6858000"/>
              <a:gd name="connsiteX47" fmla="*/ 4681941 w 4693698"/>
              <a:gd name="connsiteY47" fmla="*/ 2179637 h 6858000"/>
              <a:gd name="connsiteX48" fmla="*/ 4670184 w 4693698"/>
              <a:gd name="connsiteY48" fmla="*/ 2232025 h 6858000"/>
              <a:gd name="connsiteX49" fmla="*/ 4655067 w 4693698"/>
              <a:gd name="connsiteY49" fmla="*/ 2278062 h 6858000"/>
              <a:gd name="connsiteX50" fmla="*/ 4638271 w 4693698"/>
              <a:gd name="connsiteY50" fmla="*/ 2319337 h 6858000"/>
              <a:gd name="connsiteX51" fmla="*/ 4618116 w 4693698"/>
              <a:gd name="connsiteY51" fmla="*/ 2359025 h 6858000"/>
              <a:gd name="connsiteX52" fmla="*/ 4597961 w 4693698"/>
              <a:gd name="connsiteY52" fmla="*/ 2395537 h 6858000"/>
              <a:gd name="connsiteX53" fmla="*/ 4577806 w 4693698"/>
              <a:gd name="connsiteY53" fmla="*/ 2433637 h 6858000"/>
              <a:gd name="connsiteX54" fmla="*/ 4559330 w 4693698"/>
              <a:gd name="connsiteY54" fmla="*/ 2471737 h 6858000"/>
              <a:gd name="connsiteX55" fmla="*/ 4540854 w 4693698"/>
              <a:gd name="connsiteY55" fmla="*/ 2513012 h 6858000"/>
              <a:gd name="connsiteX56" fmla="*/ 4525739 w 4693698"/>
              <a:gd name="connsiteY56" fmla="*/ 2560637 h 6858000"/>
              <a:gd name="connsiteX57" fmla="*/ 4515661 w 4693698"/>
              <a:gd name="connsiteY57" fmla="*/ 2613025 h 6858000"/>
              <a:gd name="connsiteX58" fmla="*/ 4505583 w 4693698"/>
              <a:gd name="connsiteY58" fmla="*/ 2671762 h 6858000"/>
              <a:gd name="connsiteX59" fmla="*/ 4503903 w 4693698"/>
              <a:gd name="connsiteY59" fmla="*/ 2741612 h 6858000"/>
              <a:gd name="connsiteX60" fmla="*/ 4505583 w 4693698"/>
              <a:gd name="connsiteY60" fmla="*/ 2809875 h 6858000"/>
              <a:gd name="connsiteX61" fmla="*/ 4515661 w 4693698"/>
              <a:gd name="connsiteY61" fmla="*/ 2868612 h 6858000"/>
              <a:gd name="connsiteX62" fmla="*/ 4525739 w 4693698"/>
              <a:gd name="connsiteY62" fmla="*/ 2922587 h 6858000"/>
              <a:gd name="connsiteX63" fmla="*/ 4540854 w 4693698"/>
              <a:gd name="connsiteY63" fmla="*/ 2967037 h 6858000"/>
              <a:gd name="connsiteX64" fmla="*/ 4559330 w 4693698"/>
              <a:gd name="connsiteY64" fmla="*/ 3009900 h 6858000"/>
              <a:gd name="connsiteX65" fmla="*/ 4577806 w 4693698"/>
              <a:gd name="connsiteY65" fmla="*/ 3046412 h 6858000"/>
              <a:gd name="connsiteX66" fmla="*/ 4597961 w 4693698"/>
              <a:gd name="connsiteY66" fmla="*/ 3084512 h 6858000"/>
              <a:gd name="connsiteX67" fmla="*/ 4618116 w 4693698"/>
              <a:gd name="connsiteY67" fmla="*/ 3121025 h 6858000"/>
              <a:gd name="connsiteX68" fmla="*/ 4638271 w 4693698"/>
              <a:gd name="connsiteY68" fmla="*/ 3160712 h 6858000"/>
              <a:gd name="connsiteX69" fmla="*/ 4655067 w 4693698"/>
              <a:gd name="connsiteY69" fmla="*/ 3201987 h 6858000"/>
              <a:gd name="connsiteX70" fmla="*/ 4670184 w 4693698"/>
              <a:gd name="connsiteY70" fmla="*/ 3248025 h 6858000"/>
              <a:gd name="connsiteX71" fmla="*/ 4681941 w 4693698"/>
              <a:gd name="connsiteY71" fmla="*/ 3300412 h 6858000"/>
              <a:gd name="connsiteX72" fmla="*/ 4690339 w 4693698"/>
              <a:gd name="connsiteY72" fmla="*/ 3360737 h 6858000"/>
              <a:gd name="connsiteX73" fmla="*/ 4693698 w 4693698"/>
              <a:gd name="connsiteY73" fmla="*/ 3427412 h 6858000"/>
              <a:gd name="connsiteX74" fmla="*/ 4690339 w 4693698"/>
              <a:gd name="connsiteY74" fmla="*/ 3497262 h 6858000"/>
              <a:gd name="connsiteX75" fmla="*/ 4681941 w 4693698"/>
              <a:gd name="connsiteY75" fmla="*/ 3557587 h 6858000"/>
              <a:gd name="connsiteX76" fmla="*/ 4670184 w 4693698"/>
              <a:gd name="connsiteY76" fmla="*/ 3609975 h 6858000"/>
              <a:gd name="connsiteX77" fmla="*/ 4655067 w 4693698"/>
              <a:gd name="connsiteY77" fmla="*/ 3656012 h 6858000"/>
              <a:gd name="connsiteX78" fmla="*/ 4638271 w 4693698"/>
              <a:gd name="connsiteY78" fmla="*/ 3697287 h 6858000"/>
              <a:gd name="connsiteX79" fmla="*/ 4618116 w 4693698"/>
              <a:gd name="connsiteY79" fmla="*/ 3736975 h 6858000"/>
              <a:gd name="connsiteX80" fmla="*/ 4577806 w 4693698"/>
              <a:gd name="connsiteY80" fmla="*/ 3811587 h 6858000"/>
              <a:gd name="connsiteX81" fmla="*/ 4559330 w 4693698"/>
              <a:gd name="connsiteY81" fmla="*/ 3848100 h 6858000"/>
              <a:gd name="connsiteX82" fmla="*/ 4540854 w 4693698"/>
              <a:gd name="connsiteY82" fmla="*/ 3890962 h 6858000"/>
              <a:gd name="connsiteX83" fmla="*/ 4525739 w 4693698"/>
              <a:gd name="connsiteY83" fmla="*/ 3935412 h 6858000"/>
              <a:gd name="connsiteX84" fmla="*/ 4515661 w 4693698"/>
              <a:gd name="connsiteY84" fmla="*/ 3987800 h 6858000"/>
              <a:gd name="connsiteX85" fmla="*/ 4505583 w 4693698"/>
              <a:gd name="connsiteY85" fmla="*/ 4048125 h 6858000"/>
              <a:gd name="connsiteX86" fmla="*/ 4503903 w 4693698"/>
              <a:gd name="connsiteY86" fmla="*/ 4116387 h 6858000"/>
              <a:gd name="connsiteX87" fmla="*/ 4505583 w 4693698"/>
              <a:gd name="connsiteY87" fmla="*/ 4186237 h 6858000"/>
              <a:gd name="connsiteX88" fmla="*/ 4515661 w 4693698"/>
              <a:gd name="connsiteY88" fmla="*/ 4244975 h 6858000"/>
              <a:gd name="connsiteX89" fmla="*/ 4525739 w 4693698"/>
              <a:gd name="connsiteY89" fmla="*/ 4297362 h 6858000"/>
              <a:gd name="connsiteX90" fmla="*/ 4540854 w 4693698"/>
              <a:gd name="connsiteY90" fmla="*/ 4343400 h 6858000"/>
              <a:gd name="connsiteX91" fmla="*/ 4559330 w 4693698"/>
              <a:gd name="connsiteY91" fmla="*/ 4386262 h 6858000"/>
              <a:gd name="connsiteX92" fmla="*/ 4577806 w 4693698"/>
              <a:gd name="connsiteY92" fmla="*/ 4424362 h 6858000"/>
              <a:gd name="connsiteX93" fmla="*/ 4618116 w 4693698"/>
              <a:gd name="connsiteY93" fmla="*/ 4498975 h 6858000"/>
              <a:gd name="connsiteX94" fmla="*/ 4638271 w 4693698"/>
              <a:gd name="connsiteY94" fmla="*/ 4537075 h 6858000"/>
              <a:gd name="connsiteX95" fmla="*/ 4655067 w 4693698"/>
              <a:gd name="connsiteY95" fmla="*/ 4579937 h 6858000"/>
              <a:gd name="connsiteX96" fmla="*/ 4670184 w 4693698"/>
              <a:gd name="connsiteY96" fmla="*/ 4625975 h 6858000"/>
              <a:gd name="connsiteX97" fmla="*/ 4681941 w 4693698"/>
              <a:gd name="connsiteY97" fmla="*/ 4678362 h 6858000"/>
              <a:gd name="connsiteX98" fmla="*/ 4690339 w 4693698"/>
              <a:gd name="connsiteY98" fmla="*/ 4738687 h 6858000"/>
              <a:gd name="connsiteX99" fmla="*/ 4693698 w 4693698"/>
              <a:gd name="connsiteY99" fmla="*/ 4806950 h 6858000"/>
              <a:gd name="connsiteX100" fmla="*/ 4690339 w 4693698"/>
              <a:gd name="connsiteY100" fmla="*/ 4875212 h 6858000"/>
              <a:gd name="connsiteX101" fmla="*/ 4681941 w 4693698"/>
              <a:gd name="connsiteY101" fmla="*/ 4935537 h 6858000"/>
              <a:gd name="connsiteX102" fmla="*/ 4670184 w 4693698"/>
              <a:gd name="connsiteY102" fmla="*/ 4987925 h 6858000"/>
              <a:gd name="connsiteX103" fmla="*/ 4655067 w 4693698"/>
              <a:gd name="connsiteY103" fmla="*/ 5033962 h 6858000"/>
              <a:gd name="connsiteX104" fmla="*/ 4638271 w 4693698"/>
              <a:gd name="connsiteY104" fmla="*/ 5075237 h 6858000"/>
              <a:gd name="connsiteX105" fmla="*/ 4618116 w 4693698"/>
              <a:gd name="connsiteY105" fmla="*/ 5114925 h 6858000"/>
              <a:gd name="connsiteX106" fmla="*/ 4597961 w 4693698"/>
              <a:gd name="connsiteY106" fmla="*/ 5149850 h 6858000"/>
              <a:gd name="connsiteX107" fmla="*/ 4577806 w 4693698"/>
              <a:gd name="connsiteY107" fmla="*/ 5186362 h 6858000"/>
              <a:gd name="connsiteX108" fmla="*/ 4559330 w 4693698"/>
              <a:gd name="connsiteY108" fmla="*/ 5226050 h 6858000"/>
              <a:gd name="connsiteX109" fmla="*/ 4540854 w 4693698"/>
              <a:gd name="connsiteY109" fmla="*/ 5268912 h 6858000"/>
              <a:gd name="connsiteX110" fmla="*/ 4525739 w 4693698"/>
              <a:gd name="connsiteY110" fmla="*/ 5313362 h 6858000"/>
              <a:gd name="connsiteX111" fmla="*/ 4515661 w 4693698"/>
              <a:gd name="connsiteY111" fmla="*/ 5365750 h 6858000"/>
              <a:gd name="connsiteX112" fmla="*/ 4505583 w 4693698"/>
              <a:gd name="connsiteY112" fmla="*/ 5426075 h 6858000"/>
              <a:gd name="connsiteX113" fmla="*/ 4503903 w 4693698"/>
              <a:gd name="connsiteY113" fmla="*/ 5494337 h 6858000"/>
              <a:gd name="connsiteX114" fmla="*/ 4505583 w 4693698"/>
              <a:gd name="connsiteY114" fmla="*/ 5562600 h 6858000"/>
              <a:gd name="connsiteX115" fmla="*/ 4515661 w 4693698"/>
              <a:gd name="connsiteY115" fmla="*/ 5622925 h 6858000"/>
              <a:gd name="connsiteX116" fmla="*/ 4525739 w 4693698"/>
              <a:gd name="connsiteY116" fmla="*/ 5675312 h 6858000"/>
              <a:gd name="connsiteX117" fmla="*/ 4540854 w 4693698"/>
              <a:gd name="connsiteY117" fmla="*/ 5721350 h 6858000"/>
              <a:gd name="connsiteX118" fmla="*/ 4559330 w 4693698"/>
              <a:gd name="connsiteY118" fmla="*/ 5762625 h 6858000"/>
              <a:gd name="connsiteX119" fmla="*/ 4577806 w 4693698"/>
              <a:gd name="connsiteY119" fmla="*/ 5802312 h 6858000"/>
              <a:gd name="connsiteX120" fmla="*/ 4597961 w 4693698"/>
              <a:gd name="connsiteY120" fmla="*/ 5840412 h 6858000"/>
              <a:gd name="connsiteX121" fmla="*/ 4618116 w 4693698"/>
              <a:gd name="connsiteY121" fmla="*/ 5876925 h 6858000"/>
              <a:gd name="connsiteX122" fmla="*/ 4638271 w 4693698"/>
              <a:gd name="connsiteY122" fmla="*/ 5915025 h 6858000"/>
              <a:gd name="connsiteX123" fmla="*/ 4655067 w 4693698"/>
              <a:gd name="connsiteY123" fmla="*/ 5956300 h 6858000"/>
              <a:gd name="connsiteX124" fmla="*/ 4670184 w 4693698"/>
              <a:gd name="connsiteY124" fmla="*/ 6003925 h 6858000"/>
              <a:gd name="connsiteX125" fmla="*/ 4681941 w 4693698"/>
              <a:gd name="connsiteY125" fmla="*/ 6056312 h 6858000"/>
              <a:gd name="connsiteX126" fmla="*/ 4690339 w 4693698"/>
              <a:gd name="connsiteY126" fmla="*/ 6113462 h 6858000"/>
              <a:gd name="connsiteX127" fmla="*/ 4693698 w 4693698"/>
              <a:gd name="connsiteY127" fmla="*/ 6183312 h 6858000"/>
              <a:gd name="connsiteX128" fmla="*/ 4690339 w 4693698"/>
              <a:gd name="connsiteY128" fmla="*/ 6251575 h 6858000"/>
              <a:gd name="connsiteX129" fmla="*/ 4681941 w 4693698"/>
              <a:gd name="connsiteY129" fmla="*/ 6311900 h 6858000"/>
              <a:gd name="connsiteX130" fmla="*/ 4670184 w 4693698"/>
              <a:gd name="connsiteY130" fmla="*/ 6361112 h 6858000"/>
              <a:gd name="connsiteX131" fmla="*/ 4655067 w 4693698"/>
              <a:gd name="connsiteY131" fmla="*/ 6407150 h 6858000"/>
              <a:gd name="connsiteX132" fmla="*/ 4638271 w 4693698"/>
              <a:gd name="connsiteY132" fmla="*/ 6448425 h 6858000"/>
              <a:gd name="connsiteX133" fmla="*/ 4619796 w 4693698"/>
              <a:gd name="connsiteY133" fmla="*/ 6488112 h 6858000"/>
              <a:gd name="connsiteX134" fmla="*/ 4601320 w 4693698"/>
              <a:gd name="connsiteY134" fmla="*/ 6523037 h 6858000"/>
              <a:gd name="connsiteX135" fmla="*/ 4581165 w 4693698"/>
              <a:gd name="connsiteY135" fmla="*/ 6561137 h 6858000"/>
              <a:gd name="connsiteX136" fmla="*/ 4561010 w 4693698"/>
              <a:gd name="connsiteY136" fmla="*/ 6597650 h 6858000"/>
              <a:gd name="connsiteX137" fmla="*/ 4544214 w 4693698"/>
              <a:gd name="connsiteY137" fmla="*/ 6640512 h 6858000"/>
              <a:gd name="connsiteX138" fmla="*/ 4527418 w 4693698"/>
              <a:gd name="connsiteY138" fmla="*/ 6683375 h 6858000"/>
              <a:gd name="connsiteX139" fmla="*/ 4517340 w 4693698"/>
              <a:gd name="connsiteY139" fmla="*/ 6735762 h 6858000"/>
              <a:gd name="connsiteX140" fmla="*/ 4508943 w 4693698"/>
              <a:gd name="connsiteY140" fmla="*/ 6791325 h 6858000"/>
              <a:gd name="connsiteX141" fmla="*/ 4503903 w 4693698"/>
              <a:gd name="connsiteY141" fmla="*/ 6858000 h 6858000"/>
              <a:gd name="connsiteX142" fmla="*/ 1582057 w 4693698"/>
              <a:gd name="connsiteY142" fmla="*/ 6858000 h 6858000"/>
              <a:gd name="connsiteX143" fmla="*/ 420914 w 4693698"/>
              <a:gd name="connsiteY143" fmla="*/ 6858000 h 6858000"/>
              <a:gd name="connsiteX144" fmla="*/ 0 w 4693698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693698" h="6858000">
                <a:moveTo>
                  <a:pt x="0" y="0"/>
                </a:moveTo>
                <a:lnTo>
                  <a:pt x="420914" y="0"/>
                </a:lnTo>
                <a:lnTo>
                  <a:pt x="1582057" y="0"/>
                </a:lnTo>
                <a:lnTo>
                  <a:pt x="4503903" y="0"/>
                </a:lnTo>
                <a:lnTo>
                  <a:pt x="4508943" y="66675"/>
                </a:lnTo>
                <a:lnTo>
                  <a:pt x="4517340" y="122237"/>
                </a:lnTo>
                <a:lnTo>
                  <a:pt x="4527418" y="174625"/>
                </a:lnTo>
                <a:lnTo>
                  <a:pt x="4544214" y="217487"/>
                </a:lnTo>
                <a:lnTo>
                  <a:pt x="4561010" y="260350"/>
                </a:lnTo>
                <a:lnTo>
                  <a:pt x="4581165" y="296862"/>
                </a:lnTo>
                <a:lnTo>
                  <a:pt x="4601320" y="334962"/>
                </a:lnTo>
                <a:lnTo>
                  <a:pt x="4619796" y="369887"/>
                </a:lnTo>
                <a:lnTo>
                  <a:pt x="4638271" y="409575"/>
                </a:lnTo>
                <a:lnTo>
                  <a:pt x="4655067" y="450850"/>
                </a:lnTo>
                <a:lnTo>
                  <a:pt x="4670184" y="496887"/>
                </a:lnTo>
                <a:lnTo>
                  <a:pt x="4681941" y="546100"/>
                </a:lnTo>
                <a:lnTo>
                  <a:pt x="4690339" y="606425"/>
                </a:lnTo>
                <a:lnTo>
                  <a:pt x="4693698" y="673100"/>
                </a:lnTo>
                <a:lnTo>
                  <a:pt x="4690339" y="744537"/>
                </a:lnTo>
                <a:lnTo>
                  <a:pt x="4681941" y="801687"/>
                </a:lnTo>
                <a:lnTo>
                  <a:pt x="4670184" y="854075"/>
                </a:lnTo>
                <a:lnTo>
                  <a:pt x="4655067" y="901700"/>
                </a:lnTo>
                <a:lnTo>
                  <a:pt x="4638271" y="942975"/>
                </a:lnTo>
                <a:lnTo>
                  <a:pt x="4618116" y="981075"/>
                </a:lnTo>
                <a:lnTo>
                  <a:pt x="4597961" y="1017587"/>
                </a:lnTo>
                <a:lnTo>
                  <a:pt x="4577806" y="1055687"/>
                </a:lnTo>
                <a:lnTo>
                  <a:pt x="4559330" y="1095375"/>
                </a:lnTo>
                <a:lnTo>
                  <a:pt x="4540854" y="1136650"/>
                </a:lnTo>
                <a:lnTo>
                  <a:pt x="4525739" y="1182687"/>
                </a:lnTo>
                <a:lnTo>
                  <a:pt x="4515661" y="1235075"/>
                </a:lnTo>
                <a:lnTo>
                  <a:pt x="4505583" y="1295400"/>
                </a:lnTo>
                <a:lnTo>
                  <a:pt x="4503903" y="1363662"/>
                </a:lnTo>
                <a:lnTo>
                  <a:pt x="4505583" y="1431925"/>
                </a:lnTo>
                <a:lnTo>
                  <a:pt x="4515661" y="1492250"/>
                </a:lnTo>
                <a:lnTo>
                  <a:pt x="4525739" y="1544637"/>
                </a:lnTo>
                <a:lnTo>
                  <a:pt x="4540854" y="1589087"/>
                </a:lnTo>
                <a:lnTo>
                  <a:pt x="4559330" y="1631950"/>
                </a:lnTo>
                <a:lnTo>
                  <a:pt x="4577806" y="1671637"/>
                </a:lnTo>
                <a:lnTo>
                  <a:pt x="4597961" y="1708150"/>
                </a:lnTo>
                <a:lnTo>
                  <a:pt x="4618116" y="1743075"/>
                </a:lnTo>
                <a:lnTo>
                  <a:pt x="4638271" y="1782762"/>
                </a:lnTo>
                <a:lnTo>
                  <a:pt x="4655067" y="1824037"/>
                </a:lnTo>
                <a:lnTo>
                  <a:pt x="4670184" y="1870075"/>
                </a:lnTo>
                <a:lnTo>
                  <a:pt x="4681941" y="1922462"/>
                </a:lnTo>
                <a:lnTo>
                  <a:pt x="4690339" y="1982787"/>
                </a:lnTo>
                <a:lnTo>
                  <a:pt x="4693698" y="2051050"/>
                </a:lnTo>
                <a:lnTo>
                  <a:pt x="4690339" y="2119312"/>
                </a:lnTo>
                <a:lnTo>
                  <a:pt x="4681941" y="2179637"/>
                </a:lnTo>
                <a:lnTo>
                  <a:pt x="4670184" y="2232025"/>
                </a:lnTo>
                <a:lnTo>
                  <a:pt x="4655067" y="2278062"/>
                </a:lnTo>
                <a:lnTo>
                  <a:pt x="4638271" y="2319337"/>
                </a:lnTo>
                <a:lnTo>
                  <a:pt x="4618116" y="2359025"/>
                </a:lnTo>
                <a:lnTo>
                  <a:pt x="4597961" y="2395537"/>
                </a:lnTo>
                <a:lnTo>
                  <a:pt x="4577806" y="2433637"/>
                </a:lnTo>
                <a:lnTo>
                  <a:pt x="4559330" y="2471737"/>
                </a:lnTo>
                <a:lnTo>
                  <a:pt x="4540854" y="2513012"/>
                </a:lnTo>
                <a:lnTo>
                  <a:pt x="4525739" y="2560637"/>
                </a:lnTo>
                <a:lnTo>
                  <a:pt x="4515661" y="2613025"/>
                </a:lnTo>
                <a:lnTo>
                  <a:pt x="4505583" y="2671762"/>
                </a:lnTo>
                <a:lnTo>
                  <a:pt x="4503903" y="2741612"/>
                </a:lnTo>
                <a:lnTo>
                  <a:pt x="4505583" y="2809875"/>
                </a:lnTo>
                <a:lnTo>
                  <a:pt x="4515661" y="2868612"/>
                </a:lnTo>
                <a:lnTo>
                  <a:pt x="4525739" y="2922587"/>
                </a:lnTo>
                <a:lnTo>
                  <a:pt x="4540854" y="2967037"/>
                </a:lnTo>
                <a:lnTo>
                  <a:pt x="4559330" y="3009900"/>
                </a:lnTo>
                <a:lnTo>
                  <a:pt x="4577806" y="3046412"/>
                </a:lnTo>
                <a:lnTo>
                  <a:pt x="4597961" y="3084512"/>
                </a:lnTo>
                <a:lnTo>
                  <a:pt x="4618116" y="3121025"/>
                </a:lnTo>
                <a:lnTo>
                  <a:pt x="4638271" y="3160712"/>
                </a:lnTo>
                <a:lnTo>
                  <a:pt x="4655067" y="3201987"/>
                </a:lnTo>
                <a:lnTo>
                  <a:pt x="4670184" y="3248025"/>
                </a:lnTo>
                <a:lnTo>
                  <a:pt x="4681941" y="3300412"/>
                </a:lnTo>
                <a:lnTo>
                  <a:pt x="4690339" y="3360737"/>
                </a:lnTo>
                <a:lnTo>
                  <a:pt x="4693698" y="3427412"/>
                </a:lnTo>
                <a:lnTo>
                  <a:pt x="4690339" y="3497262"/>
                </a:lnTo>
                <a:lnTo>
                  <a:pt x="4681941" y="3557587"/>
                </a:lnTo>
                <a:lnTo>
                  <a:pt x="4670184" y="3609975"/>
                </a:lnTo>
                <a:lnTo>
                  <a:pt x="4655067" y="3656012"/>
                </a:lnTo>
                <a:lnTo>
                  <a:pt x="4638271" y="3697287"/>
                </a:lnTo>
                <a:lnTo>
                  <a:pt x="4618116" y="3736975"/>
                </a:lnTo>
                <a:lnTo>
                  <a:pt x="4577806" y="3811587"/>
                </a:lnTo>
                <a:lnTo>
                  <a:pt x="4559330" y="3848100"/>
                </a:lnTo>
                <a:lnTo>
                  <a:pt x="4540854" y="3890962"/>
                </a:lnTo>
                <a:lnTo>
                  <a:pt x="4525739" y="3935412"/>
                </a:lnTo>
                <a:lnTo>
                  <a:pt x="4515661" y="3987800"/>
                </a:lnTo>
                <a:lnTo>
                  <a:pt x="4505583" y="4048125"/>
                </a:lnTo>
                <a:lnTo>
                  <a:pt x="4503903" y="4116387"/>
                </a:lnTo>
                <a:lnTo>
                  <a:pt x="4505583" y="4186237"/>
                </a:lnTo>
                <a:lnTo>
                  <a:pt x="4515661" y="4244975"/>
                </a:lnTo>
                <a:lnTo>
                  <a:pt x="4525739" y="4297362"/>
                </a:lnTo>
                <a:lnTo>
                  <a:pt x="4540854" y="4343400"/>
                </a:lnTo>
                <a:lnTo>
                  <a:pt x="4559330" y="4386262"/>
                </a:lnTo>
                <a:lnTo>
                  <a:pt x="4577806" y="4424362"/>
                </a:lnTo>
                <a:lnTo>
                  <a:pt x="4618116" y="4498975"/>
                </a:lnTo>
                <a:lnTo>
                  <a:pt x="4638271" y="4537075"/>
                </a:lnTo>
                <a:lnTo>
                  <a:pt x="4655067" y="4579937"/>
                </a:lnTo>
                <a:lnTo>
                  <a:pt x="4670184" y="4625975"/>
                </a:lnTo>
                <a:lnTo>
                  <a:pt x="4681941" y="4678362"/>
                </a:lnTo>
                <a:lnTo>
                  <a:pt x="4690339" y="4738687"/>
                </a:lnTo>
                <a:lnTo>
                  <a:pt x="4693698" y="4806950"/>
                </a:lnTo>
                <a:lnTo>
                  <a:pt x="4690339" y="4875212"/>
                </a:lnTo>
                <a:lnTo>
                  <a:pt x="4681941" y="4935537"/>
                </a:lnTo>
                <a:lnTo>
                  <a:pt x="4670184" y="4987925"/>
                </a:lnTo>
                <a:lnTo>
                  <a:pt x="4655067" y="5033962"/>
                </a:lnTo>
                <a:lnTo>
                  <a:pt x="4638271" y="5075237"/>
                </a:lnTo>
                <a:lnTo>
                  <a:pt x="4618116" y="5114925"/>
                </a:lnTo>
                <a:lnTo>
                  <a:pt x="4597961" y="5149850"/>
                </a:lnTo>
                <a:lnTo>
                  <a:pt x="4577806" y="5186362"/>
                </a:lnTo>
                <a:lnTo>
                  <a:pt x="4559330" y="5226050"/>
                </a:lnTo>
                <a:lnTo>
                  <a:pt x="4540854" y="5268912"/>
                </a:lnTo>
                <a:lnTo>
                  <a:pt x="4525739" y="5313362"/>
                </a:lnTo>
                <a:lnTo>
                  <a:pt x="4515661" y="5365750"/>
                </a:lnTo>
                <a:lnTo>
                  <a:pt x="4505583" y="5426075"/>
                </a:lnTo>
                <a:lnTo>
                  <a:pt x="4503903" y="5494337"/>
                </a:lnTo>
                <a:lnTo>
                  <a:pt x="4505583" y="5562600"/>
                </a:lnTo>
                <a:lnTo>
                  <a:pt x="4515661" y="5622925"/>
                </a:lnTo>
                <a:lnTo>
                  <a:pt x="4525739" y="5675312"/>
                </a:lnTo>
                <a:lnTo>
                  <a:pt x="4540854" y="5721350"/>
                </a:lnTo>
                <a:lnTo>
                  <a:pt x="4559330" y="5762625"/>
                </a:lnTo>
                <a:lnTo>
                  <a:pt x="4577806" y="5802312"/>
                </a:lnTo>
                <a:lnTo>
                  <a:pt x="4597961" y="5840412"/>
                </a:lnTo>
                <a:lnTo>
                  <a:pt x="4618116" y="5876925"/>
                </a:lnTo>
                <a:lnTo>
                  <a:pt x="4638271" y="5915025"/>
                </a:lnTo>
                <a:lnTo>
                  <a:pt x="4655067" y="5956300"/>
                </a:lnTo>
                <a:lnTo>
                  <a:pt x="4670184" y="6003925"/>
                </a:lnTo>
                <a:lnTo>
                  <a:pt x="4681941" y="6056312"/>
                </a:lnTo>
                <a:lnTo>
                  <a:pt x="4690339" y="6113462"/>
                </a:lnTo>
                <a:lnTo>
                  <a:pt x="4693698" y="6183312"/>
                </a:lnTo>
                <a:lnTo>
                  <a:pt x="4690339" y="6251575"/>
                </a:lnTo>
                <a:lnTo>
                  <a:pt x="4681941" y="6311900"/>
                </a:lnTo>
                <a:lnTo>
                  <a:pt x="4670184" y="6361112"/>
                </a:lnTo>
                <a:lnTo>
                  <a:pt x="4655067" y="6407150"/>
                </a:lnTo>
                <a:lnTo>
                  <a:pt x="4638271" y="6448425"/>
                </a:lnTo>
                <a:lnTo>
                  <a:pt x="4619796" y="6488112"/>
                </a:lnTo>
                <a:lnTo>
                  <a:pt x="4601320" y="6523037"/>
                </a:lnTo>
                <a:lnTo>
                  <a:pt x="4581165" y="6561137"/>
                </a:lnTo>
                <a:lnTo>
                  <a:pt x="4561010" y="6597650"/>
                </a:lnTo>
                <a:lnTo>
                  <a:pt x="4544214" y="6640512"/>
                </a:lnTo>
                <a:lnTo>
                  <a:pt x="4527418" y="6683375"/>
                </a:lnTo>
                <a:lnTo>
                  <a:pt x="4517340" y="6735762"/>
                </a:lnTo>
                <a:lnTo>
                  <a:pt x="4508943" y="6791325"/>
                </a:lnTo>
                <a:lnTo>
                  <a:pt x="4503903" y="6858000"/>
                </a:lnTo>
                <a:lnTo>
                  <a:pt x="1582057" y="6858000"/>
                </a:lnTo>
                <a:lnTo>
                  <a:pt x="42091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4B9FAFB2-BEB5-4848-8018-BCAD99E2E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838076" cy="6858000"/>
          </a:xfrm>
          <a:custGeom>
            <a:avLst/>
            <a:gdLst>
              <a:gd name="connsiteX0" fmla="*/ 4838076 w 4838076"/>
              <a:gd name="connsiteY0" fmla="*/ 0 h 6858000"/>
              <a:gd name="connsiteX1" fmla="*/ 4417162 w 4838076"/>
              <a:gd name="connsiteY1" fmla="*/ 0 h 6858000"/>
              <a:gd name="connsiteX2" fmla="*/ 3459219 w 4838076"/>
              <a:gd name="connsiteY2" fmla="*/ 0 h 6858000"/>
              <a:gd name="connsiteX3" fmla="*/ 334174 w 4838076"/>
              <a:gd name="connsiteY3" fmla="*/ 0 h 6858000"/>
              <a:gd name="connsiteX4" fmla="*/ 334173 w 4838076"/>
              <a:gd name="connsiteY4" fmla="*/ 0 h 6858000"/>
              <a:gd name="connsiteX5" fmla="*/ 189795 w 4838076"/>
              <a:gd name="connsiteY5" fmla="*/ 0 h 6858000"/>
              <a:gd name="connsiteX6" fmla="*/ 184756 w 4838076"/>
              <a:gd name="connsiteY6" fmla="*/ 66675 h 6858000"/>
              <a:gd name="connsiteX7" fmla="*/ 176358 w 4838076"/>
              <a:gd name="connsiteY7" fmla="*/ 122237 h 6858000"/>
              <a:gd name="connsiteX8" fmla="*/ 166281 w 4838076"/>
              <a:gd name="connsiteY8" fmla="*/ 174625 h 6858000"/>
              <a:gd name="connsiteX9" fmla="*/ 149485 w 4838076"/>
              <a:gd name="connsiteY9" fmla="*/ 217487 h 6858000"/>
              <a:gd name="connsiteX10" fmla="*/ 132689 w 4838076"/>
              <a:gd name="connsiteY10" fmla="*/ 260350 h 6858000"/>
              <a:gd name="connsiteX11" fmla="*/ 112534 w 4838076"/>
              <a:gd name="connsiteY11" fmla="*/ 296862 h 6858000"/>
              <a:gd name="connsiteX12" fmla="*/ 92379 w 4838076"/>
              <a:gd name="connsiteY12" fmla="*/ 334962 h 6858000"/>
              <a:gd name="connsiteX13" fmla="*/ 73903 w 4838076"/>
              <a:gd name="connsiteY13" fmla="*/ 369887 h 6858000"/>
              <a:gd name="connsiteX14" fmla="*/ 55427 w 4838076"/>
              <a:gd name="connsiteY14" fmla="*/ 409575 h 6858000"/>
              <a:gd name="connsiteX15" fmla="*/ 38632 w 4838076"/>
              <a:gd name="connsiteY15" fmla="*/ 450850 h 6858000"/>
              <a:gd name="connsiteX16" fmla="*/ 23515 w 4838076"/>
              <a:gd name="connsiteY16" fmla="*/ 496887 h 6858000"/>
              <a:gd name="connsiteX17" fmla="*/ 11758 w 4838076"/>
              <a:gd name="connsiteY17" fmla="*/ 546100 h 6858000"/>
              <a:gd name="connsiteX18" fmla="*/ 3359 w 4838076"/>
              <a:gd name="connsiteY18" fmla="*/ 606425 h 6858000"/>
              <a:gd name="connsiteX19" fmla="*/ 0 w 4838076"/>
              <a:gd name="connsiteY19" fmla="*/ 673100 h 6858000"/>
              <a:gd name="connsiteX20" fmla="*/ 3359 w 4838076"/>
              <a:gd name="connsiteY20" fmla="*/ 744537 h 6858000"/>
              <a:gd name="connsiteX21" fmla="*/ 11758 w 4838076"/>
              <a:gd name="connsiteY21" fmla="*/ 801687 h 6858000"/>
              <a:gd name="connsiteX22" fmla="*/ 23515 w 4838076"/>
              <a:gd name="connsiteY22" fmla="*/ 854075 h 6858000"/>
              <a:gd name="connsiteX23" fmla="*/ 38632 w 4838076"/>
              <a:gd name="connsiteY23" fmla="*/ 901700 h 6858000"/>
              <a:gd name="connsiteX24" fmla="*/ 55427 w 4838076"/>
              <a:gd name="connsiteY24" fmla="*/ 942975 h 6858000"/>
              <a:gd name="connsiteX25" fmla="*/ 75583 w 4838076"/>
              <a:gd name="connsiteY25" fmla="*/ 981075 h 6858000"/>
              <a:gd name="connsiteX26" fmla="*/ 95738 w 4838076"/>
              <a:gd name="connsiteY26" fmla="*/ 1017587 h 6858000"/>
              <a:gd name="connsiteX27" fmla="*/ 115893 w 4838076"/>
              <a:gd name="connsiteY27" fmla="*/ 1055687 h 6858000"/>
              <a:gd name="connsiteX28" fmla="*/ 134368 w 4838076"/>
              <a:gd name="connsiteY28" fmla="*/ 1095375 h 6858000"/>
              <a:gd name="connsiteX29" fmla="*/ 152844 w 4838076"/>
              <a:gd name="connsiteY29" fmla="*/ 1136650 h 6858000"/>
              <a:gd name="connsiteX30" fmla="*/ 167960 w 4838076"/>
              <a:gd name="connsiteY30" fmla="*/ 1182687 h 6858000"/>
              <a:gd name="connsiteX31" fmla="*/ 178038 w 4838076"/>
              <a:gd name="connsiteY31" fmla="*/ 1235075 h 6858000"/>
              <a:gd name="connsiteX32" fmla="*/ 188115 w 4838076"/>
              <a:gd name="connsiteY32" fmla="*/ 1295400 h 6858000"/>
              <a:gd name="connsiteX33" fmla="*/ 189795 w 4838076"/>
              <a:gd name="connsiteY33" fmla="*/ 1363662 h 6858000"/>
              <a:gd name="connsiteX34" fmla="*/ 188115 w 4838076"/>
              <a:gd name="connsiteY34" fmla="*/ 1431925 h 6858000"/>
              <a:gd name="connsiteX35" fmla="*/ 178038 w 4838076"/>
              <a:gd name="connsiteY35" fmla="*/ 1492250 h 6858000"/>
              <a:gd name="connsiteX36" fmla="*/ 167960 w 4838076"/>
              <a:gd name="connsiteY36" fmla="*/ 1544637 h 6858000"/>
              <a:gd name="connsiteX37" fmla="*/ 152844 w 4838076"/>
              <a:gd name="connsiteY37" fmla="*/ 1589087 h 6858000"/>
              <a:gd name="connsiteX38" fmla="*/ 134368 w 4838076"/>
              <a:gd name="connsiteY38" fmla="*/ 1631950 h 6858000"/>
              <a:gd name="connsiteX39" fmla="*/ 115893 w 4838076"/>
              <a:gd name="connsiteY39" fmla="*/ 1671637 h 6858000"/>
              <a:gd name="connsiteX40" fmla="*/ 95738 w 4838076"/>
              <a:gd name="connsiteY40" fmla="*/ 1708150 h 6858000"/>
              <a:gd name="connsiteX41" fmla="*/ 75583 w 4838076"/>
              <a:gd name="connsiteY41" fmla="*/ 1743075 h 6858000"/>
              <a:gd name="connsiteX42" fmla="*/ 55427 w 4838076"/>
              <a:gd name="connsiteY42" fmla="*/ 1782762 h 6858000"/>
              <a:gd name="connsiteX43" fmla="*/ 38632 w 4838076"/>
              <a:gd name="connsiteY43" fmla="*/ 1824037 h 6858000"/>
              <a:gd name="connsiteX44" fmla="*/ 23515 w 4838076"/>
              <a:gd name="connsiteY44" fmla="*/ 1870075 h 6858000"/>
              <a:gd name="connsiteX45" fmla="*/ 11758 w 4838076"/>
              <a:gd name="connsiteY45" fmla="*/ 1922462 h 6858000"/>
              <a:gd name="connsiteX46" fmla="*/ 3359 w 4838076"/>
              <a:gd name="connsiteY46" fmla="*/ 1982787 h 6858000"/>
              <a:gd name="connsiteX47" fmla="*/ 0 w 4838076"/>
              <a:gd name="connsiteY47" fmla="*/ 2051050 h 6858000"/>
              <a:gd name="connsiteX48" fmla="*/ 3359 w 4838076"/>
              <a:gd name="connsiteY48" fmla="*/ 2119312 h 6858000"/>
              <a:gd name="connsiteX49" fmla="*/ 11758 w 4838076"/>
              <a:gd name="connsiteY49" fmla="*/ 2179637 h 6858000"/>
              <a:gd name="connsiteX50" fmla="*/ 23515 w 4838076"/>
              <a:gd name="connsiteY50" fmla="*/ 2232025 h 6858000"/>
              <a:gd name="connsiteX51" fmla="*/ 38632 w 4838076"/>
              <a:gd name="connsiteY51" fmla="*/ 2278062 h 6858000"/>
              <a:gd name="connsiteX52" fmla="*/ 55427 w 4838076"/>
              <a:gd name="connsiteY52" fmla="*/ 2319337 h 6858000"/>
              <a:gd name="connsiteX53" fmla="*/ 75583 w 4838076"/>
              <a:gd name="connsiteY53" fmla="*/ 2359025 h 6858000"/>
              <a:gd name="connsiteX54" fmla="*/ 95738 w 4838076"/>
              <a:gd name="connsiteY54" fmla="*/ 2395537 h 6858000"/>
              <a:gd name="connsiteX55" fmla="*/ 115893 w 4838076"/>
              <a:gd name="connsiteY55" fmla="*/ 2433637 h 6858000"/>
              <a:gd name="connsiteX56" fmla="*/ 134368 w 4838076"/>
              <a:gd name="connsiteY56" fmla="*/ 2471737 h 6858000"/>
              <a:gd name="connsiteX57" fmla="*/ 152844 w 4838076"/>
              <a:gd name="connsiteY57" fmla="*/ 2513012 h 6858000"/>
              <a:gd name="connsiteX58" fmla="*/ 167960 w 4838076"/>
              <a:gd name="connsiteY58" fmla="*/ 2560637 h 6858000"/>
              <a:gd name="connsiteX59" fmla="*/ 178038 w 4838076"/>
              <a:gd name="connsiteY59" fmla="*/ 2613025 h 6858000"/>
              <a:gd name="connsiteX60" fmla="*/ 188115 w 4838076"/>
              <a:gd name="connsiteY60" fmla="*/ 2671762 h 6858000"/>
              <a:gd name="connsiteX61" fmla="*/ 189795 w 4838076"/>
              <a:gd name="connsiteY61" fmla="*/ 2741612 h 6858000"/>
              <a:gd name="connsiteX62" fmla="*/ 188115 w 4838076"/>
              <a:gd name="connsiteY62" fmla="*/ 2809875 h 6858000"/>
              <a:gd name="connsiteX63" fmla="*/ 178038 w 4838076"/>
              <a:gd name="connsiteY63" fmla="*/ 2868612 h 6858000"/>
              <a:gd name="connsiteX64" fmla="*/ 167960 w 4838076"/>
              <a:gd name="connsiteY64" fmla="*/ 2922587 h 6858000"/>
              <a:gd name="connsiteX65" fmla="*/ 152844 w 4838076"/>
              <a:gd name="connsiteY65" fmla="*/ 2967037 h 6858000"/>
              <a:gd name="connsiteX66" fmla="*/ 134368 w 4838076"/>
              <a:gd name="connsiteY66" fmla="*/ 3009900 h 6858000"/>
              <a:gd name="connsiteX67" fmla="*/ 115893 w 4838076"/>
              <a:gd name="connsiteY67" fmla="*/ 3046412 h 6858000"/>
              <a:gd name="connsiteX68" fmla="*/ 95738 w 4838076"/>
              <a:gd name="connsiteY68" fmla="*/ 3084512 h 6858000"/>
              <a:gd name="connsiteX69" fmla="*/ 75583 w 4838076"/>
              <a:gd name="connsiteY69" fmla="*/ 3121025 h 6858000"/>
              <a:gd name="connsiteX70" fmla="*/ 55427 w 4838076"/>
              <a:gd name="connsiteY70" fmla="*/ 3160712 h 6858000"/>
              <a:gd name="connsiteX71" fmla="*/ 38632 w 4838076"/>
              <a:gd name="connsiteY71" fmla="*/ 3201987 h 6858000"/>
              <a:gd name="connsiteX72" fmla="*/ 23515 w 4838076"/>
              <a:gd name="connsiteY72" fmla="*/ 3248025 h 6858000"/>
              <a:gd name="connsiteX73" fmla="*/ 11758 w 4838076"/>
              <a:gd name="connsiteY73" fmla="*/ 3300412 h 6858000"/>
              <a:gd name="connsiteX74" fmla="*/ 3359 w 4838076"/>
              <a:gd name="connsiteY74" fmla="*/ 3360737 h 6858000"/>
              <a:gd name="connsiteX75" fmla="*/ 0 w 4838076"/>
              <a:gd name="connsiteY75" fmla="*/ 3427412 h 6858000"/>
              <a:gd name="connsiteX76" fmla="*/ 3359 w 4838076"/>
              <a:gd name="connsiteY76" fmla="*/ 3497262 h 6858000"/>
              <a:gd name="connsiteX77" fmla="*/ 11758 w 4838076"/>
              <a:gd name="connsiteY77" fmla="*/ 3557587 h 6858000"/>
              <a:gd name="connsiteX78" fmla="*/ 23515 w 4838076"/>
              <a:gd name="connsiteY78" fmla="*/ 3609975 h 6858000"/>
              <a:gd name="connsiteX79" fmla="*/ 38632 w 4838076"/>
              <a:gd name="connsiteY79" fmla="*/ 3656012 h 6858000"/>
              <a:gd name="connsiteX80" fmla="*/ 55427 w 4838076"/>
              <a:gd name="connsiteY80" fmla="*/ 3697287 h 6858000"/>
              <a:gd name="connsiteX81" fmla="*/ 75583 w 4838076"/>
              <a:gd name="connsiteY81" fmla="*/ 3736975 h 6858000"/>
              <a:gd name="connsiteX82" fmla="*/ 115893 w 4838076"/>
              <a:gd name="connsiteY82" fmla="*/ 3811587 h 6858000"/>
              <a:gd name="connsiteX83" fmla="*/ 134368 w 4838076"/>
              <a:gd name="connsiteY83" fmla="*/ 3848100 h 6858000"/>
              <a:gd name="connsiteX84" fmla="*/ 152844 w 4838076"/>
              <a:gd name="connsiteY84" fmla="*/ 3890962 h 6858000"/>
              <a:gd name="connsiteX85" fmla="*/ 167960 w 4838076"/>
              <a:gd name="connsiteY85" fmla="*/ 3935412 h 6858000"/>
              <a:gd name="connsiteX86" fmla="*/ 178038 w 4838076"/>
              <a:gd name="connsiteY86" fmla="*/ 3987800 h 6858000"/>
              <a:gd name="connsiteX87" fmla="*/ 188115 w 4838076"/>
              <a:gd name="connsiteY87" fmla="*/ 4048125 h 6858000"/>
              <a:gd name="connsiteX88" fmla="*/ 189795 w 4838076"/>
              <a:gd name="connsiteY88" fmla="*/ 4116387 h 6858000"/>
              <a:gd name="connsiteX89" fmla="*/ 188115 w 4838076"/>
              <a:gd name="connsiteY89" fmla="*/ 4186237 h 6858000"/>
              <a:gd name="connsiteX90" fmla="*/ 178038 w 4838076"/>
              <a:gd name="connsiteY90" fmla="*/ 4244975 h 6858000"/>
              <a:gd name="connsiteX91" fmla="*/ 167960 w 4838076"/>
              <a:gd name="connsiteY91" fmla="*/ 4297362 h 6858000"/>
              <a:gd name="connsiteX92" fmla="*/ 152844 w 4838076"/>
              <a:gd name="connsiteY92" fmla="*/ 4343400 h 6858000"/>
              <a:gd name="connsiteX93" fmla="*/ 134368 w 4838076"/>
              <a:gd name="connsiteY93" fmla="*/ 4386262 h 6858000"/>
              <a:gd name="connsiteX94" fmla="*/ 115893 w 4838076"/>
              <a:gd name="connsiteY94" fmla="*/ 4424362 h 6858000"/>
              <a:gd name="connsiteX95" fmla="*/ 75583 w 4838076"/>
              <a:gd name="connsiteY95" fmla="*/ 4498975 h 6858000"/>
              <a:gd name="connsiteX96" fmla="*/ 55427 w 4838076"/>
              <a:gd name="connsiteY96" fmla="*/ 4537075 h 6858000"/>
              <a:gd name="connsiteX97" fmla="*/ 38632 w 4838076"/>
              <a:gd name="connsiteY97" fmla="*/ 4579937 h 6858000"/>
              <a:gd name="connsiteX98" fmla="*/ 23515 w 4838076"/>
              <a:gd name="connsiteY98" fmla="*/ 4625975 h 6858000"/>
              <a:gd name="connsiteX99" fmla="*/ 11758 w 4838076"/>
              <a:gd name="connsiteY99" fmla="*/ 4678362 h 6858000"/>
              <a:gd name="connsiteX100" fmla="*/ 3359 w 4838076"/>
              <a:gd name="connsiteY100" fmla="*/ 4738687 h 6858000"/>
              <a:gd name="connsiteX101" fmla="*/ 0 w 4838076"/>
              <a:gd name="connsiteY101" fmla="*/ 4806950 h 6858000"/>
              <a:gd name="connsiteX102" fmla="*/ 3359 w 4838076"/>
              <a:gd name="connsiteY102" fmla="*/ 4875212 h 6858000"/>
              <a:gd name="connsiteX103" fmla="*/ 11758 w 4838076"/>
              <a:gd name="connsiteY103" fmla="*/ 4935537 h 6858000"/>
              <a:gd name="connsiteX104" fmla="*/ 23515 w 4838076"/>
              <a:gd name="connsiteY104" fmla="*/ 4987925 h 6858000"/>
              <a:gd name="connsiteX105" fmla="*/ 38632 w 4838076"/>
              <a:gd name="connsiteY105" fmla="*/ 5033962 h 6858000"/>
              <a:gd name="connsiteX106" fmla="*/ 55427 w 4838076"/>
              <a:gd name="connsiteY106" fmla="*/ 5075237 h 6858000"/>
              <a:gd name="connsiteX107" fmla="*/ 75583 w 4838076"/>
              <a:gd name="connsiteY107" fmla="*/ 5114925 h 6858000"/>
              <a:gd name="connsiteX108" fmla="*/ 95738 w 4838076"/>
              <a:gd name="connsiteY108" fmla="*/ 5149850 h 6858000"/>
              <a:gd name="connsiteX109" fmla="*/ 115893 w 4838076"/>
              <a:gd name="connsiteY109" fmla="*/ 5186362 h 6858000"/>
              <a:gd name="connsiteX110" fmla="*/ 134368 w 4838076"/>
              <a:gd name="connsiteY110" fmla="*/ 5226050 h 6858000"/>
              <a:gd name="connsiteX111" fmla="*/ 152844 w 4838076"/>
              <a:gd name="connsiteY111" fmla="*/ 5268912 h 6858000"/>
              <a:gd name="connsiteX112" fmla="*/ 167960 w 4838076"/>
              <a:gd name="connsiteY112" fmla="*/ 5313362 h 6858000"/>
              <a:gd name="connsiteX113" fmla="*/ 178038 w 4838076"/>
              <a:gd name="connsiteY113" fmla="*/ 5365750 h 6858000"/>
              <a:gd name="connsiteX114" fmla="*/ 188115 w 4838076"/>
              <a:gd name="connsiteY114" fmla="*/ 5426075 h 6858000"/>
              <a:gd name="connsiteX115" fmla="*/ 189795 w 4838076"/>
              <a:gd name="connsiteY115" fmla="*/ 5494337 h 6858000"/>
              <a:gd name="connsiteX116" fmla="*/ 188115 w 4838076"/>
              <a:gd name="connsiteY116" fmla="*/ 5562600 h 6858000"/>
              <a:gd name="connsiteX117" fmla="*/ 178038 w 4838076"/>
              <a:gd name="connsiteY117" fmla="*/ 5622925 h 6858000"/>
              <a:gd name="connsiteX118" fmla="*/ 167960 w 4838076"/>
              <a:gd name="connsiteY118" fmla="*/ 5675312 h 6858000"/>
              <a:gd name="connsiteX119" fmla="*/ 152844 w 4838076"/>
              <a:gd name="connsiteY119" fmla="*/ 5721350 h 6858000"/>
              <a:gd name="connsiteX120" fmla="*/ 134368 w 4838076"/>
              <a:gd name="connsiteY120" fmla="*/ 5762625 h 6858000"/>
              <a:gd name="connsiteX121" fmla="*/ 115893 w 4838076"/>
              <a:gd name="connsiteY121" fmla="*/ 5802312 h 6858000"/>
              <a:gd name="connsiteX122" fmla="*/ 95738 w 4838076"/>
              <a:gd name="connsiteY122" fmla="*/ 5840412 h 6858000"/>
              <a:gd name="connsiteX123" fmla="*/ 75583 w 4838076"/>
              <a:gd name="connsiteY123" fmla="*/ 5876925 h 6858000"/>
              <a:gd name="connsiteX124" fmla="*/ 55427 w 4838076"/>
              <a:gd name="connsiteY124" fmla="*/ 5915025 h 6858000"/>
              <a:gd name="connsiteX125" fmla="*/ 38632 w 4838076"/>
              <a:gd name="connsiteY125" fmla="*/ 5956300 h 6858000"/>
              <a:gd name="connsiteX126" fmla="*/ 23515 w 4838076"/>
              <a:gd name="connsiteY126" fmla="*/ 6003925 h 6858000"/>
              <a:gd name="connsiteX127" fmla="*/ 11758 w 4838076"/>
              <a:gd name="connsiteY127" fmla="*/ 6056312 h 6858000"/>
              <a:gd name="connsiteX128" fmla="*/ 3359 w 4838076"/>
              <a:gd name="connsiteY128" fmla="*/ 6113462 h 6858000"/>
              <a:gd name="connsiteX129" fmla="*/ 0 w 4838076"/>
              <a:gd name="connsiteY129" fmla="*/ 6183312 h 6858000"/>
              <a:gd name="connsiteX130" fmla="*/ 3359 w 4838076"/>
              <a:gd name="connsiteY130" fmla="*/ 6251575 h 6858000"/>
              <a:gd name="connsiteX131" fmla="*/ 11758 w 4838076"/>
              <a:gd name="connsiteY131" fmla="*/ 6311900 h 6858000"/>
              <a:gd name="connsiteX132" fmla="*/ 23515 w 4838076"/>
              <a:gd name="connsiteY132" fmla="*/ 6361112 h 6858000"/>
              <a:gd name="connsiteX133" fmla="*/ 38632 w 4838076"/>
              <a:gd name="connsiteY133" fmla="*/ 6407150 h 6858000"/>
              <a:gd name="connsiteX134" fmla="*/ 55427 w 4838076"/>
              <a:gd name="connsiteY134" fmla="*/ 6448425 h 6858000"/>
              <a:gd name="connsiteX135" fmla="*/ 73903 w 4838076"/>
              <a:gd name="connsiteY135" fmla="*/ 6488112 h 6858000"/>
              <a:gd name="connsiteX136" fmla="*/ 92379 w 4838076"/>
              <a:gd name="connsiteY136" fmla="*/ 6523037 h 6858000"/>
              <a:gd name="connsiteX137" fmla="*/ 112534 w 4838076"/>
              <a:gd name="connsiteY137" fmla="*/ 6561137 h 6858000"/>
              <a:gd name="connsiteX138" fmla="*/ 132689 w 4838076"/>
              <a:gd name="connsiteY138" fmla="*/ 6597650 h 6858000"/>
              <a:gd name="connsiteX139" fmla="*/ 149485 w 4838076"/>
              <a:gd name="connsiteY139" fmla="*/ 6640512 h 6858000"/>
              <a:gd name="connsiteX140" fmla="*/ 166281 w 4838076"/>
              <a:gd name="connsiteY140" fmla="*/ 6683375 h 6858000"/>
              <a:gd name="connsiteX141" fmla="*/ 176358 w 4838076"/>
              <a:gd name="connsiteY141" fmla="*/ 6735762 h 6858000"/>
              <a:gd name="connsiteX142" fmla="*/ 184756 w 4838076"/>
              <a:gd name="connsiteY142" fmla="*/ 6791325 h 6858000"/>
              <a:gd name="connsiteX143" fmla="*/ 189795 w 4838076"/>
              <a:gd name="connsiteY143" fmla="*/ 6858000 h 6858000"/>
              <a:gd name="connsiteX144" fmla="*/ 334173 w 4838076"/>
              <a:gd name="connsiteY144" fmla="*/ 6858000 h 6858000"/>
              <a:gd name="connsiteX145" fmla="*/ 334174 w 4838076"/>
              <a:gd name="connsiteY145" fmla="*/ 6858000 h 6858000"/>
              <a:gd name="connsiteX146" fmla="*/ 3459219 w 4838076"/>
              <a:gd name="connsiteY146" fmla="*/ 6858000 h 6858000"/>
              <a:gd name="connsiteX147" fmla="*/ 4417162 w 4838076"/>
              <a:gd name="connsiteY147" fmla="*/ 6858000 h 6858000"/>
              <a:gd name="connsiteX148" fmla="*/ 4838076 w 4838076"/>
              <a:gd name="connsiteY14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</a:cxnLst>
            <a:rect l="l" t="t" r="r" b="b"/>
            <a:pathLst>
              <a:path w="4838076" h="6858000">
                <a:moveTo>
                  <a:pt x="4838076" y="0"/>
                </a:moveTo>
                <a:lnTo>
                  <a:pt x="4417162" y="0"/>
                </a:lnTo>
                <a:lnTo>
                  <a:pt x="3459219" y="0"/>
                </a:ln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3459219" y="6858000"/>
                </a:lnTo>
                <a:lnTo>
                  <a:pt x="4417162" y="6858000"/>
                </a:lnTo>
                <a:lnTo>
                  <a:pt x="4838076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78A8811-D69A-42C9-9C82-511744FF89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10" y="3263153"/>
            <a:ext cx="4545678" cy="384480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3600" b="1" dirty="0">
                <a:solidFill>
                  <a:schemeClr val="bg1">
                    <a:alpha val="60000"/>
                  </a:schemeClr>
                </a:solidFill>
                <a:latin typeface="Calisto MT (Headings)"/>
              </a:rPr>
              <a:t>LCD Configuration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A680A47-40D7-4D77-AEF7-DA8744F4BC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8249" y="643469"/>
            <a:ext cx="3519792" cy="5571062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5A78AA1-0A4E-44D5-AB32-C33780526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15803" y="6375679"/>
            <a:ext cx="4450156" cy="345796"/>
          </a:xfrm>
        </p:spPr>
        <p:txBody>
          <a:bodyPr vert="horz" lIns="91440" tIns="45720" rIns="91440" bIns="45720" rtlCol="0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Ensure Sterilization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EEA48A-E51E-4D21-9C62-9CA9D5358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65474" y="6375679"/>
            <a:ext cx="1059763" cy="345796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29A21EE9-099A-4FC7-BC45-6D9BE555D32C}" type="slidenum">
              <a:rPr lang="en-US" smtClean="0">
                <a:solidFill>
                  <a:schemeClr val="tx1">
                    <a:alpha val="60000"/>
                  </a:schemeClr>
                </a:solidFill>
              </a:rPr>
              <a:pPr>
                <a:spcAft>
                  <a:spcPts val="600"/>
                </a:spcAft>
              </a:pPr>
              <a:t>16</a:t>
            </a:fld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1607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232B152-3720-4D3B-97ED-45CE5483F1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1BAB570-FF10-4E96-8A3F-FA9804702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693698" cy="6858000"/>
          </a:xfrm>
          <a:custGeom>
            <a:avLst/>
            <a:gdLst>
              <a:gd name="connsiteX0" fmla="*/ 0 w 4693698"/>
              <a:gd name="connsiteY0" fmla="*/ 0 h 6858000"/>
              <a:gd name="connsiteX1" fmla="*/ 420914 w 4693698"/>
              <a:gd name="connsiteY1" fmla="*/ 0 h 6858000"/>
              <a:gd name="connsiteX2" fmla="*/ 1582057 w 4693698"/>
              <a:gd name="connsiteY2" fmla="*/ 0 h 6858000"/>
              <a:gd name="connsiteX3" fmla="*/ 4503903 w 4693698"/>
              <a:gd name="connsiteY3" fmla="*/ 0 h 6858000"/>
              <a:gd name="connsiteX4" fmla="*/ 4508943 w 4693698"/>
              <a:gd name="connsiteY4" fmla="*/ 66675 h 6858000"/>
              <a:gd name="connsiteX5" fmla="*/ 4517340 w 4693698"/>
              <a:gd name="connsiteY5" fmla="*/ 122237 h 6858000"/>
              <a:gd name="connsiteX6" fmla="*/ 4527418 w 4693698"/>
              <a:gd name="connsiteY6" fmla="*/ 174625 h 6858000"/>
              <a:gd name="connsiteX7" fmla="*/ 4544214 w 4693698"/>
              <a:gd name="connsiteY7" fmla="*/ 217487 h 6858000"/>
              <a:gd name="connsiteX8" fmla="*/ 4561010 w 4693698"/>
              <a:gd name="connsiteY8" fmla="*/ 260350 h 6858000"/>
              <a:gd name="connsiteX9" fmla="*/ 4581165 w 4693698"/>
              <a:gd name="connsiteY9" fmla="*/ 296862 h 6858000"/>
              <a:gd name="connsiteX10" fmla="*/ 4601320 w 4693698"/>
              <a:gd name="connsiteY10" fmla="*/ 334962 h 6858000"/>
              <a:gd name="connsiteX11" fmla="*/ 4619796 w 4693698"/>
              <a:gd name="connsiteY11" fmla="*/ 369887 h 6858000"/>
              <a:gd name="connsiteX12" fmla="*/ 4638271 w 4693698"/>
              <a:gd name="connsiteY12" fmla="*/ 409575 h 6858000"/>
              <a:gd name="connsiteX13" fmla="*/ 4655067 w 4693698"/>
              <a:gd name="connsiteY13" fmla="*/ 450850 h 6858000"/>
              <a:gd name="connsiteX14" fmla="*/ 4670184 w 4693698"/>
              <a:gd name="connsiteY14" fmla="*/ 496887 h 6858000"/>
              <a:gd name="connsiteX15" fmla="*/ 4681941 w 4693698"/>
              <a:gd name="connsiteY15" fmla="*/ 546100 h 6858000"/>
              <a:gd name="connsiteX16" fmla="*/ 4690339 w 4693698"/>
              <a:gd name="connsiteY16" fmla="*/ 606425 h 6858000"/>
              <a:gd name="connsiteX17" fmla="*/ 4693698 w 4693698"/>
              <a:gd name="connsiteY17" fmla="*/ 673100 h 6858000"/>
              <a:gd name="connsiteX18" fmla="*/ 4690339 w 4693698"/>
              <a:gd name="connsiteY18" fmla="*/ 744537 h 6858000"/>
              <a:gd name="connsiteX19" fmla="*/ 4681941 w 4693698"/>
              <a:gd name="connsiteY19" fmla="*/ 801687 h 6858000"/>
              <a:gd name="connsiteX20" fmla="*/ 4670184 w 4693698"/>
              <a:gd name="connsiteY20" fmla="*/ 854075 h 6858000"/>
              <a:gd name="connsiteX21" fmla="*/ 4655067 w 4693698"/>
              <a:gd name="connsiteY21" fmla="*/ 901700 h 6858000"/>
              <a:gd name="connsiteX22" fmla="*/ 4638271 w 4693698"/>
              <a:gd name="connsiteY22" fmla="*/ 942975 h 6858000"/>
              <a:gd name="connsiteX23" fmla="*/ 4618116 w 4693698"/>
              <a:gd name="connsiteY23" fmla="*/ 981075 h 6858000"/>
              <a:gd name="connsiteX24" fmla="*/ 4597961 w 4693698"/>
              <a:gd name="connsiteY24" fmla="*/ 1017587 h 6858000"/>
              <a:gd name="connsiteX25" fmla="*/ 4577806 w 4693698"/>
              <a:gd name="connsiteY25" fmla="*/ 1055687 h 6858000"/>
              <a:gd name="connsiteX26" fmla="*/ 4559330 w 4693698"/>
              <a:gd name="connsiteY26" fmla="*/ 1095375 h 6858000"/>
              <a:gd name="connsiteX27" fmla="*/ 4540854 w 4693698"/>
              <a:gd name="connsiteY27" fmla="*/ 1136650 h 6858000"/>
              <a:gd name="connsiteX28" fmla="*/ 4525739 w 4693698"/>
              <a:gd name="connsiteY28" fmla="*/ 1182687 h 6858000"/>
              <a:gd name="connsiteX29" fmla="*/ 4515661 w 4693698"/>
              <a:gd name="connsiteY29" fmla="*/ 1235075 h 6858000"/>
              <a:gd name="connsiteX30" fmla="*/ 4505583 w 4693698"/>
              <a:gd name="connsiteY30" fmla="*/ 1295400 h 6858000"/>
              <a:gd name="connsiteX31" fmla="*/ 4503903 w 4693698"/>
              <a:gd name="connsiteY31" fmla="*/ 1363662 h 6858000"/>
              <a:gd name="connsiteX32" fmla="*/ 4505583 w 4693698"/>
              <a:gd name="connsiteY32" fmla="*/ 1431925 h 6858000"/>
              <a:gd name="connsiteX33" fmla="*/ 4515661 w 4693698"/>
              <a:gd name="connsiteY33" fmla="*/ 1492250 h 6858000"/>
              <a:gd name="connsiteX34" fmla="*/ 4525739 w 4693698"/>
              <a:gd name="connsiteY34" fmla="*/ 1544637 h 6858000"/>
              <a:gd name="connsiteX35" fmla="*/ 4540854 w 4693698"/>
              <a:gd name="connsiteY35" fmla="*/ 1589087 h 6858000"/>
              <a:gd name="connsiteX36" fmla="*/ 4559330 w 4693698"/>
              <a:gd name="connsiteY36" fmla="*/ 1631950 h 6858000"/>
              <a:gd name="connsiteX37" fmla="*/ 4577806 w 4693698"/>
              <a:gd name="connsiteY37" fmla="*/ 1671637 h 6858000"/>
              <a:gd name="connsiteX38" fmla="*/ 4597961 w 4693698"/>
              <a:gd name="connsiteY38" fmla="*/ 1708150 h 6858000"/>
              <a:gd name="connsiteX39" fmla="*/ 4618116 w 4693698"/>
              <a:gd name="connsiteY39" fmla="*/ 1743075 h 6858000"/>
              <a:gd name="connsiteX40" fmla="*/ 4638271 w 4693698"/>
              <a:gd name="connsiteY40" fmla="*/ 1782762 h 6858000"/>
              <a:gd name="connsiteX41" fmla="*/ 4655067 w 4693698"/>
              <a:gd name="connsiteY41" fmla="*/ 1824037 h 6858000"/>
              <a:gd name="connsiteX42" fmla="*/ 4670184 w 4693698"/>
              <a:gd name="connsiteY42" fmla="*/ 1870075 h 6858000"/>
              <a:gd name="connsiteX43" fmla="*/ 4681941 w 4693698"/>
              <a:gd name="connsiteY43" fmla="*/ 1922462 h 6858000"/>
              <a:gd name="connsiteX44" fmla="*/ 4690339 w 4693698"/>
              <a:gd name="connsiteY44" fmla="*/ 1982787 h 6858000"/>
              <a:gd name="connsiteX45" fmla="*/ 4693698 w 4693698"/>
              <a:gd name="connsiteY45" fmla="*/ 2051050 h 6858000"/>
              <a:gd name="connsiteX46" fmla="*/ 4690339 w 4693698"/>
              <a:gd name="connsiteY46" fmla="*/ 2119312 h 6858000"/>
              <a:gd name="connsiteX47" fmla="*/ 4681941 w 4693698"/>
              <a:gd name="connsiteY47" fmla="*/ 2179637 h 6858000"/>
              <a:gd name="connsiteX48" fmla="*/ 4670184 w 4693698"/>
              <a:gd name="connsiteY48" fmla="*/ 2232025 h 6858000"/>
              <a:gd name="connsiteX49" fmla="*/ 4655067 w 4693698"/>
              <a:gd name="connsiteY49" fmla="*/ 2278062 h 6858000"/>
              <a:gd name="connsiteX50" fmla="*/ 4638271 w 4693698"/>
              <a:gd name="connsiteY50" fmla="*/ 2319337 h 6858000"/>
              <a:gd name="connsiteX51" fmla="*/ 4618116 w 4693698"/>
              <a:gd name="connsiteY51" fmla="*/ 2359025 h 6858000"/>
              <a:gd name="connsiteX52" fmla="*/ 4597961 w 4693698"/>
              <a:gd name="connsiteY52" fmla="*/ 2395537 h 6858000"/>
              <a:gd name="connsiteX53" fmla="*/ 4577806 w 4693698"/>
              <a:gd name="connsiteY53" fmla="*/ 2433637 h 6858000"/>
              <a:gd name="connsiteX54" fmla="*/ 4559330 w 4693698"/>
              <a:gd name="connsiteY54" fmla="*/ 2471737 h 6858000"/>
              <a:gd name="connsiteX55" fmla="*/ 4540854 w 4693698"/>
              <a:gd name="connsiteY55" fmla="*/ 2513012 h 6858000"/>
              <a:gd name="connsiteX56" fmla="*/ 4525739 w 4693698"/>
              <a:gd name="connsiteY56" fmla="*/ 2560637 h 6858000"/>
              <a:gd name="connsiteX57" fmla="*/ 4515661 w 4693698"/>
              <a:gd name="connsiteY57" fmla="*/ 2613025 h 6858000"/>
              <a:gd name="connsiteX58" fmla="*/ 4505583 w 4693698"/>
              <a:gd name="connsiteY58" fmla="*/ 2671762 h 6858000"/>
              <a:gd name="connsiteX59" fmla="*/ 4503903 w 4693698"/>
              <a:gd name="connsiteY59" fmla="*/ 2741612 h 6858000"/>
              <a:gd name="connsiteX60" fmla="*/ 4505583 w 4693698"/>
              <a:gd name="connsiteY60" fmla="*/ 2809875 h 6858000"/>
              <a:gd name="connsiteX61" fmla="*/ 4515661 w 4693698"/>
              <a:gd name="connsiteY61" fmla="*/ 2868612 h 6858000"/>
              <a:gd name="connsiteX62" fmla="*/ 4525739 w 4693698"/>
              <a:gd name="connsiteY62" fmla="*/ 2922587 h 6858000"/>
              <a:gd name="connsiteX63" fmla="*/ 4540854 w 4693698"/>
              <a:gd name="connsiteY63" fmla="*/ 2967037 h 6858000"/>
              <a:gd name="connsiteX64" fmla="*/ 4559330 w 4693698"/>
              <a:gd name="connsiteY64" fmla="*/ 3009900 h 6858000"/>
              <a:gd name="connsiteX65" fmla="*/ 4577806 w 4693698"/>
              <a:gd name="connsiteY65" fmla="*/ 3046412 h 6858000"/>
              <a:gd name="connsiteX66" fmla="*/ 4597961 w 4693698"/>
              <a:gd name="connsiteY66" fmla="*/ 3084512 h 6858000"/>
              <a:gd name="connsiteX67" fmla="*/ 4618116 w 4693698"/>
              <a:gd name="connsiteY67" fmla="*/ 3121025 h 6858000"/>
              <a:gd name="connsiteX68" fmla="*/ 4638271 w 4693698"/>
              <a:gd name="connsiteY68" fmla="*/ 3160712 h 6858000"/>
              <a:gd name="connsiteX69" fmla="*/ 4655067 w 4693698"/>
              <a:gd name="connsiteY69" fmla="*/ 3201987 h 6858000"/>
              <a:gd name="connsiteX70" fmla="*/ 4670184 w 4693698"/>
              <a:gd name="connsiteY70" fmla="*/ 3248025 h 6858000"/>
              <a:gd name="connsiteX71" fmla="*/ 4681941 w 4693698"/>
              <a:gd name="connsiteY71" fmla="*/ 3300412 h 6858000"/>
              <a:gd name="connsiteX72" fmla="*/ 4690339 w 4693698"/>
              <a:gd name="connsiteY72" fmla="*/ 3360737 h 6858000"/>
              <a:gd name="connsiteX73" fmla="*/ 4693698 w 4693698"/>
              <a:gd name="connsiteY73" fmla="*/ 3427412 h 6858000"/>
              <a:gd name="connsiteX74" fmla="*/ 4690339 w 4693698"/>
              <a:gd name="connsiteY74" fmla="*/ 3497262 h 6858000"/>
              <a:gd name="connsiteX75" fmla="*/ 4681941 w 4693698"/>
              <a:gd name="connsiteY75" fmla="*/ 3557587 h 6858000"/>
              <a:gd name="connsiteX76" fmla="*/ 4670184 w 4693698"/>
              <a:gd name="connsiteY76" fmla="*/ 3609975 h 6858000"/>
              <a:gd name="connsiteX77" fmla="*/ 4655067 w 4693698"/>
              <a:gd name="connsiteY77" fmla="*/ 3656012 h 6858000"/>
              <a:gd name="connsiteX78" fmla="*/ 4638271 w 4693698"/>
              <a:gd name="connsiteY78" fmla="*/ 3697287 h 6858000"/>
              <a:gd name="connsiteX79" fmla="*/ 4618116 w 4693698"/>
              <a:gd name="connsiteY79" fmla="*/ 3736975 h 6858000"/>
              <a:gd name="connsiteX80" fmla="*/ 4577806 w 4693698"/>
              <a:gd name="connsiteY80" fmla="*/ 3811587 h 6858000"/>
              <a:gd name="connsiteX81" fmla="*/ 4559330 w 4693698"/>
              <a:gd name="connsiteY81" fmla="*/ 3848100 h 6858000"/>
              <a:gd name="connsiteX82" fmla="*/ 4540854 w 4693698"/>
              <a:gd name="connsiteY82" fmla="*/ 3890962 h 6858000"/>
              <a:gd name="connsiteX83" fmla="*/ 4525739 w 4693698"/>
              <a:gd name="connsiteY83" fmla="*/ 3935412 h 6858000"/>
              <a:gd name="connsiteX84" fmla="*/ 4515661 w 4693698"/>
              <a:gd name="connsiteY84" fmla="*/ 3987800 h 6858000"/>
              <a:gd name="connsiteX85" fmla="*/ 4505583 w 4693698"/>
              <a:gd name="connsiteY85" fmla="*/ 4048125 h 6858000"/>
              <a:gd name="connsiteX86" fmla="*/ 4503903 w 4693698"/>
              <a:gd name="connsiteY86" fmla="*/ 4116387 h 6858000"/>
              <a:gd name="connsiteX87" fmla="*/ 4505583 w 4693698"/>
              <a:gd name="connsiteY87" fmla="*/ 4186237 h 6858000"/>
              <a:gd name="connsiteX88" fmla="*/ 4515661 w 4693698"/>
              <a:gd name="connsiteY88" fmla="*/ 4244975 h 6858000"/>
              <a:gd name="connsiteX89" fmla="*/ 4525739 w 4693698"/>
              <a:gd name="connsiteY89" fmla="*/ 4297362 h 6858000"/>
              <a:gd name="connsiteX90" fmla="*/ 4540854 w 4693698"/>
              <a:gd name="connsiteY90" fmla="*/ 4343400 h 6858000"/>
              <a:gd name="connsiteX91" fmla="*/ 4559330 w 4693698"/>
              <a:gd name="connsiteY91" fmla="*/ 4386262 h 6858000"/>
              <a:gd name="connsiteX92" fmla="*/ 4577806 w 4693698"/>
              <a:gd name="connsiteY92" fmla="*/ 4424362 h 6858000"/>
              <a:gd name="connsiteX93" fmla="*/ 4618116 w 4693698"/>
              <a:gd name="connsiteY93" fmla="*/ 4498975 h 6858000"/>
              <a:gd name="connsiteX94" fmla="*/ 4638271 w 4693698"/>
              <a:gd name="connsiteY94" fmla="*/ 4537075 h 6858000"/>
              <a:gd name="connsiteX95" fmla="*/ 4655067 w 4693698"/>
              <a:gd name="connsiteY95" fmla="*/ 4579937 h 6858000"/>
              <a:gd name="connsiteX96" fmla="*/ 4670184 w 4693698"/>
              <a:gd name="connsiteY96" fmla="*/ 4625975 h 6858000"/>
              <a:gd name="connsiteX97" fmla="*/ 4681941 w 4693698"/>
              <a:gd name="connsiteY97" fmla="*/ 4678362 h 6858000"/>
              <a:gd name="connsiteX98" fmla="*/ 4690339 w 4693698"/>
              <a:gd name="connsiteY98" fmla="*/ 4738687 h 6858000"/>
              <a:gd name="connsiteX99" fmla="*/ 4693698 w 4693698"/>
              <a:gd name="connsiteY99" fmla="*/ 4806950 h 6858000"/>
              <a:gd name="connsiteX100" fmla="*/ 4690339 w 4693698"/>
              <a:gd name="connsiteY100" fmla="*/ 4875212 h 6858000"/>
              <a:gd name="connsiteX101" fmla="*/ 4681941 w 4693698"/>
              <a:gd name="connsiteY101" fmla="*/ 4935537 h 6858000"/>
              <a:gd name="connsiteX102" fmla="*/ 4670184 w 4693698"/>
              <a:gd name="connsiteY102" fmla="*/ 4987925 h 6858000"/>
              <a:gd name="connsiteX103" fmla="*/ 4655067 w 4693698"/>
              <a:gd name="connsiteY103" fmla="*/ 5033962 h 6858000"/>
              <a:gd name="connsiteX104" fmla="*/ 4638271 w 4693698"/>
              <a:gd name="connsiteY104" fmla="*/ 5075237 h 6858000"/>
              <a:gd name="connsiteX105" fmla="*/ 4618116 w 4693698"/>
              <a:gd name="connsiteY105" fmla="*/ 5114925 h 6858000"/>
              <a:gd name="connsiteX106" fmla="*/ 4597961 w 4693698"/>
              <a:gd name="connsiteY106" fmla="*/ 5149850 h 6858000"/>
              <a:gd name="connsiteX107" fmla="*/ 4577806 w 4693698"/>
              <a:gd name="connsiteY107" fmla="*/ 5186362 h 6858000"/>
              <a:gd name="connsiteX108" fmla="*/ 4559330 w 4693698"/>
              <a:gd name="connsiteY108" fmla="*/ 5226050 h 6858000"/>
              <a:gd name="connsiteX109" fmla="*/ 4540854 w 4693698"/>
              <a:gd name="connsiteY109" fmla="*/ 5268912 h 6858000"/>
              <a:gd name="connsiteX110" fmla="*/ 4525739 w 4693698"/>
              <a:gd name="connsiteY110" fmla="*/ 5313362 h 6858000"/>
              <a:gd name="connsiteX111" fmla="*/ 4515661 w 4693698"/>
              <a:gd name="connsiteY111" fmla="*/ 5365750 h 6858000"/>
              <a:gd name="connsiteX112" fmla="*/ 4505583 w 4693698"/>
              <a:gd name="connsiteY112" fmla="*/ 5426075 h 6858000"/>
              <a:gd name="connsiteX113" fmla="*/ 4503903 w 4693698"/>
              <a:gd name="connsiteY113" fmla="*/ 5494337 h 6858000"/>
              <a:gd name="connsiteX114" fmla="*/ 4505583 w 4693698"/>
              <a:gd name="connsiteY114" fmla="*/ 5562600 h 6858000"/>
              <a:gd name="connsiteX115" fmla="*/ 4515661 w 4693698"/>
              <a:gd name="connsiteY115" fmla="*/ 5622925 h 6858000"/>
              <a:gd name="connsiteX116" fmla="*/ 4525739 w 4693698"/>
              <a:gd name="connsiteY116" fmla="*/ 5675312 h 6858000"/>
              <a:gd name="connsiteX117" fmla="*/ 4540854 w 4693698"/>
              <a:gd name="connsiteY117" fmla="*/ 5721350 h 6858000"/>
              <a:gd name="connsiteX118" fmla="*/ 4559330 w 4693698"/>
              <a:gd name="connsiteY118" fmla="*/ 5762625 h 6858000"/>
              <a:gd name="connsiteX119" fmla="*/ 4577806 w 4693698"/>
              <a:gd name="connsiteY119" fmla="*/ 5802312 h 6858000"/>
              <a:gd name="connsiteX120" fmla="*/ 4597961 w 4693698"/>
              <a:gd name="connsiteY120" fmla="*/ 5840412 h 6858000"/>
              <a:gd name="connsiteX121" fmla="*/ 4618116 w 4693698"/>
              <a:gd name="connsiteY121" fmla="*/ 5876925 h 6858000"/>
              <a:gd name="connsiteX122" fmla="*/ 4638271 w 4693698"/>
              <a:gd name="connsiteY122" fmla="*/ 5915025 h 6858000"/>
              <a:gd name="connsiteX123" fmla="*/ 4655067 w 4693698"/>
              <a:gd name="connsiteY123" fmla="*/ 5956300 h 6858000"/>
              <a:gd name="connsiteX124" fmla="*/ 4670184 w 4693698"/>
              <a:gd name="connsiteY124" fmla="*/ 6003925 h 6858000"/>
              <a:gd name="connsiteX125" fmla="*/ 4681941 w 4693698"/>
              <a:gd name="connsiteY125" fmla="*/ 6056312 h 6858000"/>
              <a:gd name="connsiteX126" fmla="*/ 4690339 w 4693698"/>
              <a:gd name="connsiteY126" fmla="*/ 6113462 h 6858000"/>
              <a:gd name="connsiteX127" fmla="*/ 4693698 w 4693698"/>
              <a:gd name="connsiteY127" fmla="*/ 6183312 h 6858000"/>
              <a:gd name="connsiteX128" fmla="*/ 4690339 w 4693698"/>
              <a:gd name="connsiteY128" fmla="*/ 6251575 h 6858000"/>
              <a:gd name="connsiteX129" fmla="*/ 4681941 w 4693698"/>
              <a:gd name="connsiteY129" fmla="*/ 6311900 h 6858000"/>
              <a:gd name="connsiteX130" fmla="*/ 4670184 w 4693698"/>
              <a:gd name="connsiteY130" fmla="*/ 6361112 h 6858000"/>
              <a:gd name="connsiteX131" fmla="*/ 4655067 w 4693698"/>
              <a:gd name="connsiteY131" fmla="*/ 6407150 h 6858000"/>
              <a:gd name="connsiteX132" fmla="*/ 4638271 w 4693698"/>
              <a:gd name="connsiteY132" fmla="*/ 6448425 h 6858000"/>
              <a:gd name="connsiteX133" fmla="*/ 4619796 w 4693698"/>
              <a:gd name="connsiteY133" fmla="*/ 6488112 h 6858000"/>
              <a:gd name="connsiteX134" fmla="*/ 4601320 w 4693698"/>
              <a:gd name="connsiteY134" fmla="*/ 6523037 h 6858000"/>
              <a:gd name="connsiteX135" fmla="*/ 4581165 w 4693698"/>
              <a:gd name="connsiteY135" fmla="*/ 6561137 h 6858000"/>
              <a:gd name="connsiteX136" fmla="*/ 4561010 w 4693698"/>
              <a:gd name="connsiteY136" fmla="*/ 6597650 h 6858000"/>
              <a:gd name="connsiteX137" fmla="*/ 4544214 w 4693698"/>
              <a:gd name="connsiteY137" fmla="*/ 6640512 h 6858000"/>
              <a:gd name="connsiteX138" fmla="*/ 4527418 w 4693698"/>
              <a:gd name="connsiteY138" fmla="*/ 6683375 h 6858000"/>
              <a:gd name="connsiteX139" fmla="*/ 4517340 w 4693698"/>
              <a:gd name="connsiteY139" fmla="*/ 6735762 h 6858000"/>
              <a:gd name="connsiteX140" fmla="*/ 4508943 w 4693698"/>
              <a:gd name="connsiteY140" fmla="*/ 6791325 h 6858000"/>
              <a:gd name="connsiteX141" fmla="*/ 4503903 w 4693698"/>
              <a:gd name="connsiteY141" fmla="*/ 6858000 h 6858000"/>
              <a:gd name="connsiteX142" fmla="*/ 1582057 w 4693698"/>
              <a:gd name="connsiteY142" fmla="*/ 6858000 h 6858000"/>
              <a:gd name="connsiteX143" fmla="*/ 420914 w 4693698"/>
              <a:gd name="connsiteY143" fmla="*/ 6858000 h 6858000"/>
              <a:gd name="connsiteX144" fmla="*/ 0 w 4693698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693698" h="6858000">
                <a:moveTo>
                  <a:pt x="0" y="0"/>
                </a:moveTo>
                <a:lnTo>
                  <a:pt x="420914" y="0"/>
                </a:lnTo>
                <a:lnTo>
                  <a:pt x="1582057" y="0"/>
                </a:lnTo>
                <a:lnTo>
                  <a:pt x="4503903" y="0"/>
                </a:lnTo>
                <a:lnTo>
                  <a:pt x="4508943" y="66675"/>
                </a:lnTo>
                <a:lnTo>
                  <a:pt x="4517340" y="122237"/>
                </a:lnTo>
                <a:lnTo>
                  <a:pt x="4527418" y="174625"/>
                </a:lnTo>
                <a:lnTo>
                  <a:pt x="4544214" y="217487"/>
                </a:lnTo>
                <a:lnTo>
                  <a:pt x="4561010" y="260350"/>
                </a:lnTo>
                <a:lnTo>
                  <a:pt x="4581165" y="296862"/>
                </a:lnTo>
                <a:lnTo>
                  <a:pt x="4601320" y="334962"/>
                </a:lnTo>
                <a:lnTo>
                  <a:pt x="4619796" y="369887"/>
                </a:lnTo>
                <a:lnTo>
                  <a:pt x="4638271" y="409575"/>
                </a:lnTo>
                <a:lnTo>
                  <a:pt x="4655067" y="450850"/>
                </a:lnTo>
                <a:lnTo>
                  <a:pt x="4670184" y="496887"/>
                </a:lnTo>
                <a:lnTo>
                  <a:pt x="4681941" y="546100"/>
                </a:lnTo>
                <a:lnTo>
                  <a:pt x="4690339" y="606425"/>
                </a:lnTo>
                <a:lnTo>
                  <a:pt x="4693698" y="673100"/>
                </a:lnTo>
                <a:lnTo>
                  <a:pt x="4690339" y="744537"/>
                </a:lnTo>
                <a:lnTo>
                  <a:pt x="4681941" y="801687"/>
                </a:lnTo>
                <a:lnTo>
                  <a:pt x="4670184" y="854075"/>
                </a:lnTo>
                <a:lnTo>
                  <a:pt x="4655067" y="901700"/>
                </a:lnTo>
                <a:lnTo>
                  <a:pt x="4638271" y="942975"/>
                </a:lnTo>
                <a:lnTo>
                  <a:pt x="4618116" y="981075"/>
                </a:lnTo>
                <a:lnTo>
                  <a:pt x="4597961" y="1017587"/>
                </a:lnTo>
                <a:lnTo>
                  <a:pt x="4577806" y="1055687"/>
                </a:lnTo>
                <a:lnTo>
                  <a:pt x="4559330" y="1095375"/>
                </a:lnTo>
                <a:lnTo>
                  <a:pt x="4540854" y="1136650"/>
                </a:lnTo>
                <a:lnTo>
                  <a:pt x="4525739" y="1182687"/>
                </a:lnTo>
                <a:lnTo>
                  <a:pt x="4515661" y="1235075"/>
                </a:lnTo>
                <a:lnTo>
                  <a:pt x="4505583" y="1295400"/>
                </a:lnTo>
                <a:lnTo>
                  <a:pt x="4503903" y="1363662"/>
                </a:lnTo>
                <a:lnTo>
                  <a:pt x="4505583" y="1431925"/>
                </a:lnTo>
                <a:lnTo>
                  <a:pt x="4515661" y="1492250"/>
                </a:lnTo>
                <a:lnTo>
                  <a:pt x="4525739" y="1544637"/>
                </a:lnTo>
                <a:lnTo>
                  <a:pt x="4540854" y="1589087"/>
                </a:lnTo>
                <a:lnTo>
                  <a:pt x="4559330" y="1631950"/>
                </a:lnTo>
                <a:lnTo>
                  <a:pt x="4577806" y="1671637"/>
                </a:lnTo>
                <a:lnTo>
                  <a:pt x="4597961" y="1708150"/>
                </a:lnTo>
                <a:lnTo>
                  <a:pt x="4618116" y="1743075"/>
                </a:lnTo>
                <a:lnTo>
                  <a:pt x="4638271" y="1782762"/>
                </a:lnTo>
                <a:lnTo>
                  <a:pt x="4655067" y="1824037"/>
                </a:lnTo>
                <a:lnTo>
                  <a:pt x="4670184" y="1870075"/>
                </a:lnTo>
                <a:lnTo>
                  <a:pt x="4681941" y="1922462"/>
                </a:lnTo>
                <a:lnTo>
                  <a:pt x="4690339" y="1982787"/>
                </a:lnTo>
                <a:lnTo>
                  <a:pt x="4693698" y="2051050"/>
                </a:lnTo>
                <a:lnTo>
                  <a:pt x="4690339" y="2119312"/>
                </a:lnTo>
                <a:lnTo>
                  <a:pt x="4681941" y="2179637"/>
                </a:lnTo>
                <a:lnTo>
                  <a:pt x="4670184" y="2232025"/>
                </a:lnTo>
                <a:lnTo>
                  <a:pt x="4655067" y="2278062"/>
                </a:lnTo>
                <a:lnTo>
                  <a:pt x="4638271" y="2319337"/>
                </a:lnTo>
                <a:lnTo>
                  <a:pt x="4618116" y="2359025"/>
                </a:lnTo>
                <a:lnTo>
                  <a:pt x="4597961" y="2395537"/>
                </a:lnTo>
                <a:lnTo>
                  <a:pt x="4577806" y="2433637"/>
                </a:lnTo>
                <a:lnTo>
                  <a:pt x="4559330" y="2471737"/>
                </a:lnTo>
                <a:lnTo>
                  <a:pt x="4540854" y="2513012"/>
                </a:lnTo>
                <a:lnTo>
                  <a:pt x="4525739" y="2560637"/>
                </a:lnTo>
                <a:lnTo>
                  <a:pt x="4515661" y="2613025"/>
                </a:lnTo>
                <a:lnTo>
                  <a:pt x="4505583" y="2671762"/>
                </a:lnTo>
                <a:lnTo>
                  <a:pt x="4503903" y="2741612"/>
                </a:lnTo>
                <a:lnTo>
                  <a:pt x="4505583" y="2809875"/>
                </a:lnTo>
                <a:lnTo>
                  <a:pt x="4515661" y="2868612"/>
                </a:lnTo>
                <a:lnTo>
                  <a:pt x="4525739" y="2922587"/>
                </a:lnTo>
                <a:lnTo>
                  <a:pt x="4540854" y="2967037"/>
                </a:lnTo>
                <a:lnTo>
                  <a:pt x="4559330" y="3009900"/>
                </a:lnTo>
                <a:lnTo>
                  <a:pt x="4577806" y="3046412"/>
                </a:lnTo>
                <a:lnTo>
                  <a:pt x="4597961" y="3084512"/>
                </a:lnTo>
                <a:lnTo>
                  <a:pt x="4618116" y="3121025"/>
                </a:lnTo>
                <a:lnTo>
                  <a:pt x="4638271" y="3160712"/>
                </a:lnTo>
                <a:lnTo>
                  <a:pt x="4655067" y="3201987"/>
                </a:lnTo>
                <a:lnTo>
                  <a:pt x="4670184" y="3248025"/>
                </a:lnTo>
                <a:lnTo>
                  <a:pt x="4681941" y="3300412"/>
                </a:lnTo>
                <a:lnTo>
                  <a:pt x="4690339" y="3360737"/>
                </a:lnTo>
                <a:lnTo>
                  <a:pt x="4693698" y="3427412"/>
                </a:lnTo>
                <a:lnTo>
                  <a:pt x="4690339" y="3497262"/>
                </a:lnTo>
                <a:lnTo>
                  <a:pt x="4681941" y="3557587"/>
                </a:lnTo>
                <a:lnTo>
                  <a:pt x="4670184" y="3609975"/>
                </a:lnTo>
                <a:lnTo>
                  <a:pt x="4655067" y="3656012"/>
                </a:lnTo>
                <a:lnTo>
                  <a:pt x="4638271" y="3697287"/>
                </a:lnTo>
                <a:lnTo>
                  <a:pt x="4618116" y="3736975"/>
                </a:lnTo>
                <a:lnTo>
                  <a:pt x="4577806" y="3811587"/>
                </a:lnTo>
                <a:lnTo>
                  <a:pt x="4559330" y="3848100"/>
                </a:lnTo>
                <a:lnTo>
                  <a:pt x="4540854" y="3890962"/>
                </a:lnTo>
                <a:lnTo>
                  <a:pt x="4525739" y="3935412"/>
                </a:lnTo>
                <a:lnTo>
                  <a:pt x="4515661" y="3987800"/>
                </a:lnTo>
                <a:lnTo>
                  <a:pt x="4505583" y="4048125"/>
                </a:lnTo>
                <a:lnTo>
                  <a:pt x="4503903" y="4116387"/>
                </a:lnTo>
                <a:lnTo>
                  <a:pt x="4505583" y="4186237"/>
                </a:lnTo>
                <a:lnTo>
                  <a:pt x="4515661" y="4244975"/>
                </a:lnTo>
                <a:lnTo>
                  <a:pt x="4525739" y="4297362"/>
                </a:lnTo>
                <a:lnTo>
                  <a:pt x="4540854" y="4343400"/>
                </a:lnTo>
                <a:lnTo>
                  <a:pt x="4559330" y="4386262"/>
                </a:lnTo>
                <a:lnTo>
                  <a:pt x="4577806" y="4424362"/>
                </a:lnTo>
                <a:lnTo>
                  <a:pt x="4618116" y="4498975"/>
                </a:lnTo>
                <a:lnTo>
                  <a:pt x="4638271" y="4537075"/>
                </a:lnTo>
                <a:lnTo>
                  <a:pt x="4655067" y="4579937"/>
                </a:lnTo>
                <a:lnTo>
                  <a:pt x="4670184" y="4625975"/>
                </a:lnTo>
                <a:lnTo>
                  <a:pt x="4681941" y="4678362"/>
                </a:lnTo>
                <a:lnTo>
                  <a:pt x="4690339" y="4738687"/>
                </a:lnTo>
                <a:lnTo>
                  <a:pt x="4693698" y="4806950"/>
                </a:lnTo>
                <a:lnTo>
                  <a:pt x="4690339" y="4875212"/>
                </a:lnTo>
                <a:lnTo>
                  <a:pt x="4681941" y="4935537"/>
                </a:lnTo>
                <a:lnTo>
                  <a:pt x="4670184" y="4987925"/>
                </a:lnTo>
                <a:lnTo>
                  <a:pt x="4655067" y="5033962"/>
                </a:lnTo>
                <a:lnTo>
                  <a:pt x="4638271" y="5075237"/>
                </a:lnTo>
                <a:lnTo>
                  <a:pt x="4618116" y="5114925"/>
                </a:lnTo>
                <a:lnTo>
                  <a:pt x="4597961" y="5149850"/>
                </a:lnTo>
                <a:lnTo>
                  <a:pt x="4577806" y="5186362"/>
                </a:lnTo>
                <a:lnTo>
                  <a:pt x="4559330" y="5226050"/>
                </a:lnTo>
                <a:lnTo>
                  <a:pt x="4540854" y="5268912"/>
                </a:lnTo>
                <a:lnTo>
                  <a:pt x="4525739" y="5313362"/>
                </a:lnTo>
                <a:lnTo>
                  <a:pt x="4515661" y="5365750"/>
                </a:lnTo>
                <a:lnTo>
                  <a:pt x="4505583" y="5426075"/>
                </a:lnTo>
                <a:lnTo>
                  <a:pt x="4503903" y="5494337"/>
                </a:lnTo>
                <a:lnTo>
                  <a:pt x="4505583" y="5562600"/>
                </a:lnTo>
                <a:lnTo>
                  <a:pt x="4515661" y="5622925"/>
                </a:lnTo>
                <a:lnTo>
                  <a:pt x="4525739" y="5675312"/>
                </a:lnTo>
                <a:lnTo>
                  <a:pt x="4540854" y="5721350"/>
                </a:lnTo>
                <a:lnTo>
                  <a:pt x="4559330" y="5762625"/>
                </a:lnTo>
                <a:lnTo>
                  <a:pt x="4577806" y="5802312"/>
                </a:lnTo>
                <a:lnTo>
                  <a:pt x="4597961" y="5840412"/>
                </a:lnTo>
                <a:lnTo>
                  <a:pt x="4618116" y="5876925"/>
                </a:lnTo>
                <a:lnTo>
                  <a:pt x="4638271" y="5915025"/>
                </a:lnTo>
                <a:lnTo>
                  <a:pt x="4655067" y="5956300"/>
                </a:lnTo>
                <a:lnTo>
                  <a:pt x="4670184" y="6003925"/>
                </a:lnTo>
                <a:lnTo>
                  <a:pt x="4681941" y="6056312"/>
                </a:lnTo>
                <a:lnTo>
                  <a:pt x="4690339" y="6113462"/>
                </a:lnTo>
                <a:lnTo>
                  <a:pt x="4693698" y="6183312"/>
                </a:lnTo>
                <a:lnTo>
                  <a:pt x="4690339" y="6251575"/>
                </a:lnTo>
                <a:lnTo>
                  <a:pt x="4681941" y="6311900"/>
                </a:lnTo>
                <a:lnTo>
                  <a:pt x="4670184" y="6361112"/>
                </a:lnTo>
                <a:lnTo>
                  <a:pt x="4655067" y="6407150"/>
                </a:lnTo>
                <a:lnTo>
                  <a:pt x="4638271" y="6448425"/>
                </a:lnTo>
                <a:lnTo>
                  <a:pt x="4619796" y="6488112"/>
                </a:lnTo>
                <a:lnTo>
                  <a:pt x="4601320" y="6523037"/>
                </a:lnTo>
                <a:lnTo>
                  <a:pt x="4581165" y="6561137"/>
                </a:lnTo>
                <a:lnTo>
                  <a:pt x="4561010" y="6597650"/>
                </a:lnTo>
                <a:lnTo>
                  <a:pt x="4544214" y="6640512"/>
                </a:lnTo>
                <a:lnTo>
                  <a:pt x="4527418" y="6683375"/>
                </a:lnTo>
                <a:lnTo>
                  <a:pt x="4517340" y="6735762"/>
                </a:lnTo>
                <a:lnTo>
                  <a:pt x="4508943" y="6791325"/>
                </a:lnTo>
                <a:lnTo>
                  <a:pt x="4503903" y="6858000"/>
                </a:lnTo>
                <a:lnTo>
                  <a:pt x="1582057" y="6858000"/>
                </a:lnTo>
                <a:lnTo>
                  <a:pt x="42091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4B9FAFB2-BEB5-4848-8018-BCAD99E2E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838076" cy="6858000"/>
          </a:xfrm>
          <a:custGeom>
            <a:avLst/>
            <a:gdLst>
              <a:gd name="connsiteX0" fmla="*/ 4838076 w 4838076"/>
              <a:gd name="connsiteY0" fmla="*/ 0 h 6858000"/>
              <a:gd name="connsiteX1" fmla="*/ 4417162 w 4838076"/>
              <a:gd name="connsiteY1" fmla="*/ 0 h 6858000"/>
              <a:gd name="connsiteX2" fmla="*/ 3459219 w 4838076"/>
              <a:gd name="connsiteY2" fmla="*/ 0 h 6858000"/>
              <a:gd name="connsiteX3" fmla="*/ 334174 w 4838076"/>
              <a:gd name="connsiteY3" fmla="*/ 0 h 6858000"/>
              <a:gd name="connsiteX4" fmla="*/ 334173 w 4838076"/>
              <a:gd name="connsiteY4" fmla="*/ 0 h 6858000"/>
              <a:gd name="connsiteX5" fmla="*/ 189795 w 4838076"/>
              <a:gd name="connsiteY5" fmla="*/ 0 h 6858000"/>
              <a:gd name="connsiteX6" fmla="*/ 184756 w 4838076"/>
              <a:gd name="connsiteY6" fmla="*/ 66675 h 6858000"/>
              <a:gd name="connsiteX7" fmla="*/ 176358 w 4838076"/>
              <a:gd name="connsiteY7" fmla="*/ 122237 h 6858000"/>
              <a:gd name="connsiteX8" fmla="*/ 166281 w 4838076"/>
              <a:gd name="connsiteY8" fmla="*/ 174625 h 6858000"/>
              <a:gd name="connsiteX9" fmla="*/ 149485 w 4838076"/>
              <a:gd name="connsiteY9" fmla="*/ 217487 h 6858000"/>
              <a:gd name="connsiteX10" fmla="*/ 132689 w 4838076"/>
              <a:gd name="connsiteY10" fmla="*/ 260350 h 6858000"/>
              <a:gd name="connsiteX11" fmla="*/ 112534 w 4838076"/>
              <a:gd name="connsiteY11" fmla="*/ 296862 h 6858000"/>
              <a:gd name="connsiteX12" fmla="*/ 92379 w 4838076"/>
              <a:gd name="connsiteY12" fmla="*/ 334962 h 6858000"/>
              <a:gd name="connsiteX13" fmla="*/ 73903 w 4838076"/>
              <a:gd name="connsiteY13" fmla="*/ 369887 h 6858000"/>
              <a:gd name="connsiteX14" fmla="*/ 55427 w 4838076"/>
              <a:gd name="connsiteY14" fmla="*/ 409575 h 6858000"/>
              <a:gd name="connsiteX15" fmla="*/ 38632 w 4838076"/>
              <a:gd name="connsiteY15" fmla="*/ 450850 h 6858000"/>
              <a:gd name="connsiteX16" fmla="*/ 23515 w 4838076"/>
              <a:gd name="connsiteY16" fmla="*/ 496887 h 6858000"/>
              <a:gd name="connsiteX17" fmla="*/ 11758 w 4838076"/>
              <a:gd name="connsiteY17" fmla="*/ 546100 h 6858000"/>
              <a:gd name="connsiteX18" fmla="*/ 3359 w 4838076"/>
              <a:gd name="connsiteY18" fmla="*/ 606425 h 6858000"/>
              <a:gd name="connsiteX19" fmla="*/ 0 w 4838076"/>
              <a:gd name="connsiteY19" fmla="*/ 673100 h 6858000"/>
              <a:gd name="connsiteX20" fmla="*/ 3359 w 4838076"/>
              <a:gd name="connsiteY20" fmla="*/ 744537 h 6858000"/>
              <a:gd name="connsiteX21" fmla="*/ 11758 w 4838076"/>
              <a:gd name="connsiteY21" fmla="*/ 801687 h 6858000"/>
              <a:gd name="connsiteX22" fmla="*/ 23515 w 4838076"/>
              <a:gd name="connsiteY22" fmla="*/ 854075 h 6858000"/>
              <a:gd name="connsiteX23" fmla="*/ 38632 w 4838076"/>
              <a:gd name="connsiteY23" fmla="*/ 901700 h 6858000"/>
              <a:gd name="connsiteX24" fmla="*/ 55427 w 4838076"/>
              <a:gd name="connsiteY24" fmla="*/ 942975 h 6858000"/>
              <a:gd name="connsiteX25" fmla="*/ 75583 w 4838076"/>
              <a:gd name="connsiteY25" fmla="*/ 981075 h 6858000"/>
              <a:gd name="connsiteX26" fmla="*/ 95738 w 4838076"/>
              <a:gd name="connsiteY26" fmla="*/ 1017587 h 6858000"/>
              <a:gd name="connsiteX27" fmla="*/ 115893 w 4838076"/>
              <a:gd name="connsiteY27" fmla="*/ 1055687 h 6858000"/>
              <a:gd name="connsiteX28" fmla="*/ 134368 w 4838076"/>
              <a:gd name="connsiteY28" fmla="*/ 1095375 h 6858000"/>
              <a:gd name="connsiteX29" fmla="*/ 152844 w 4838076"/>
              <a:gd name="connsiteY29" fmla="*/ 1136650 h 6858000"/>
              <a:gd name="connsiteX30" fmla="*/ 167960 w 4838076"/>
              <a:gd name="connsiteY30" fmla="*/ 1182687 h 6858000"/>
              <a:gd name="connsiteX31" fmla="*/ 178038 w 4838076"/>
              <a:gd name="connsiteY31" fmla="*/ 1235075 h 6858000"/>
              <a:gd name="connsiteX32" fmla="*/ 188115 w 4838076"/>
              <a:gd name="connsiteY32" fmla="*/ 1295400 h 6858000"/>
              <a:gd name="connsiteX33" fmla="*/ 189795 w 4838076"/>
              <a:gd name="connsiteY33" fmla="*/ 1363662 h 6858000"/>
              <a:gd name="connsiteX34" fmla="*/ 188115 w 4838076"/>
              <a:gd name="connsiteY34" fmla="*/ 1431925 h 6858000"/>
              <a:gd name="connsiteX35" fmla="*/ 178038 w 4838076"/>
              <a:gd name="connsiteY35" fmla="*/ 1492250 h 6858000"/>
              <a:gd name="connsiteX36" fmla="*/ 167960 w 4838076"/>
              <a:gd name="connsiteY36" fmla="*/ 1544637 h 6858000"/>
              <a:gd name="connsiteX37" fmla="*/ 152844 w 4838076"/>
              <a:gd name="connsiteY37" fmla="*/ 1589087 h 6858000"/>
              <a:gd name="connsiteX38" fmla="*/ 134368 w 4838076"/>
              <a:gd name="connsiteY38" fmla="*/ 1631950 h 6858000"/>
              <a:gd name="connsiteX39" fmla="*/ 115893 w 4838076"/>
              <a:gd name="connsiteY39" fmla="*/ 1671637 h 6858000"/>
              <a:gd name="connsiteX40" fmla="*/ 95738 w 4838076"/>
              <a:gd name="connsiteY40" fmla="*/ 1708150 h 6858000"/>
              <a:gd name="connsiteX41" fmla="*/ 75583 w 4838076"/>
              <a:gd name="connsiteY41" fmla="*/ 1743075 h 6858000"/>
              <a:gd name="connsiteX42" fmla="*/ 55427 w 4838076"/>
              <a:gd name="connsiteY42" fmla="*/ 1782762 h 6858000"/>
              <a:gd name="connsiteX43" fmla="*/ 38632 w 4838076"/>
              <a:gd name="connsiteY43" fmla="*/ 1824037 h 6858000"/>
              <a:gd name="connsiteX44" fmla="*/ 23515 w 4838076"/>
              <a:gd name="connsiteY44" fmla="*/ 1870075 h 6858000"/>
              <a:gd name="connsiteX45" fmla="*/ 11758 w 4838076"/>
              <a:gd name="connsiteY45" fmla="*/ 1922462 h 6858000"/>
              <a:gd name="connsiteX46" fmla="*/ 3359 w 4838076"/>
              <a:gd name="connsiteY46" fmla="*/ 1982787 h 6858000"/>
              <a:gd name="connsiteX47" fmla="*/ 0 w 4838076"/>
              <a:gd name="connsiteY47" fmla="*/ 2051050 h 6858000"/>
              <a:gd name="connsiteX48" fmla="*/ 3359 w 4838076"/>
              <a:gd name="connsiteY48" fmla="*/ 2119312 h 6858000"/>
              <a:gd name="connsiteX49" fmla="*/ 11758 w 4838076"/>
              <a:gd name="connsiteY49" fmla="*/ 2179637 h 6858000"/>
              <a:gd name="connsiteX50" fmla="*/ 23515 w 4838076"/>
              <a:gd name="connsiteY50" fmla="*/ 2232025 h 6858000"/>
              <a:gd name="connsiteX51" fmla="*/ 38632 w 4838076"/>
              <a:gd name="connsiteY51" fmla="*/ 2278062 h 6858000"/>
              <a:gd name="connsiteX52" fmla="*/ 55427 w 4838076"/>
              <a:gd name="connsiteY52" fmla="*/ 2319337 h 6858000"/>
              <a:gd name="connsiteX53" fmla="*/ 75583 w 4838076"/>
              <a:gd name="connsiteY53" fmla="*/ 2359025 h 6858000"/>
              <a:gd name="connsiteX54" fmla="*/ 95738 w 4838076"/>
              <a:gd name="connsiteY54" fmla="*/ 2395537 h 6858000"/>
              <a:gd name="connsiteX55" fmla="*/ 115893 w 4838076"/>
              <a:gd name="connsiteY55" fmla="*/ 2433637 h 6858000"/>
              <a:gd name="connsiteX56" fmla="*/ 134368 w 4838076"/>
              <a:gd name="connsiteY56" fmla="*/ 2471737 h 6858000"/>
              <a:gd name="connsiteX57" fmla="*/ 152844 w 4838076"/>
              <a:gd name="connsiteY57" fmla="*/ 2513012 h 6858000"/>
              <a:gd name="connsiteX58" fmla="*/ 167960 w 4838076"/>
              <a:gd name="connsiteY58" fmla="*/ 2560637 h 6858000"/>
              <a:gd name="connsiteX59" fmla="*/ 178038 w 4838076"/>
              <a:gd name="connsiteY59" fmla="*/ 2613025 h 6858000"/>
              <a:gd name="connsiteX60" fmla="*/ 188115 w 4838076"/>
              <a:gd name="connsiteY60" fmla="*/ 2671762 h 6858000"/>
              <a:gd name="connsiteX61" fmla="*/ 189795 w 4838076"/>
              <a:gd name="connsiteY61" fmla="*/ 2741612 h 6858000"/>
              <a:gd name="connsiteX62" fmla="*/ 188115 w 4838076"/>
              <a:gd name="connsiteY62" fmla="*/ 2809875 h 6858000"/>
              <a:gd name="connsiteX63" fmla="*/ 178038 w 4838076"/>
              <a:gd name="connsiteY63" fmla="*/ 2868612 h 6858000"/>
              <a:gd name="connsiteX64" fmla="*/ 167960 w 4838076"/>
              <a:gd name="connsiteY64" fmla="*/ 2922587 h 6858000"/>
              <a:gd name="connsiteX65" fmla="*/ 152844 w 4838076"/>
              <a:gd name="connsiteY65" fmla="*/ 2967037 h 6858000"/>
              <a:gd name="connsiteX66" fmla="*/ 134368 w 4838076"/>
              <a:gd name="connsiteY66" fmla="*/ 3009900 h 6858000"/>
              <a:gd name="connsiteX67" fmla="*/ 115893 w 4838076"/>
              <a:gd name="connsiteY67" fmla="*/ 3046412 h 6858000"/>
              <a:gd name="connsiteX68" fmla="*/ 95738 w 4838076"/>
              <a:gd name="connsiteY68" fmla="*/ 3084512 h 6858000"/>
              <a:gd name="connsiteX69" fmla="*/ 75583 w 4838076"/>
              <a:gd name="connsiteY69" fmla="*/ 3121025 h 6858000"/>
              <a:gd name="connsiteX70" fmla="*/ 55427 w 4838076"/>
              <a:gd name="connsiteY70" fmla="*/ 3160712 h 6858000"/>
              <a:gd name="connsiteX71" fmla="*/ 38632 w 4838076"/>
              <a:gd name="connsiteY71" fmla="*/ 3201987 h 6858000"/>
              <a:gd name="connsiteX72" fmla="*/ 23515 w 4838076"/>
              <a:gd name="connsiteY72" fmla="*/ 3248025 h 6858000"/>
              <a:gd name="connsiteX73" fmla="*/ 11758 w 4838076"/>
              <a:gd name="connsiteY73" fmla="*/ 3300412 h 6858000"/>
              <a:gd name="connsiteX74" fmla="*/ 3359 w 4838076"/>
              <a:gd name="connsiteY74" fmla="*/ 3360737 h 6858000"/>
              <a:gd name="connsiteX75" fmla="*/ 0 w 4838076"/>
              <a:gd name="connsiteY75" fmla="*/ 3427412 h 6858000"/>
              <a:gd name="connsiteX76" fmla="*/ 3359 w 4838076"/>
              <a:gd name="connsiteY76" fmla="*/ 3497262 h 6858000"/>
              <a:gd name="connsiteX77" fmla="*/ 11758 w 4838076"/>
              <a:gd name="connsiteY77" fmla="*/ 3557587 h 6858000"/>
              <a:gd name="connsiteX78" fmla="*/ 23515 w 4838076"/>
              <a:gd name="connsiteY78" fmla="*/ 3609975 h 6858000"/>
              <a:gd name="connsiteX79" fmla="*/ 38632 w 4838076"/>
              <a:gd name="connsiteY79" fmla="*/ 3656012 h 6858000"/>
              <a:gd name="connsiteX80" fmla="*/ 55427 w 4838076"/>
              <a:gd name="connsiteY80" fmla="*/ 3697287 h 6858000"/>
              <a:gd name="connsiteX81" fmla="*/ 75583 w 4838076"/>
              <a:gd name="connsiteY81" fmla="*/ 3736975 h 6858000"/>
              <a:gd name="connsiteX82" fmla="*/ 115893 w 4838076"/>
              <a:gd name="connsiteY82" fmla="*/ 3811587 h 6858000"/>
              <a:gd name="connsiteX83" fmla="*/ 134368 w 4838076"/>
              <a:gd name="connsiteY83" fmla="*/ 3848100 h 6858000"/>
              <a:gd name="connsiteX84" fmla="*/ 152844 w 4838076"/>
              <a:gd name="connsiteY84" fmla="*/ 3890962 h 6858000"/>
              <a:gd name="connsiteX85" fmla="*/ 167960 w 4838076"/>
              <a:gd name="connsiteY85" fmla="*/ 3935412 h 6858000"/>
              <a:gd name="connsiteX86" fmla="*/ 178038 w 4838076"/>
              <a:gd name="connsiteY86" fmla="*/ 3987800 h 6858000"/>
              <a:gd name="connsiteX87" fmla="*/ 188115 w 4838076"/>
              <a:gd name="connsiteY87" fmla="*/ 4048125 h 6858000"/>
              <a:gd name="connsiteX88" fmla="*/ 189795 w 4838076"/>
              <a:gd name="connsiteY88" fmla="*/ 4116387 h 6858000"/>
              <a:gd name="connsiteX89" fmla="*/ 188115 w 4838076"/>
              <a:gd name="connsiteY89" fmla="*/ 4186237 h 6858000"/>
              <a:gd name="connsiteX90" fmla="*/ 178038 w 4838076"/>
              <a:gd name="connsiteY90" fmla="*/ 4244975 h 6858000"/>
              <a:gd name="connsiteX91" fmla="*/ 167960 w 4838076"/>
              <a:gd name="connsiteY91" fmla="*/ 4297362 h 6858000"/>
              <a:gd name="connsiteX92" fmla="*/ 152844 w 4838076"/>
              <a:gd name="connsiteY92" fmla="*/ 4343400 h 6858000"/>
              <a:gd name="connsiteX93" fmla="*/ 134368 w 4838076"/>
              <a:gd name="connsiteY93" fmla="*/ 4386262 h 6858000"/>
              <a:gd name="connsiteX94" fmla="*/ 115893 w 4838076"/>
              <a:gd name="connsiteY94" fmla="*/ 4424362 h 6858000"/>
              <a:gd name="connsiteX95" fmla="*/ 75583 w 4838076"/>
              <a:gd name="connsiteY95" fmla="*/ 4498975 h 6858000"/>
              <a:gd name="connsiteX96" fmla="*/ 55427 w 4838076"/>
              <a:gd name="connsiteY96" fmla="*/ 4537075 h 6858000"/>
              <a:gd name="connsiteX97" fmla="*/ 38632 w 4838076"/>
              <a:gd name="connsiteY97" fmla="*/ 4579937 h 6858000"/>
              <a:gd name="connsiteX98" fmla="*/ 23515 w 4838076"/>
              <a:gd name="connsiteY98" fmla="*/ 4625975 h 6858000"/>
              <a:gd name="connsiteX99" fmla="*/ 11758 w 4838076"/>
              <a:gd name="connsiteY99" fmla="*/ 4678362 h 6858000"/>
              <a:gd name="connsiteX100" fmla="*/ 3359 w 4838076"/>
              <a:gd name="connsiteY100" fmla="*/ 4738687 h 6858000"/>
              <a:gd name="connsiteX101" fmla="*/ 0 w 4838076"/>
              <a:gd name="connsiteY101" fmla="*/ 4806950 h 6858000"/>
              <a:gd name="connsiteX102" fmla="*/ 3359 w 4838076"/>
              <a:gd name="connsiteY102" fmla="*/ 4875212 h 6858000"/>
              <a:gd name="connsiteX103" fmla="*/ 11758 w 4838076"/>
              <a:gd name="connsiteY103" fmla="*/ 4935537 h 6858000"/>
              <a:gd name="connsiteX104" fmla="*/ 23515 w 4838076"/>
              <a:gd name="connsiteY104" fmla="*/ 4987925 h 6858000"/>
              <a:gd name="connsiteX105" fmla="*/ 38632 w 4838076"/>
              <a:gd name="connsiteY105" fmla="*/ 5033962 h 6858000"/>
              <a:gd name="connsiteX106" fmla="*/ 55427 w 4838076"/>
              <a:gd name="connsiteY106" fmla="*/ 5075237 h 6858000"/>
              <a:gd name="connsiteX107" fmla="*/ 75583 w 4838076"/>
              <a:gd name="connsiteY107" fmla="*/ 5114925 h 6858000"/>
              <a:gd name="connsiteX108" fmla="*/ 95738 w 4838076"/>
              <a:gd name="connsiteY108" fmla="*/ 5149850 h 6858000"/>
              <a:gd name="connsiteX109" fmla="*/ 115893 w 4838076"/>
              <a:gd name="connsiteY109" fmla="*/ 5186362 h 6858000"/>
              <a:gd name="connsiteX110" fmla="*/ 134368 w 4838076"/>
              <a:gd name="connsiteY110" fmla="*/ 5226050 h 6858000"/>
              <a:gd name="connsiteX111" fmla="*/ 152844 w 4838076"/>
              <a:gd name="connsiteY111" fmla="*/ 5268912 h 6858000"/>
              <a:gd name="connsiteX112" fmla="*/ 167960 w 4838076"/>
              <a:gd name="connsiteY112" fmla="*/ 5313362 h 6858000"/>
              <a:gd name="connsiteX113" fmla="*/ 178038 w 4838076"/>
              <a:gd name="connsiteY113" fmla="*/ 5365750 h 6858000"/>
              <a:gd name="connsiteX114" fmla="*/ 188115 w 4838076"/>
              <a:gd name="connsiteY114" fmla="*/ 5426075 h 6858000"/>
              <a:gd name="connsiteX115" fmla="*/ 189795 w 4838076"/>
              <a:gd name="connsiteY115" fmla="*/ 5494337 h 6858000"/>
              <a:gd name="connsiteX116" fmla="*/ 188115 w 4838076"/>
              <a:gd name="connsiteY116" fmla="*/ 5562600 h 6858000"/>
              <a:gd name="connsiteX117" fmla="*/ 178038 w 4838076"/>
              <a:gd name="connsiteY117" fmla="*/ 5622925 h 6858000"/>
              <a:gd name="connsiteX118" fmla="*/ 167960 w 4838076"/>
              <a:gd name="connsiteY118" fmla="*/ 5675312 h 6858000"/>
              <a:gd name="connsiteX119" fmla="*/ 152844 w 4838076"/>
              <a:gd name="connsiteY119" fmla="*/ 5721350 h 6858000"/>
              <a:gd name="connsiteX120" fmla="*/ 134368 w 4838076"/>
              <a:gd name="connsiteY120" fmla="*/ 5762625 h 6858000"/>
              <a:gd name="connsiteX121" fmla="*/ 115893 w 4838076"/>
              <a:gd name="connsiteY121" fmla="*/ 5802312 h 6858000"/>
              <a:gd name="connsiteX122" fmla="*/ 95738 w 4838076"/>
              <a:gd name="connsiteY122" fmla="*/ 5840412 h 6858000"/>
              <a:gd name="connsiteX123" fmla="*/ 75583 w 4838076"/>
              <a:gd name="connsiteY123" fmla="*/ 5876925 h 6858000"/>
              <a:gd name="connsiteX124" fmla="*/ 55427 w 4838076"/>
              <a:gd name="connsiteY124" fmla="*/ 5915025 h 6858000"/>
              <a:gd name="connsiteX125" fmla="*/ 38632 w 4838076"/>
              <a:gd name="connsiteY125" fmla="*/ 5956300 h 6858000"/>
              <a:gd name="connsiteX126" fmla="*/ 23515 w 4838076"/>
              <a:gd name="connsiteY126" fmla="*/ 6003925 h 6858000"/>
              <a:gd name="connsiteX127" fmla="*/ 11758 w 4838076"/>
              <a:gd name="connsiteY127" fmla="*/ 6056312 h 6858000"/>
              <a:gd name="connsiteX128" fmla="*/ 3359 w 4838076"/>
              <a:gd name="connsiteY128" fmla="*/ 6113462 h 6858000"/>
              <a:gd name="connsiteX129" fmla="*/ 0 w 4838076"/>
              <a:gd name="connsiteY129" fmla="*/ 6183312 h 6858000"/>
              <a:gd name="connsiteX130" fmla="*/ 3359 w 4838076"/>
              <a:gd name="connsiteY130" fmla="*/ 6251575 h 6858000"/>
              <a:gd name="connsiteX131" fmla="*/ 11758 w 4838076"/>
              <a:gd name="connsiteY131" fmla="*/ 6311900 h 6858000"/>
              <a:gd name="connsiteX132" fmla="*/ 23515 w 4838076"/>
              <a:gd name="connsiteY132" fmla="*/ 6361112 h 6858000"/>
              <a:gd name="connsiteX133" fmla="*/ 38632 w 4838076"/>
              <a:gd name="connsiteY133" fmla="*/ 6407150 h 6858000"/>
              <a:gd name="connsiteX134" fmla="*/ 55427 w 4838076"/>
              <a:gd name="connsiteY134" fmla="*/ 6448425 h 6858000"/>
              <a:gd name="connsiteX135" fmla="*/ 73903 w 4838076"/>
              <a:gd name="connsiteY135" fmla="*/ 6488112 h 6858000"/>
              <a:gd name="connsiteX136" fmla="*/ 92379 w 4838076"/>
              <a:gd name="connsiteY136" fmla="*/ 6523037 h 6858000"/>
              <a:gd name="connsiteX137" fmla="*/ 112534 w 4838076"/>
              <a:gd name="connsiteY137" fmla="*/ 6561137 h 6858000"/>
              <a:gd name="connsiteX138" fmla="*/ 132689 w 4838076"/>
              <a:gd name="connsiteY138" fmla="*/ 6597650 h 6858000"/>
              <a:gd name="connsiteX139" fmla="*/ 149485 w 4838076"/>
              <a:gd name="connsiteY139" fmla="*/ 6640512 h 6858000"/>
              <a:gd name="connsiteX140" fmla="*/ 166281 w 4838076"/>
              <a:gd name="connsiteY140" fmla="*/ 6683375 h 6858000"/>
              <a:gd name="connsiteX141" fmla="*/ 176358 w 4838076"/>
              <a:gd name="connsiteY141" fmla="*/ 6735762 h 6858000"/>
              <a:gd name="connsiteX142" fmla="*/ 184756 w 4838076"/>
              <a:gd name="connsiteY142" fmla="*/ 6791325 h 6858000"/>
              <a:gd name="connsiteX143" fmla="*/ 189795 w 4838076"/>
              <a:gd name="connsiteY143" fmla="*/ 6858000 h 6858000"/>
              <a:gd name="connsiteX144" fmla="*/ 334173 w 4838076"/>
              <a:gd name="connsiteY144" fmla="*/ 6858000 h 6858000"/>
              <a:gd name="connsiteX145" fmla="*/ 334174 w 4838076"/>
              <a:gd name="connsiteY145" fmla="*/ 6858000 h 6858000"/>
              <a:gd name="connsiteX146" fmla="*/ 3459219 w 4838076"/>
              <a:gd name="connsiteY146" fmla="*/ 6858000 h 6858000"/>
              <a:gd name="connsiteX147" fmla="*/ 4417162 w 4838076"/>
              <a:gd name="connsiteY147" fmla="*/ 6858000 h 6858000"/>
              <a:gd name="connsiteX148" fmla="*/ 4838076 w 4838076"/>
              <a:gd name="connsiteY14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</a:cxnLst>
            <a:rect l="l" t="t" r="r" b="b"/>
            <a:pathLst>
              <a:path w="4838076" h="6858000">
                <a:moveTo>
                  <a:pt x="4838076" y="0"/>
                </a:moveTo>
                <a:lnTo>
                  <a:pt x="4417162" y="0"/>
                </a:lnTo>
                <a:lnTo>
                  <a:pt x="3459219" y="0"/>
                </a:ln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3459219" y="6858000"/>
                </a:lnTo>
                <a:lnTo>
                  <a:pt x="4417162" y="6858000"/>
                </a:lnTo>
                <a:lnTo>
                  <a:pt x="4838076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78A8811-D69A-42C9-9C82-511744FF89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896" y="3187872"/>
            <a:ext cx="3986289" cy="384480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3600" b="1" dirty="0">
                <a:solidFill>
                  <a:schemeClr val="bg1">
                    <a:alpha val="60000"/>
                  </a:schemeClr>
                </a:solidFill>
                <a:latin typeface="Calisto MT (Headings)"/>
              </a:rPr>
              <a:t>LCD Information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2EA29F0-253F-4CEE-BA2B-82C7A9884C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7606" y="643469"/>
            <a:ext cx="4461078" cy="5571062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5A78AA1-0A4E-44D5-AB32-C33780526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15803" y="6375679"/>
            <a:ext cx="4450156" cy="34579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alpha val="6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Ensure Sterilization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EEA48A-E51E-4D21-9C62-9CA9D5358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65474" y="6375679"/>
            <a:ext cx="1059763" cy="34579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29A21EE9-099A-4FC7-BC45-6D9BE555D32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alpha val="6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alpha val="6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741123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232B152-3720-4D3B-97ED-45CE5483F1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1BAB570-FF10-4E96-8A3F-FA9804702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693698" cy="6858000"/>
          </a:xfrm>
          <a:custGeom>
            <a:avLst/>
            <a:gdLst>
              <a:gd name="connsiteX0" fmla="*/ 0 w 4693698"/>
              <a:gd name="connsiteY0" fmla="*/ 0 h 6858000"/>
              <a:gd name="connsiteX1" fmla="*/ 420914 w 4693698"/>
              <a:gd name="connsiteY1" fmla="*/ 0 h 6858000"/>
              <a:gd name="connsiteX2" fmla="*/ 1582057 w 4693698"/>
              <a:gd name="connsiteY2" fmla="*/ 0 h 6858000"/>
              <a:gd name="connsiteX3" fmla="*/ 4503903 w 4693698"/>
              <a:gd name="connsiteY3" fmla="*/ 0 h 6858000"/>
              <a:gd name="connsiteX4" fmla="*/ 4508943 w 4693698"/>
              <a:gd name="connsiteY4" fmla="*/ 66675 h 6858000"/>
              <a:gd name="connsiteX5" fmla="*/ 4517340 w 4693698"/>
              <a:gd name="connsiteY5" fmla="*/ 122237 h 6858000"/>
              <a:gd name="connsiteX6" fmla="*/ 4527418 w 4693698"/>
              <a:gd name="connsiteY6" fmla="*/ 174625 h 6858000"/>
              <a:gd name="connsiteX7" fmla="*/ 4544214 w 4693698"/>
              <a:gd name="connsiteY7" fmla="*/ 217487 h 6858000"/>
              <a:gd name="connsiteX8" fmla="*/ 4561010 w 4693698"/>
              <a:gd name="connsiteY8" fmla="*/ 260350 h 6858000"/>
              <a:gd name="connsiteX9" fmla="*/ 4581165 w 4693698"/>
              <a:gd name="connsiteY9" fmla="*/ 296862 h 6858000"/>
              <a:gd name="connsiteX10" fmla="*/ 4601320 w 4693698"/>
              <a:gd name="connsiteY10" fmla="*/ 334962 h 6858000"/>
              <a:gd name="connsiteX11" fmla="*/ 4619796 w 4693698"/>
              <a:gd name="connsiteY11" fmla="*/ 369887 h 6858000"/>
              <a:gd name="connsiteX12" fmla="*/ 4638271 w 4693698"/>
              <a:gd name="connsiteY12" fmla="*/ 409575 h 6858000"/>
              <a:gd name="connsiteX13" fmla="*/ 4655067 w 4693698"/>
              <a:gd name="connsiteY13" fmla="*/ 450850 h 6858000"/>
              <a:gd name="connsiteX14" fmla="*/ 4670184 w 4693698"/>
              <a:gd name="connsiteY14" fmla="*/ 496887 h 6858000"/>
              <a:gd name="connsiteX15" fmla="*/ 4681941 w 4693698"/>
              <a:gd name="connsiteY15" fmla="*/ 546100 h 6858000"/>
              <a:gd name="connsiteX16" fmla="*/ 4690339 w 4693698"/>
              <a:gd name="connsiteY16" fmla="*/ 606425 h 6858000"/>
              <a:gd name="connsiteX17" fmla="*/ 4693698 w 4693698"/>
              <a:gd name="connsiteY17" fmla="*/ 673100 h 6858000"/>
              <a:gd name="connsiteX18" fmla="*/ 4690339 w 4693698"/>
              <a:gd name="connsiteY18" fmla="*/ 744537 h 6858000"/>
              <a:gd name="connsiteX19" fmla="*/ 4681941 w 4693698"/>
              <a:gd name="connsiteY19" fmla="*/ 801687 h 6858000"/>
              <a:gd name="connsiteX20" fmla="*/ 4670184 w 4693698"/>
              <a:gd name="connsiteY20" fmla="*/ 854075 h 6858000"/>
              <a:gd name="connsiteX21" fmla="*/ 4655067 w 4693698"/>
              <a:gd name="connsiteY21" fmla="*/ 901700 h 6858000"/>
              <a:gd name="connsiteX22" fmla="*/ 4638271 w 4693698"/>
              <a:gd name="connsiteY22" fmla="*/ 942975 h 6858000"/>
              <a:gd name="connsiteX23" fmla="*/ 4618116 w 4693698"/>
              <a:gd name="connsiteY23" fmla="*/ 981075 h 6858000"/>
              <a:gd name="connsiteX24" fmla="*/ 4597961 w 4693698"/>
              <a:gd name="connsiteY24" fmla="*/ 1017587 h 6858000"/>
              <a:gd name="connsiteX25" fmla="*/ 4577806 w 4693698"/>
              <a:gd name="connsiteY25" fmla="*/ 1055687 h 6858000"/>
              <a:gd name="connsiteX26" fmla="*/ 4559330 w 4693698"/>
              <a:gd name="connsiteY26" fmla="*/ 1095375 h 6858000"/>
              <a:gd name="connsiteX27" fmla="*/ 4540854 w 4693698"/>
              <a:gd name="connsiteY27" fmla="*/ 1136650 h 6858000"/>
              <a:gd name="connsiteX28" fmla="*/ 4525739 w 4693698"/>
              <a:gd name="connsiteY28" fmla="*/ 1182687 h 6858000"/>
              <a:gd name="connsiteX29" fmla="*/ 4515661 w 4693698"/>
              <a:gd name="connsiteY29" fmla="*/ 1235075 h 6858000"/>
              <a:gd name="connsiteX30" fmla="*/ 4505583 w 4693698"/>
              <a:gd name="connsiteY30" fmla="*/ 1295400 h 6858000"/>
              <a:gd name="connsiteX31" fmla="*/ 4503903 w 4693698"/>
              <a:gd name="connsiteY31" fmla="*/ 1363662 h 6858000"/>
              <a:gd name="connsiteX32" fmla="*/ 4505583 w 4693698"/>
              <a:gd name="connsiteY32" fmla="*/ 1431925 h 6858000"/>
              <a:gd name="connsiteX33" fmla="*/ 4515661 w 4693698"/>
              <a:gd name="connsiteY33" fmla="*/ 1492250 h 6858000"/>
              <a:gd name="connsiteX34" fmla="*/ 4525739 w 4693698"/>
              <a:gd name="connsiteY34" fmla="*/ 1544637 h 6858000"/>
              <a:gd name="connsiteX35" fmla="*/ 4540854 w 4693698"/>
              <a:gd name="connsiteY35" fmla="*/ 1589087 h 6858000"/>
              <a:gd name="connsiteX36" fmla="*/ 4559330 w 4693698"/>
              <a:gd name="connsiteY36" fmla="*/ 1631950 h 6858000"/>
              <a:gd name="connsiteX37" fmla="*/ 4577806 w 4693698"/>
              <a:gd name="connsiteY37" fmla="*/ 1671637 h 6858000"/>
              <a:gd name="connsiteX38" fmla="*/ 4597961 w 4693698"/>
              <a:gd name="connsiteY38" fmla="*/ 1708150 h 6858000"/>
              <a:gd name="connsiteX39" fmla="*/ 4618116 w 4693698"/>
              <a:gd name="connsiteY39" fmla="*/ 1743075 h 6858000"/>
              <a:gd name="connsiteX40" fmla="*/ 4638271 w 4693698"/>
              <a:gd name="connsiteY40" fmla="*/ 1782762 h 6858000"/>
              <a:gd name="connsiteX41" fmla="*/ 4655067 w 4693698"/>
              <a:gd name="connsiteY41" fmla="*/ 1824037 h 6858000"/>
              <a:gd name="connsiteX42" fmla="*/ 4670184 w 4693698"/>
              <a:gd name="connsiteY42" fmla="*/ 1870075 h 6858000"/>
              <a:gd name="connsiteX43" fmla="*/ 4681941 w 4693698"/>
              <a:gd name="connsiteY43" fmla="*/ 1922462 h 6858000"/>
              <a:gd name="connsiteX44" fmla="*/ 4690339 w 4693698"/>
              <a:gd name="connsiteY44" fmla="*/ 1982787 h 6858000"/>
              <a:gd name="connsiteX45" fmla="*/ 4693698 w 4693698"/>
              <a:gd name="connsiteY45" fmla="*/ 2051050 h 6858000"/>
              <a:gd name="connsiteX46" fmla="*/ 4690339 w 4693698"/>
              <a:gd name="connsiteY46" fmla="*/ 2119312 h 6858000"/>
              <a:gd name="connsiteX47" fmla="*/ 4681941 w 4693698"/>
              <a:gd name="connsiteY47" fmla="*/ 2179637 h 6858000"/>
              <a:gd name="connsiteX48" fmla="*/ 4670184 w 4693698"/>
              <a:gd name="connsiteY48" fmla="*/ 2232025 h 6858000"/>
              <a:gd name="connsiteX49" fmla="*/ 4655067 w 4693698"/>
              <a:gd name="connsiteY49" fmla="*/ 2278062 h 6858000"/>
              <a:gd name="connsiteX50" fmla="*/ 4638271 w 4693698"/>
              <a:gd name="connsiteY50" fmla="*/ 2319337 h 6858000"/>
              <a:gd name="connsiteX51" fmla="*/ 4618116 w 4693698"/>
              <a:gd name="connsiteY51" fmla="*/ 2359025 h 6858000"/>
              <a:gd name="connsiteX52" fmla="*/ 4597961 w 4693698"/>
              <a:gd name="connsiteY52" fmla="*/ 2395537 h 6858000"/>
              <a:gd name="connsiteX53" fmla="*/ 4577806 w 4693698"/>
              <a:gd name="connsiteY53" fmla="*/ 2433637 h 6858000"/>
              <a:gd name="connsiteX54" fmla="*/ 4559330 w 4693698"/>
              <a:gd name="connsiteY54" fmla="*/ 2471737 h 6858000"/>
              <a:gd name="connsiteX55" fmla="*/ 4540854 w 4693698"/>
              <a:gd name="connsiteY55" fmla="*/ 2513012 h 6858000"/>
              <a:gd name="connsiteX56" fmla="*/ 4525739 w 4693698"/>
              <a:gd name="connsiteY56" fmla="*/ 2560637 h 6858000"/>
              <a:gd name="connsiteX57" fmla="*/ 4515661 w 4693698"/>
              <a:gd name="connsiteY57" fmla="*/ 2613025 h 6858000"/>
              <a:gd name="connsiteX58" fmla="*/ 4505583 w 4693698"/>
              <a:gd name="connsiteY58" fmla="*/ 2671762 h 6858000"/>
              <a:gd name="connsiteX59" fmla="*/ 4503903 w 4693698"/>
              <a:gd name="connsiteY59" fmla="*/ 2741612 h 6858000"/>
              <a:gd name="connsiteX60" fmla="*/ 4505583 w 4693698"/>
              <a:gd name="connsiteY60" fmla="*/ 2809875 h 6858000"/>
              <a:gd name="connsiteX61" fmla="*/ 4515661 w 4693698"/>
              <a:gd name="connsiteY61" fmla="*/ 2868612 h 6858000"/>
              <a:gd name="connsiteX62" fmla="*/ 4525739 w 4693698"/>
              <a:gd name="connsiteY62" fmla="*/ 2922587 h 6858000"/>
              <a:gd name="connsiteX63" fmla="*/ 4540854 w 4693698"/>
              <a:gd name="connsiteY63" fmla="*/ 2967037 h 6858000"/>
              <a:gd name="connsiteX64" fmla="*/ 4559330 w 4693698"/>
              <a:gd name="connsiteY64" fmla="*/ 3009900 h 6858000"/>
              <a:gd name="connsiteX65" fmla="*/ 4577806 w 4693698"/>
              <a:gd name="connsiteY65" fmla="*/ 3046412 h 6858000"/>
              <a:gd name="connsiteX66" fmla="*/ 4597961 w 4693698"/>
              <a:gd name="connsiteY66" fmla="*/ 3084512 h 6858000"/>
              <a:gd name="connsiteX67" fmla="*/ 4618116 w 4693698"/>
              <a:gd name="connsiteY67" fmla="*/ 3121025 h 6858000"/>
              <a:gd name="connsiteX68" fmla="*/ 4638271 w 4693698"/>
              <a:gd name="connsiteY68" fmla="*/ 3160712 h 6858000"/>
              <a:gd name="connsiteX69" fmla="*/ 4655067 w 4693698"/>
              <a:gd name="connsiteY69" fmla="*/ 3201987 h 6858000"/>
              <a:gd name="connsiteX70" fmla="*/ 4670184 w 4693698"/>
              <a:gd name="connsiteY70" fmla="*/ 3248025 h 6858000"/>
              <a:gd name="connsiteX71" fmla="*/ 4681941 w 4693698"/>
              <a:gd name="connsiteY71" fmla="*/ 3300412 h 6858000"/>
              <a:gd name="connsiteX72" fmla="*/ 4690339 w 4693698"/>
              <a:gd name="connsiteY72" fmla="*/ 3360737 h 6858000"/>
              <a:gd name="connsiteX73" fmla="*/ 4693698 w 4693698"/>
              <a:gd name="connsiteY73" fmla="*/ 3427412 h 6858000"/>
              <a:gd name="connsiteX74" fmla="*/ 4690339 w 4693698"/>
              <a:gd name="connsiteY74" fmla="*/ 3497262 h 6858000"/>
              <a:gd name="connsiteX75" fmla="*/ 4681941 w 4693698"/>
              <a:gd name="connsiteY75" fmla="*/ 3557587 h 6858000"/>
              <a:gd name="connsiteX76" fmla="*/ 4670184 w 4693698"/>
              <a:gd name="connsiteY76" fmla="*/ 3609975 h 6858000"/>
              <a:gd name="connsiteX77" fmla="*/ 4655067 w 4693698"/>
              <a:gd name="connsiteY77" fmla="*/ 3656012 h 6858000"/>
              <a:gd name="connsiteX78" fmla="*/ 4638271 w 4693698"/>
              <a:gd name="connsiteY78" fmla="*/ 3697287 h 6858000"/>
              <a:gd name="connsiteX79" fmla="*/ 4618116 w 4693698"/>
              <a:gd name="connsiteY79" fmla="*/ 3736975 h 6858000"/>
              <a:gd name="connsiteX80" fmla="*/ 4577806 w 4693698"/>
              <a:gd name="connsiteY80" fmla="*/ 3811587 h 6858000"/>
              <a:gd name="connsiteX81" fmla="*/ 4559330 w 4693698"/>
              <a:gd name="connsiteY81" fmla="*/ 3848100 h 6858000"/>
              <a:gd name="connsiteX82" fmla="*/ 4540854 w 4693698"/>
              <a:gd name="connsiteY82" fmla="*/ 3890962 h 6858000"/>
              <a:gd name="connsiteX83" fmla="*/ 4525739 w 4693698"/>
              <a:gd name="connsiteY83" fmla="*/ 3935412 h 6858000"/>
              <a:gd name="connsiteX84" fmla="*/ 4515661 w 4693698"/>
              <a:gd name="connsiteY84" fmla="*/ 3987800 h 6858000"/>
              <a:gd name="connsiteX85" fmla="*/ 4505583 w 4693698"/>
              <a:gd name="connsiteY85" fmla="*/ 4048125 h 6858000"/>
              <a:gd name="connsiteX86" fmla="*/ 4503903 w 4693698"/>
              <a:gd name="connsiteY86" fmla="*/ 4116387 h 6858000"/>
              <a:gd name="connsiteX87" fmla="*/ 4505583 w 4693698"/>
              <a:gd name="connsiteY87" fmla="*/ 4186237 h 6858000"/>
              <a:gd name="connsiteX88" fmla="*/ 4515661 w 4693698"/>
              <a:gd name="connsiteY88" fmla="*/ 4244975 h 6858000"/>
              <a:gd name="connsiteX89" fmla="*/ 4525739 w 4693698"/>
              <a:gd name="connsiteY89" fmla="*/ 4297362 h 6858000"/>
              <a:gd name="connsiteX90" fmla="*/ 4540854 w 4693698"/>
              <a:gd name="connsiteY90" fmla="*/ 4343400 h 6858000"/>
              <a:gd name="connsiteX91" fmla="*/ 4559330 w 4693698"/>
              <a:gd name="connsiteY91" fmla="*/ 4386262 h 6858000"/>
              <a:gd name="connsiteX92" fmla="*/ 4577806 w 4693698"/>
              <a:gd name="connsiteY92" fmla="*/ 4424362 h 6858000"/>
              <a:gd name="connsiteX93" fmla="*/ 4618116 w 4693698"/>
              <a:gd name="connsiteY93" fmla="*/ 4498975 h 6858000"/>
              <a:gd name="connsiteX94" fmla="*/ 4638271 w 4693698"/>
              <a:gd name="connsiteY94" fmla="*/ 4537075 h 6858000"/>
              <a:gd name="connsiteX95" fmla="*/ 4655067 w 4693698"/>
              <a:gd name="connsiteY95" fmla="*/ 4579937 h 6858000"/>
              <a:gd name="connsiteX96" fmla="*/ 4670184 w 4693698"/>
              <a:gd name="connsiteY96" fmla="*/ 4625975 h 6858000"/>
              <a:gd name="connsiteX97" fmla="*/ 4681941 w 4693698"/>
              <a:gd name="connsiteY97" fmla="*/ 4678362 h 6858000"/>
              <a:gd name="connsiteX98" fmla="*/ 4690339 w 4693698"/>
              <a:gd name="connsiteY98" fmla="*/ 4738687 h 6858000"/>
              <a:gd name="connsiteX99" fmla="*/ 4693698 w 4693698"/>
              <a:gd name="connsiteY99" fmla="*/ 4806950 h 6858000"/>
              <a:gd name="connsiteX100" fmla="*/ 4690339 w 4693698"/>
              <a:gd name="connsiteY100" fmla="*/ 4875212 h 6858000"/>
              <a:gd name="connsiteX101" fmla="*/ 4681941 w 4693698"/>
              <a:gd name="connsiteY101" fmla="*/ 4935537 h 6858000"/>
              <a:gd name="connsiteX102" fmla="*/ 4670184 w 4693698"/>
              <a:gd name="connsiteY102" fmla="*/ 4987925 h 6858000"/>
              <a:gd name="connsiteX103" fmla="*/ 4655067 w 4693698"/>
              <a:gd name="connsiteY103" fmla="*/ 5033962 h 6858000"/>
              <a:gd name="connsiteX104" fmla="*/ 4638271 w 4693698"/>
              <a:gd name="connsiteY104" fmla="*/ 5075237 h 6858000"/>
              <a:gd name="connsiteX105" fmla="*/ 4618116 w 4693698"/>
              <a:gd name="connsiteY105" fmla="*/ 5114925 h 6858000"/>
              <a:gd name="connsiteX106" fmla="*/ 4597961 w 4693698"/>
              <a:gd name="connsiteY106" fmla="*/ 5149850 h 6858000"/>
              <a:gd name="connsiteX107" fmla="*/ 4577806 w 4693698"/>
              <a:gd name="connsiteY107" fmla="*/ 5186362 h 6858000"/>
              <a:gd name="connsiteX108" fmla="*/ 4559330 w 4693698"/>
              <a:gd name="connsiteY108" fmla="*/ 5226050 h 6858000"/>
              <a:gd name="connsiteX109" fmla="*/ 4540854 w 4693698"/>
              <a:gd name="connsiteY109" fmla="*/ 5268912 h 6858000"/>
              <a:gd name="connsiteX110" fmla="*/ 4525739 w 4693698"/>
              <a:gd name="connsiteY110" fmla="*/ 5313362 h 6858000"/>
              <a:gd name="connsiteX111" fmla="*/ 4515661 w 4693698"/>
              <a:gd name="connsiteY111" fmla="*/ 5365750 h 6858000"/>
              <a:gd name="connsiteX112" fmla="*/ 4505583 w 4693698"/>
              <a:gd name="connsiteY112" fmla="*/ 5426075 h 6858000"/>
              <a:gd name="connsiteX113" fmla="*/ 4503903 w 4693698"/>
              <a:gd name="connsiteY113" fmla="*/ 5494337 h 6858000"/>
              <a:gd name="connsiteX114" fmla="*/ 4505583 w 4693698"/>
              <a:gd name="connsiteY114" fmla="*/ 5562600 h 6858000"/>
              <a:gd name="connsiteX115" fmla="*/ 4515661 w 4693698"/>
              <a:gd name="connsiteY115" fmla="*/ 5622925 h 6858000"/>
              <a:gd name="connsiteX116" fmla="*/ 4525739 w 4693698"/>
              <a:gd name="connsiteY116" fmla="*/ 5675312 h 6858000"/>
              <a:gd name="connsiteX117" fmla="*/ 4540854 w 4693698"/>
              <a:gd name="connsiteY117" fmla="*/ 5721350 h 6858000"/>
              <a:gd name="connsiteX118" fmla="*/ 4559330 w 4693698"/>
              <a:gd name="connsiteY118" fmla="*/ 5762625 h 6858000"/>
              <a:gd name="connsiteX119" fmla="*/ 4577806 w 4693698"/>
              <a:gd name="connsiteY119" fmla="*/ 5802312 h 6858000"/>
              <a:gd name="connsiteX120" fmla="*/ 4597961 w 4693698"/>
              <a:gd name="connsiteY120" fmla="*/ 5840412 h 6858000"/>
              <a:gd name="connsiteX121" fmla="*/ 4618116 w 4693698"/>
              <a:gd name="connsiteY121" fmla="*/ 5876925 h 6858000"/>
              <a:gd name="connsiteX122" fmla="*/ 4638271 w 4693698"/>
              <a:gd name="connsiteY122" fmla="*/ 5915025 h 6858000"/>
              <a:gd name="connsiteX123" fmla="*/ 4655067 w 4693698"/>
              <a:gd name="connsiteY123" fmla="*/ 5956300 h 6858000"/>
              <a:gd name="connsiteX124" fmla="*/ 4670184 w 4693698"/>
              <a:gd name="connsiteY124" fmla="*/ 6003925 h 6858000"/>
              <a:gd name="connsiteX125" fmla="*/ 4681941 w 4693698"/>
              <a:gd name="connsiteY125" fmla="*/ 6056312 h 6858000"/>
              <a:gd name="connsiteX126" fmla="*/ 4690339 w 4693698"/>
              <a:gd name="connsiteY126" fmla="*/ 6113462 h 6858000"/>
              <a:gd name="connsiteX127" fmla="*/ 4693698 w 4693698"/>
              <a:gd name="connsiteY127" fmla="*/ 6183312 h 6858000"/>
              <a:gd name="connsiteX128" fmla="*/ 4690339 w 4693698"/>
              <a:gd name="connsiteY128" fmla="*/ 6251575 h 6858000"/>
              <a:gd name="connsiteX129" fmla="*/ 4681941 w 4693698"/>
              <a:gd name="connsiteY129" fmla="*/ 6311900 h 6858000"/>
              <a:gd name="connsiteX130" fmla="*/ 4670184 w 4693698"/>
              <a:gd name="connsiteY130" fmla="*/ 6361112 h 6858000"/>
              <a:gd name="connsiteX131" fmla="*/ 4655067 w 4693698"/>
              <a:gd name="connsiteY131" fmla="*/ 6407150 h 6858000"/>
              <a:gd name="connsiteX132" fmla="*/ 4638271 w 4693698"/>
              <a:gd name="connsiteY132" fmla="*/ 6448425 h 6858000"/>
              <a:gd name="connsiteX133" fmla="*/ 4619796 w 4693698"/>
              <a:gd name="connsiteY133" fmla="*/ 6488112 h 6858000"/>
              <a:gd name="connsiteX134" fmla="*/ 4601320 w 4693698"/>
              <a:gd name="connsiteY134" fmla="*/ 6523037 h 6858000"/>
              <a:gd name="connsiteX135" fmla="*/ 4581165 w 4693698"/>
              <a:gd name="connsiteY135" fmla="*/ 6561137 h 6858000"/>
              <a:gd name="connsiteX136" fmla="*/ 4561010 w 4693698"/>
              <a:gd name="connsiteY136" fmla="*/ 6597650 h 6858000"/>
              <a:gd name="connsiteX137" fmla="*/ 4544214 w 4693698"/>
              <a:gd name="connsiteY137" fmla="*/ 6640512 h 6858000"/>
              <a:gd name="connsiteX138" fmla="*/ 4527418 w 4693698"/>
              <a:gd name="connsiteY138" fmla="*/ 6683375 h 6858000"/>
              <a:gd name="connsiteX139" fmla="*/ 4517340 w 4693698"/>
              <a:gd name="connsiteY139" fmla="*/ 6735762 h 6858000"/>
              <a:gd name="connsiteX140" fmla="*/ 4508943 w 4693698"/>
              <a:gd name="connsiteY140" fmla="*/ 6791325 h 6858000"/>
              <a:gd name="connsiteX141" fmla="*/ 4503903 w 4693698"/>
              <a:gd name="connsiteY141" fmla="*/ 6858000 h 6858000"/>
              <a:gd name="connsiteX142" fmla="*/ 1582057 w 4693698"/>
              <a:gd name="connsiteY142" fmla="*/ 6858000 h 6858000"/>
              <a:gd name="connsiteX143" fmla="*/ 420914 w 4693698"/>
              <a:gd name="connsiteY143" fmla="*/ 6858000 h 6858000"/>
              <a:gd name="connsiteX144" fmla="*/ 0 w 4693698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693698" h="6858000">
                <a:moveTo>
                  <a:pt x="0" y="0"/>
                </a:moveTo>
                <a:lnTo>
                  <a:pt x="420914" y="0"/>
                </a:lnTo>
                <a:lnTo>
                  <a:pt x="1582057" y="0"/>
                </a:lnTo>
                <a:lnTo>
                  <a:pt x="4503903" y="0"/>
                </a:lnTo>
                <a:lnTo>
                  <a:pt x="4508943" y="66675"/>
                </a:lnTo>
                <a:lnTo>
                  <a:pt x="4517340" y="122237"/>
                </a:lnTo>
                <a:lnTo>
                  <a:pt x="4527418" y="174625"/>
                </a:lnTo>
                <a:lnTo>
                  <a:pt x="4544214" y="217487"/>
                </a:lnTo>
                <a:lnTo>
                  <a:pt x="4561010" y="260350"/>
                </a:lnTo>
                <a:lnTo>
                  <a:pt x="4581165" y="296862"/>
                </a:lnTo>
                <a:lnTo>
                  <a:pt x="4601320" y="334962"/>
                </a:lnTo>
                <a:lnTo>
                  <a:pt x="4619796" y="369887"/>
                </a:lnTo>
                <a:lnTo>
                  <a:pt x="4638271" y="409575"/>
                </a:lnTo>
                <a:lnTo>
                  <a:pt x="4655067" y="450850"/>
                </a:lnTo>
                <a:lnTo>
                  <a:pt x="4670184" y="496887"/>
                </a:lnTo>
                <a:lnTo>
                  <a:pt x="4681941" y="546100"/>
                </a:lnTo>
                <a:lnTo>
                  <a:pt x="4690339" y="606425"/>
                </a:lnTo>
                <a:lnTo>
                  <a:pt x="4693698" y="673100"/>
                </a:lnTo>
                <a:lnTo>
                  <a:pt x="4690339" y="744537"/>
                </a:lnTo>
                <a:lnTo>
                  <a:pt x="4681941" y="801687"/>
                </a:lnTo>
                <a:lnTo>
                  <a:pt x="4670184" y="854075"/>
                </a:lnTo>
                <a:lnTo>
                  <a:pt x="4655067" y="901700"/>
                </a:lnTo>
                <a:lnTo>
                  <a:pt x="4638271" y="942975"/>
                </a:lnTo>
                <a:lnTo>
                  <a:pt x="4618116" y="981075"/>
                </a:lnTo>
                <a:lnTo>
                  <a:pt x="4597961" y="1017587"/>
                </a:lnTo>
                <a:lnTo>
                  <a:pt x="4577806" y="1055687"/>
                </a:lnTo>
                <a:lnTo>
                  <a:pt x="4559330" y="1095375"/>
                </a:lnTo>
                <a:lnTo>
                  <a:pt x="4540854" y="1136650"/>
                </a:lnTo>
                <a:lnTo>
                  <a:pt x="4525739" y="1182687"/>
                </a:lnTo>
                <a:lnTo>
                  <a:pt x="4515661" y="1235075"/>
                </a:lnTo>
                <a:lnTo>
                  <a:pt x="4505583" y="1295400"/>
                </a:lnTo>
                <a:lnTo>
                  <a:pt x="4503903" y="1363662"/>
                </a:lnTo>
                <a:lnTo>
                  <a:pt x="4505583" y="1431925"/>
                </a:lnTo>
                <a:lnTo>
                  <a:pt x="4515661" y="1492250"/>
                </a:lnTo>
                <a:lnTo>
                  <a:pt x="4525739" y="1544637"/>
                </a:lnTo>
                <a:lnTo>
                  <a:pt x="4540854" y="1589087"/>
                </a:lnTo>
                <a:lnTo>
                  <a:pt x="4559330" y="1631950"/>
                </a:lnTo>
                <a:lnTo>
                  <a:pt x="4577806" y="1671637"/>
                </a:lnTo>
                <a:lnTo>
                  <a:pt x="4597961" y="1708150"/>
                </a:lnTo>
                <a:lnTo>
                  <a:pt x="4618116" y="1743075"/>
                </a:lnTo>
                <a:lnTo>
                  <a:pt x="4638271" y="1782762"/>
                </a:lnTo>
                <a:lnTo>
                  <a:pt x="4655067" y="1824037"/>
                </a:lnTo>
                <a:lnTo>
                  <a:pt x="4670184" y="1870075"/>
                </a:lnTo>
                <a:lnTo>
                  <a:pt x="4681941" y="1922462"/>
                </a:lnTo>
                <a:lnTo>
                  <a:pt x="4690339" y="1982787"/>
                </a:lnTo>
                <a:lnTo>
                  <a:pt x="4693698" y="2051050"/>
                </a:lnTo>
                <a:lnTo>
                  <a:pt x="4690339" y="2119312"/>
                </a:lnTo>
                <a:lnTo>
                  <a:pt x="4681941" y="2179637"/>
                </a:lnTo>
                <a:lnTo>
                  <a:pt x="4670184" y="2232025"/>
                </a:lnTo>
                <a:lnTo>
                  <a:pt x="4655067" y="2278062"/>
                </a:lnTo>
                <a:lnTo>
                  <a:pt x="4638271" y="2319337"/>
                </a:lnTo>
                <a:lnTo>
                  <a:pt x="4618116" y="2359025"/>
                </a:lnTo>
                <a:lnTo>
                  <a:pt x="4597961" y="2395537"/>
                </a:lnTo>
                <a:lnTo>
                  <a:pt x="4577806" y="2433637"/>
                </a:lnTo>
                <a:lnTo>
                  <a:pt x="4559330" y="2471737"/>
                </a:lnTo>
                <a:lnTo>
                  <a:pt x="4540854" y="2513012"/>
                </a:lnTo>
                <a:lnTo>
                  <a:pt x="4525739" y="2560637"/>
                </a:lnTo>
                <a:lnTo>
                  <a:pt x="4515661" y="2613025"/>
                </a:lnTo>
                <a:lnTo>
                  <a:pt x="4505583" y="2671762"/>
                </a:lnTo>
                <a:lnTo>
                  <a:pt x="4503903" y="2741612"/>
                </a:lnTo>
                <a:lnTo>
                  <a:pt x="4505583" y="2809875"/>
                </a:lnTo>
                <a:lnTo>
                  <a:pt x="4515661" y="2868612"/>
                </a:lnTo>
                <a:lnTo>
                  <a:pt x="4525739" y="2922587"/>
                </a:lnTo>
                <a:lnTo>
                  <a:pt x="4540854" y="2967037"/>
                </a:lnTo>
                <a:lnTo>
                  <a:pt x="4559330" y="3009900"/>
                </a:lnTo>
                <a:lnTo>
                  <a:pt x="4577806" y="3046412"/>
                </a:lnTo>
                <a:lnTo>
                  <a:pt x="4597961" y="3084512"/>
                </a:lnTo>
                <a:lnTo>
                  <a:pt x="4618116" y="3121025"/>
                </a:lnTo>
                <a:lnTo>
                  <a:pt x="4638271" y="3160712"/>
                </a:lnTo>
                <a:lnTo>
                  <a:pt x="4655067" y="3201987"/>
                </a:lnTo>
                <a:lnTo>
                  <a:pt x="4670184" y="3248025"/>
                </a:lnTo>
                <a:lnTo>
                  <a:pt x="4681941" y="3300412"/>
                </a:lnTo>
                <a:lnTo>
                  <a:pt x="4690339" y="3360737"/>
                </a:lnTo>
                <a:lnTo>
                  <a:pt x="4693698" y="3427412"/>
                </a:lnTo>
                <a:lnTo>
                  <a:pt x="4690339" y="3497262"/>
                </a:lnTo>
                <a:lnTo>
                  <a:pt x="4681941" y="3557587"/>
                </a:lnTo>
                <a:lnTo>
                  <a:pt x="4670184" y="3609975"/>
                </a:lnTo>
                <a:lnTo>
                  <a:pt x="4655067" y="3656012"/>
                </a:lnTo>
                <a:lnTo>
                  <a:pt x="4638271" y="3697287"/>
                </a:lnTo>
                <a:lnTo>
                  <a:pt x="4618116" y="3736975"/>
                </a:lnTo>
                <a:lnTo>
                  <a:pt x="4577806" y="3811587"/>
                </a:lnTo>
                <a:lnTo>
                  <a:pt x="4559330" y="3848100"/>
                </a:lnTo>
                <a:lnTo>
                  <a:pt x="4540854" y="3890962"/>
                </a:lnTo>
                <a:lnTo>
                  <a:pt x="4525739" y="3935412"/>
                </a:lnTo>
                <a:lnTo>
                  <a:pt x="4515661" y="3987800"/>
                </a:lnTo>
                <a:lnTo>
                  <a:pt x="4505583" y="4048125"/>
                </a:lnTo>
                <a:lnTo>
                  <a:pt x="4503903" y="4116387"/>
                </a:lnTo>
                <a:lnTo>
                  <a:pt x="4505583" y="4186237"/>
                </a:lnTo>
                <a:lnTo>
                  <a:pt x="4515661" y="4244975"/>
                </a:lnTo>
                <a:lnTo>
                  <a:pt x="4525739" y="4297362"/>
                </a:lnTo>
                <a:lnTo>
                  <a:pt x="4540854" y="4343400"/>
                </a:lnTo>
                <a:lnTo>
                  <a:pt x="4559330" y="4386262"/>
                </a:lnTo>
                <a:lnTo>
                  <a:pt x="4577806" y="4424362"/>
                </a:lnTo>
                <a:lnTo>
                  <a:pt x="4618116" y="4498975"/>
                </a:lnTo>
                <a:lnTo>
                  <a:pt x="4638271" y="4537075"/>
                </a:lnTo>
                <a:lnTo>
                  <a:pt x="4655067" y="4579937"/>
                </a:lnTo>
                <a:lnTo>
                  <a:pt x="4670184" y="4625975"/>
                </a:lnTo>
                <a:lnTo>
                  <a:pt x="4681941" y="4678362"/>
                </a:lnTo>
                <a:lnTo>
                  <a:pt x="4690339" y="4738687"/>
                </a:lnTo>
                <a:lnTo>
                  <a:pt x="4693698" y="4806950"/>
                </a:lnTo>
                <a:lnTo>
                  <a:pt x="4690339" y="4875212"/>
                </a:lnTo>
                <a:lnTo>
                  <a:pt x="4681941" y="4935537"/>
                </a:lnTo>
                <a:lnTo>
                  <a:pt x="4670184" y="4987925"/>
                </a:lnTo>
                <a:lnTo>
                  <a:pt x="4655067" y="5033962"/>
                </a:lnTo>
                <a:lnTo>
                  <a:pt x="4638271" y="5075237"/>
                </a:lnTo>
                <a:lnTo>
                  <a:pt x="4618116" y="5114925"/>
                </a:lnTo>
                <a:lnTo>
                  <a:pt x="4597961" y="5149850"/>
                </a:lnTo>
                <a:lnTo>
                  <a:pt x="4577806" y="5186362"/>
                </a:lnTo>
                <a:lnTo>
                  <a:pt x="4559330" y="5226050"/>
                </a:lnTo>
                <a:lnTo>
                  <a:pt x="4540854" y="5268912"/>
                </a:lnTo>
                <a:lnTo>
                  <a:pt x="4525739" y="5313362"/>
                </a:lnTo>
                <a:lnTo>
                  <a:pt x="4515661" y="5365750"/>
                </a:lnTo>
                <a:lnTo>
                  <a:pt x="4505583" y="5426075"/>
                </a:lnTo>
                <a:lnTo>
                  <a:pt x="4503903" y="5494337"/>
                </a:lnTo>
                <a:lnTo>
                  <a:pt x="4505583" y="5562600"/>
                </a:lnTo>
                <a:lnTo>
                  <a:pt x="4515661" y="5622925"/>
                </a:lnTo>
                <a:lnTo>
                  <a:pt x="4525739" y="5675312"/>
                </a:lnTo>
                <a:lnTo>
                  <a:pt x="4540854" y="5721350"/>
                </a:lnTo>
                <a:lnTo>
                  <a:pt x="4559330" y="5762625"/>
                </a:lnTo>
                <a:lnTo>
                  <a:pt x="4577806" y="5802312"/>
                </a:lnTo>
                <a:lnTo>
                  <a:pt x="4597961" y="5840412"/>
                </a:lnTo>
                <a:lnTo>
                  <a:pt x="4618116" y="5876925"/>
                </a:lnTo>
                <a:lnTo>
                  <a:pt x="4638271" y="5915025"/>
                </a:lnTo>
                <a:lnTo>
                  <a:pt x="4655067" y="5956300"/>
                </a:lnTo>
                <a:lnTo>
                  <a:pt x="4670184" y="6003925"/>
                </a:lnTo>
                <a:lnTo>
                  <a:pt x="4681941" y="6056312"/>
                </a:lnTo>
                <a:lnTo>
                  <a:pt x="4690339" y="6113462"/>
                </a:lnTo>
                <a:lnTo>
                  <a:pt x="4693698" y="6183312"/>
                </a:lnTo>
                <a:lnTo>
                  <a:pt x="4690339" y="6251575"/>
                </a:lnTo>
                <a:lnTo>
                  <a:pt x="4681941" y="6311900"/>
                </a:lnTo>
                <a:lnTo>
                  <a:pt x="4670184" y="6361112"/>
                </a:lnTo>
                <a:lnTo>
                  <a:pt x="4655067" y="6407150"/>
                </a:lnTo>
                <a:lnTo>
                  <a:pt x="4638271" y="6448425"/>
                </a:lnTo>
                <a:lnTo>
                  <a:pt x="4619796" y="6488112"/>
                </a:lnTo>
                <a:lnTo>
                  <a:pt x="4601320" y="6523037"/>
                </a:lnTo>
                <a:lnTo>
                  <a:pt x="4581165" y="6561137"/>
                </a:lnTo>
                <a:lnTo>
                  <a:pt x="4561010" y="6597650"/>
                </a:lnTo>
                <a:lnTo>
                  <a:pt x="4544214" y="6640512"/>
                </a:lnTo>
                <a:lnTo>
                  <a:pt x="4527418" y="6683375"/>
                </a:lnTo>
                <a:lnTo>
                  <a:pt x="4517340" y="6735762"/>
                </a:lnTo>
                <a:lnTo>
                  <a:pt x="4508943" y="6791325"/>
                </a:lnTo>
                <a:lnTo>
                  <a:pt x="4503903" y="6858000"/>
                </a:lnTo>
                <a:lnTo>
                  <a:pt x="1582057" y="6858000"/>
                </a:lnTo>
                <a:lnTo>
                  <a:pt x="42091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B9FAFB2-BEB5-4848-8018-BCAD99E2E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838076" cy="6858000"/>
          </a:xfrm>
          <a:custGeom>
            <a:avLst/>
            <a:gdLst>
              <a:gd name="connsiteX0" fmla="*/ 4838076 w 4838076"/>
              <a:gd name="connsiteY0" fmla="*/ 0 h 6858000"/>
              <a:gd name="connsiteX1" fmla="*/ 4417162 w 4838076"/>
              <a:gd name="connsiteY1" fmla="*/ 0 h 6858000"/>
              <a:gd name="connsiteX2" fmla="*/ 3459219 w 4838076"/>
              <a:gd name="connsiteY2" fmla="*/ 0 h 6858000"/>
              <a:gd name="connsiteX3" fmla="*/ 334174 w 4838076"/>
              <a:gd name="connsiteY3" fmla="*/ 0 h 6858000"/>
              <a:gd name="connsiteX4" fmla="*/ 334173 w 4838076"/>
              <a:gd name="connsiteY4" fmla="*/ 0 h 6858000"/>
              <a:gd name="connsiteX5" fmla="*/ 189795 w 4838076"/>
              <a:gd name="connsiteY5" fmla="*/ 0 h 6858000"/>
              <a:gd name="connsiteX6" fmla="*/ 184756 w 4838076"/>
              <a:gd name="connsiteY6" fmla="*/ 66675 h 6858000"/>
              <a:gd name="connsiteX7" fmla="*/ 176358 w 4838076"/>
              <a:gd name="connsiteY7" fmla="*/ 122237 h 6858000"/>
              <a:gd name="connsiteX8" fmla="*/ 166281 w 4838076"/>
              <a:gd name="connsiteY8" fmla="*/ 174625 h 6858000"/>
              <a:gd name="connsiteX9" fmla="*/ 149485 w 4838076"/>
              <a:gd name="connsiteY9" fmla="*/ 217487 h 6858000"/>
              <a:gd name="connsiteX10" fmla="*/ 132689 w 4838076"/>
              <a:gd name="connsiteY10" fmla="*/ 260350 h 6858000"/>
              <a:gd name="connsiteX11" fmla="*/ 112534 w 4838076"/>
              <a:gd name="connsiteY11" fmla="*/ 296862 h 6858000"/>
              <a:gd name="connsiteX12" fmla="*/ 92379 w 4838076"/>
              <a:gd name="connsiteY12" fmla="*/ 334962 h 6858000"/>
              <a:gd name="connsiteX13" fmla="*/ 73903 w 4838076"/>
              <a:gd name="connsiteY13" fmla="*/ 369887 h 6858000"/>
              <a:gd name="connsiteX14" fmla="*/ 55427 w 4838076"/>
              <a:gd name="connsiteY14" fmla="*/ 409575 h 6858000"/>
              <a:gd name="connsiteX15" fmla="*/ 38632 w 4838076"/>
              <a:gd name="connsiteY15" fmla="*/ 450850 h 6858000"/>
              <a:gd name="connsiteX16" fmla="*/ 23515 w 4838076"/>
              <a:gd name="connsiteY16" fmla="*/ 496887 h 6858000"/>
              <a:gd name="connsiteX17" fmla="*/ 11758 w 4838076"/>
              <a:gd name="connsiteY17" fmla="*/ 546100 h 6858000"/>
              <a:gd name="connsiteX18" fmla="*/ 3359 w 4838076"/>
              <a:gd name="connsiteY18" fmla="*/ 606425 h 6858000"/>
              <a:gd name="connsiteX19" fmla="*/ 0 w 4838076"/>
              <a:gd name="connsiteY19" fmla="*/ 673100 h 6858000"/>
              <a:gd name="connsiteX20" fmla="*/ 3359 w 4838076"/>
              <a:gd name="connsiteY20" fmla="*/ 744537 h 6858000"/>
              <a:gd name="connsiteX21" fmla="*/ 11758 w 4838076"/>
              <a:gd name="connsiteY21" fmla="*/ 801687 h 6858000"/>
              <a:gd name="connsiteX22" fmla="*/ 23515 w 4838076"/>
              <a:gd name="connsiteY22" fmla="*/ 854075 h 6858000"/>
              <a:gd name="connsiteX23" fmla="*/ 38632 w 4838076"/>
              <a:gd name="connsiteY23" fmla="*/ 901700 h 6858000"/>
              <a:gd name="connsiteX24" fmla="*/ 55427 w 4838076"/>
              <a:gd name="connsiteY24" fmla="*/ 942975 h 6858000"/>
              <a:gd name="connsiteX25" fmla="*/ 75583 w 4838076"/>
              <a:gd name="connsiteY25" fmla="*/ 981075 h 6858000"/>
              <a:gd name="connsiteX26" fmla="*/ 95738 w 4838076"/>
              <a:gd name="connsiteY26" fmla="*/ 1017587 h 6858000"/>
              <a:gd name="connsiteX27" fmla="*/ 115893 w 4838076"/>
              <a:gd name="connsiteY27" fmla="*/ 1055687 h 6858000"/>
              <a:gd name="connsiteX28" fmla="*/ 134368 w 4838076"/>
              <a:gd name="connsiteY28" fmla="*/ 1095375 h 6858000"/>
              <a:gd name="connsiteX29" fmla="*/ 152844 w 4838076"/>
              <a:gd name="connsiteY29" fmla="*/ 1136650 h 6858000"/>
              <a:gd name="connsiteX30" fmla="*/ 167960 w 4838076"/>
              <a:gd name="connsiteY30" fmla="*/ 1182687 h 6858000"/>
              <a:gd name="connsiteX31" fmla="*/ 178038 w 4838076"/>
              <a:gd name="connsiteY31" fmla="*/ 1235075 h 6858000"/>
              <a:gd name="connsiteX32" fmla="*/ 188115 w 4838076"/>
              <a:gd name="connsiteY32" fmla="*/ 1295400 h 6858000"/>
              <a:gd name="connsiteX33" fmla="*/ 189795 w 4838076"/>
              <a:gd name="connsiteY33" fmla="*/ 1363662 h 6858000"/>
              <a:gd name="connsiteX34" fmla="*/ 188115 w 4838076"/>
              <a:gd name="connsiteY34" fmla="*/ 1431925 h 6858000"/>
              <a:gd name="connsiteX35" fmla="*/ 178038 w 4838076"/>
              <a:gd name="connsiteY35" fmla="*/ 1492250 h 6858000"/>
              <a:gd name="connsiteX36" fmla="*/ 167960 w 4838076"/>
              <a:gd name="connsiteY36" fmla="*/ 1544637 h 6858000"/>
              <a:gd name="connsiteX37" fmla="*/ 152844 w 4838076"/>
              <a:gd name="connsiteY37" fmla="*/ 1589087 h 6858000"/>
              <a:gd name="connsiteX38" fmla="*/ 134368 w 4838076"/>
              <a:gd name="connsiteY38" fmla="*/ 1631950 h 6858000"/>
              <a:gd name="connsiteX39" fmla="*/ 115893 w 4838076"/>
              <a:gd name="connsiteY39" fmla="*/ 1671637 h 6858000"/>
              <a:gd name="connsiteX40" fmla="*/ 95738 w 4838076"/>
              <a:gd name="connsiteY40" fmla="*/ 1708150 h 6858000"/>
              <a:gd name="connsiteX41" fmla="*/ 75583 w 4838076"/>
              <a:gd name="connsiteY41" fmla="*/ 1743075 h 6858000"/>
              <a:gd name="connsiteX42" fmla="*/ 55427 w 4838076"/>
              <a:gd name="connsiteY42" fmla="*/ 1782762 h 6858000"/>
              <a:gd name="connsiteX43" fmla="*/ 38632 w 4838076"/>
              <a:gd name="connsiteY43" fmla="*/ 1824037 h 6858000"/>
              <a:gd name="connsiteX44" fmla="*/ 23515 w 4838076"/>
              <a:gd name="connsiteY44" fmla="*/ 1870075 h 6858000"/>
              <a:gd name="connsiteX45" fmla="*/ 11758 w 4838076"/>
              <a:gd name="connsiteY45" fmla="*/ 1922462 h 6858000"/>
              <a:gd name="connsiteX46" fmla="*/ 3359 w 4838076"/>
              <a:gd name="connsiteY46" fmla="*/ 1982787 h 6858000"/>
              <a:gd name="connsiteX47" fmla="*/ 0 w 4838076"/>
              <a:gd name="connsiteY47" fmla="*/ 2051050 h 6858000"/>
              <a:gd name="connsiteX48" fmla="*/ 3359 w 4838076"/>
              <a:gd name="connsiteY48" fmla="*/ 2119312 h 6858000"/>
              <a:gd name="connsiteX49" fmla="*/ 11758 w 4838076"/>
              <a:gd name="connsiteY49" fmla="*/ 2179637 h 6858000"/>
              <a:gd name="connsiteX50" fmla="*/ 23515 w 4838076"/>
              <a:gd name="connsiteY50" fmla="*/ 2232025 h 6858000"/>
              <a:gd name="connsiteX51" fmla="*/ 38632 w 4838076"/>
              <a:gd name="connsiteY51" fmla="*/ 2278062 h 6858000"/>
              <a:gd name="connsiteX52" fmla="*/ 55427 w 4838076"/>
              <a:gd name="connsiteY52" fmla="*/ 2319337 h 6858000"/>
              <a:gd name="connsiteX53" fmla="*/ 75583 w 4838076"/>
              <a:gd name="connsiteY53" fmla="*/ 2359025 h 6858000"/>
              <a:gd name="connsiteX54" fmla="*/ 95738 w 4838076"/>
              <a:gd name="connsiteY54" fmla="*/ 2395537 h 6858000"/>
              <a:gd name="connsiteX55" fmla="*/ 115893 w 4838076"/>
              <a:gd name="connsiteY55" fmla="*/ 2433637 h 6858000"/>
              <a:gd name="connsiteX56" fmla="*/ 134368 w 4838076"/>
              <a:gd name="connsiteY56" fmla="*/ 2471737 h 6858000"/>
              <a:gd name="connsiteX57" fmla="*/ 152844 w 4838076"/>
              <a:gd name="connsiteY57" fmla="*/ 2513012 h 6858000"/>
              <a:gd name="connsiteX58" fmla="*/ 167960 w 4838076"/>
              <a:gd name="connsiteY58" fmla="*/ 2560637 h 6858000"/>
              <a:gd name="connsiteX59" fmla="*/ 178038 w 4838076"/>
              <a:gd name="connsiteY59" fmla="*/ 2613025 h 6858000"/>
              <a:gd name="connsiteX60" fmla="*/ 188115 w 4838076"/>
              <a:gd name="connsiteY60" fmla="*/ 2671762 h 6858000"/>
              <a:gd name="connsiteX61" fmla="*/ 189795 w 4838076"/>
              <a:gd name="connsiteY61" fmla="*/ 2741612 h 6858000"/>
              <a:gd name="connsiteX62" fmla="*/ 188115 w 4838076"/>
              <a:gd name="connsiteY62" fmla="*/ 2809875 h 6858000"/>
              <a:gd name="connsiteX63" fmla="*/ 178038 w 4838076"/>
              <a:gd name="connsiteY63" fmla="*/ 2868612 h 6858000"/>
              <a:gd name="connsiteX64" fmla="*/ 167960 w 4838076"/>
              <a:gd name="connsiteY64" fmla="*/ 2922587 h 6858000"/>
              <a:gd name="connsiteX65" fmla="*/ 152844 w 4838076"/>
              <a:gd name="connsiteY65" fmla="*/ 2967037 h 6858000"/>
              <a:gd name="connsiteX66" fmla="*/ 134368 w 4838076"/>
              <a:gd name="connsiteY66" fmla="*/ 3009900 h 6858000"/>
              <a:gd name="connsiteX67" fmla="*/ 115893 w 4838076"/>
              <a:gd name="connsiteY67" fmla="*/ 3046412 h 6858000"/>
              <a:gd name="connsiteX68" fmla="*/ 95738 w 4838076"/>
              <a:gd name="connsiteY68" fmla="*/ 3084512 h 6858000"/>
              <a:gd name="connsiteX69" fmla="*/ 75583 w 4838076"/>
              <a:gd name="connsiteY69" fmla="*/ 3121025 h 6858000"/>
              <a:gd name="connsiteX70" fmla="*/ 55427 w 4838076"/>
              <a:gd name="connsiteY70" fmla="*/ 3160712 h 6858000"/>
              <a:gd name="connsiteX71" fmla="*/ 38632 w 4838076"/>
              <a:gd name="connsiteY71" fmla="*/ 3201987 h 6858000"/>
              <a:gd name="connsiteX72" fmla="*/ 23515 w 4838076"/>
              <a:gd name="connsiteY72" fmla="*/ 3248025 h 6858000"/>
              <a:gd name="connsiteX73" fmla="*/ 11758 w 4838076"/>
              <a:gd name="connsiteY73" fmla="*/ 3300412 h 6858000"/>
              <a:gd name="connsiteX74" fmla="*/ 3359 w 4838076"/>
              <a:gd name="connsiteY74" fmla="*/ 3360737 h 6858000"/>
              <a:gd name="connsiteX75" fmla="*/ 0 w 4838076"/>
              <a:gd name="connsiteY75" fmla="*/ 3427412 h 6858000"/>
              <a:gd name="connsiteX76" fmla="*/ 3359 w 4838076"/>
              <a:gd name="connsiteY76" fmla="*/ 3497262 h 6858000"/>
              <a:gd name="connsiteX77" fmla="*/ 11758 w 4838076"/>
              <a:gd name="connsiteY77" fmla="*/ 3557587 h 6858000"/>
              <a:gd name="connsiteX78" fmla="*/ 23515 w 4838076"/>
              <a:gd name="connsiteY78" fmla="*/ 3609975 h 6858000"/>
              <a:gd name="connsiteX79" fmla="*/ 38632 w 4838076"/>
              <a:gd name="connsiteY79" fmla="*/ 3656012 h 6858000"/>
              <a:gd name="connsiteX80" fmla="*/ 55427 w 4838076"/>
              <a:gd name="connsiteY80" fmla="*/ 3697287 h 6858000"/>
              <a:gd name="connsiteX81" fmla="*/ 75583 w 4838076"/>
              <a:gd name="connsiteY81" fmla="*/ 3736975 h 6858000"/>
              <a:gd name="connsiteX82" fmla="*/ 115893 w 4838076"/>
              <a:gd name="connsiteY82" fmla="*/ 3811587 h 6858000"/>
              <a:gd name="connsiteX83" fmla="*/ 134368 w 4838076"/>
              <a:gd name="connsiteY83" fmla="*/ 3848100 h 6858000"/>
              <a:gd name="connsiteX84" fmla="*/ 152844 w 4838076"/>
              <a:gd name="connsiteY84" fmla="*/ 3890962 h 6858000"/>
              <a:gd name="connsiteX85" fmla="*/ 167960 w 4838076"/>
              <a:gd name="connsiteY85" fmla="*/ 3935412 h 6858000"/>
              <a:gd name="connsiteX86" fmla="*/ 178038 w 4838076"/>
              <a:gd name="connsiteY86" fmla="*/ 3987800 h 6858000"/>
              <a:gd name="connsiteX87" fmla="*/ 188115 w 4838076"/>
              <a:gd name="connsiteY87" fmla="*/ 4048125 h 6858000"/>
              <a:gd name="connsiteX88" fmla="*/ 189795 w 4838076"/>
              <a:gd name="connsiteY88" fmla="*/ 4116387 h 6858000"/>
              <a:gd name="connsiteX89" fmla="*/ 188115 w 4838076"/>
              <a:gd name="connsiteY89" fmla="*/ 4186237 h 6858000"/>
              <a:gd name="connsiteX90" fmla="*/ 178038 w 4838076"/>
              <a:gd name="connsiteY90" fmla="*/ 4244975 h 6858000"/>
              <a:gd name="connsiteX91" fmla="*/ 167960 w 4838076"/>
              <a:gd name="connsiteY91" fmla="*/ 4297362 h 6858000"/>
              <a:gd name="connsiteX92" fmla="*/ 152844 w 4838076"/>
              <a:gd name="connsiteY92" fmla="*/ 4343400 h 6858000"/>
              <a:gd name="connsiteX93" fmla="*/ 134368 w 4838076"/>
              <a:gd name="connsiteY93" fmla="*/ 4386262 h 6858000"/>
              <a:gd name="connsiteX94" fmla="*/ 115893 w 4838076"/>
              <a:gd name="connsiteY94" fmla="*/ 4424362 h 6858000"/>
              <a:gd name="connsiteX95" fmla="*/ 75583 w 4838076"/>
              <a:gd name="connsiteY95" fmla="*/ 4498975 h 6858000"/>
              <a:gd name="connsiteX96" fmla="*/ 55427 w 4838076"/>
              <a:gd name="connsiteY96" fmla="*/ 4537075 h 6858000"/>
              <a:gd name="connsiteX97" fmla="*/ 38632 w 4838076"/>
              <a:gd name="connsiteY97" fmla="*/ 4579937 h 6858000"/>
              <a:gd name="connsiteX98" fmla="*/ 23515 w 4838076"/>
              <a:gd name="connsiteY98" fmla="*/ 4625975 h 6858000"/>
              <a:gd name="connsiteX99" fmla="*/ 11758 w 4838076"/>
              <a:gd name="connsiteY99" fmla="*/ 4678362 h 6858000"/>
              <a:gd name="connsiteX100" fmla="*/ 3359 w 4838076"/>
              <a:gd name="connsiteY100" fmla="*/ 4738687 h 6858000"/>
              <a:gd name="connsiteX101" fmla="*/ 0 w 4838076"/>
              <a:gd name="connsiteY101" fmla="*/ 4806950 h 6858000"/>
              <a:gd name="connsiteX102" fmla="*/ 3359 w 4838076"/>
              <a:gd name="connsiteY102" fmla="*/ 4875212 h 6858000"/>
              <a:gd name="connsiteX103" fmla="*/ 11758 w 4838076"/>
              <a:gd name="connsiteY103" fmla="*/ 4935537 h 6858000"/>
              <a:gd name="connsiteX104" fmla="*/ 23515 w 4838076"/>
              <a:gd name="connsiteY104" fmla="*/ 4987925 h 6858000"/>
              <a:gd name="connsiteX105" fmla="*/ 38632 w 4838076"/>
              <a:gd name="connsiteY105" fmla="*/ 5033962 h 6858000"/>
              <a:gd name="connsiteX106" fmla="*/ 55427 w 4838076"/>
              <a:gd name="connsiteY106" fmla="*/ 5075237 h 6858000"/>
              <a:gd name="connsiteX107" fmla="*/ 75583 w 4838076"/>
              <a:gd name="connsiteY107" fmla="*/ 5114925 h 6858000"/>
              <a:gd name="connsiteX108" fmla="*/ 95738 w 4838076"/>
              <a:gd name="connsiteY108" fmla="*/ 5149850 h 6858000"/>
              <a:gd name="connsiteX109" fmla="*/ 115893 w 4838076"/>
              <a:gd name="connsiteY109" fmla="*/ 5186362 h 6858000"/>
              <a:gd name="connsiteX110" fmla="*/ 134368 w 4838076"/>
              <a:gd name="connsiteY110" fmla="*/ 5226050 h 6858000"/>
              <a:gd name="connsiteX111" fmla="*/ 152844 w 4838076"/>
              <a:gd name="connsiteY111" fmla="*/ 5268912 h 6858000"/>
              <a:gd name="connsiteX112" fmla="*/ 167960 w 4838076"/>
              <a:gd name="connsiteY112" fmla="*/ 5313362 h 6858000"/>
              <a:gd name="connsiteX113" fmla="*/ 178038 w 4838076"/>
              <a:gd name="connsiteY113" fmla="*/ 5365750 h 6858000"/>
              <a:gd name="connsiteX114" fmla="*/ 188115 w 4838076"/>
              <a:gd name="connsiteY114" fmla="*/ 5426075 h 6858000"/>
              <a:gd name="connsiteX115" fmla="*/ 189795 w 4838076"/>
              <a:gd name="connsiteY115" fmla="*/ 5494337 h 6858000"/>
              <a:gd name="connsiteX116" fmla="*/ 188115 w 4838076"/>
              <a:gd name="connsiteY116" fmla="*/ 5562600 h 6858000"/>
              <a:gd name="connsiteX117" fmla="*/ 178038 w 4838076"/>
              <a:gd name="connsiteY117" fmla="*/ 5622925 h 6858000"/>
              <a:gd name="connsiteX118" fmla="*/ 167960 w 4838076"/>
              <a:gd name="connsiteY118" fmla="*/ 5675312 h 6858000"/>
              <a:gd name="connsiteX119" fmla="*/ 152844 w 4838076"/>
              <a:gd name="connsiteY119" fmla="*/ 5721350 h 6858000"/>
              <a:gd name="connsiteX120" fmla="*/ 134368 w 4838076"/>
              <a:gd name="connsiteY120" fmla="*/ 5762625 h 6858000"/>
              <a:gd name="connsiteX121" fmla="*/ 115893 w 4838076"/>
              <a:gd name="connsiteY121" fmla="*/ 5802312 h 6858000"/>
              <a:gd name="connsiteX122" fmla="*/ 95738 w 4838076"/>
              <a:gd name="connsiteY122" fmla="*/ 5840412 h 6858000"/>
              <a:gd name="connsiteX123" fmla="*/ 75583 w 4838076"/>
              <a:gd name="connsiteY123" fmla="*/ 5876925 h 6858000"/>
              <a:gd name="connsiteX124" fmla="*/ 55427 w 4838076"/>
              <a:gd name="connsiteY124" fmla="*/ 5915025 h 6858000"/>
              <a:gd name="connsiteX125" fmla="*/ 38632 w 4838076"/>
              <a:gd name="connsiteY125" fmla="*/ 5956300 h 6858000"/>
              <a:gd name="connsiteX126" fmla="*/ 23515 w 4838076"/>
              <a:gd name="connsiteY126" fmla="*/ 6003925 h 6858000"/>
              <a:gd name="connsiteX127" fmla="*/ 11758 w 4838076"/>
              <a:gd name="connsiteY127" fmla="*/ 6056312 h 6858000"/>
              <a:gd name="connsiteX128" fmla="*/ 3359 w 4838076"/>
              <a:gd name="connsiteY128" fmla="*/ 6113462 h 6858000"/>
              <a:gd name="connsiteX129" fmla="*/ 0 w 4838076"/>
              <a:gd name="connsiteY129" fmla="*/ 6183312 h 6858000"/>
              <a:gd name="connsiteX130" fmla="*/ 3359 w 4838076"/>
              <a:gd name="connsiteY130" fmla="*/ 6251575 h 6858000"/>
              <a:gd name="connsiteX131" fmla="*/ 11758 w 4838076"/>
              <a:gd name="connsiteY131" fmla="*/ 6311900 h 6858000"/>
              <a:gd name="connsiteX132" fmla="*/ 23515 w 4838076"/>
              <a:gd name="connsiteY132" fmla="*/ 6361112 h 6858000"/>
              <a:gd name="connsiteX133" fmla="*/ 38632 w 4838076"/>
              <a:gd name="connsiteY133" fmla="*/ 6407150 h 6858000"/>
              <a:gd name="connsiteX134" fmla="*/ 55427 w 4838076"/>
              <a:gd name="connsiteY134" fmla="*/ 6448425 h 6858000"/>
              <a:gd name="connsiteX135" fmla="*/ 73903 w 4838076"/>
              <a:gd name="connsiteY135" fmla="*/ 6488112 h 6858000"/>
              <a:gd name="connsiteX136" fmla="*/ 92379 w 4838076"/>
              <a:gd name="connsiteY136" fmla="*/ 6523037 h 6858000"/>
              <a:gd name="connsiteX137" fmla="*/ 112534 w 4838076"/>
              <a:gd name="connsiteY137" fmla="*/ 6561137 h 6858000"/>
              <a:gd name="connsiteX138" fmla="*/ 132689 w 4838076"/>
              <a:gd name="connsiteY138" fmla="*/ 6597650 h 6858000"/>
              <a:gd name="connsiteX139" fmla="*/ 149485 w 4838076"/>
              <a:gd name="connsiteY139" fmla="*/ 6640512 h 6858000"/>
              <a:gd name="connsiteX140" fmla="*/ 166281 w 4838076"/>
              <a:gd name="connsiteY140" fmla="*/ 6683375 h 6858000"/>
              <a:gd name="connsiteX141" fmla="*/ 176358 w 4838076"/>
              <a:gd name="connsiteY141" fmla="*/ 6735762 h 6858000"/>
              <a:gd name="connsiteX142" fmla="*/ 184756 w 4838076"/>
              <a:gd name="connsiteY142" fmla="*/ 6791325 h 6858000"/>
              <a:gd name="connsiteX143" fmla="*/ 189795 w 4838076"/>
              <a:gd name="connsiteY143" fmla="*/ 6858000 h 6858000"/>
              <a:gd name="connsiteX144" fmla="*/ 334173 w 4838076"/>
              <a:gd name="connsiteY144" fmla="*/ 6858000 h 6858000"/>
              <a:gd name="connsiteX145" fmla="*/ 334174 w 4838076"/>
              <a:gd name="connsiteY145" fmla="*/ 6858000 h 6858000"/>
              <a:gd name="connsiteX146" fmla="*/ 3459219 w 4838076"/>
              <a:gd name="connsiteY146" fmla="*/ 6858000 h 6858000"/>
              <a:gd name="connsiteX147" fmla="*/ 4417162 w 4838076"/>
              <a:gd name="connsiteY147" fmla="*/ 6858000 h 6858000"/>
              <a:gd name="connsiteX148" fmla="*/ 4838076 w 4838076"/>
              <a:gd name="connsiteY14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</a:cxnLst>
            <a:rect l="l" t="t" r="r" b="b"/>
            <a:pathLst>
              <a:path w="4838076" h="6858000">
                <a:moveTo>
                  <a:pt x="4838076" y="0"/>
                </a:moveTo>
                <a:lnTo>
                  <a:pt x="4417162" y="0"/>
                </a:lnTo>
                <a:lnTo>
                  <a:pt x="3459219" y="0"/>
                </a:ln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3459219" y="6858000"/>
                </a:lnTo>
                <a:lnTo>
                  <a:pt x="4417162" y="6858000"/>
                </a:lnTo>
                <a:lnTo>
                  <a:pt x="4838076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9E0917-9F79-4AF5-95D5-4B8C38FC8C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5910" y="643469"/>
            <a:ext cx="2604471" cy="5571062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167F5DF-7ED3-4A0C-AD91-D82F4D5C9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15803" y="6375679"/>
            <a:ext cx="4450156" cy="34579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Ensure Sterilization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DDF40A5-5C17-4953-837D-065F87823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65474" y="6375679"/>
            <a:ext cx="1059763" cy="34579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A21EE9-099A-4FC7-BC45-6D9BE555D32C}" type="slidenum">
              <a:rPr lang="en-US" smtClean="0">
                <a:solidFill>
                  <a:schemeClr val="tx1">
                    <a:alpha val="60000"/>
                  </a:schemeClr>
                </a:solidFill>
              </a:rPr>
              <a:pPr>
                <a:spcAft>
                  <a:spcPts val="600"/>
                </a:spcAft>
              </a:pPr>
              <a:t>18</a:t>
            </a:fld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6A8B35-E2CE-46C7-AD83-BADC6F80DD3B}"/>
              </a:ext>
            </a:extLst>
          </p:cNvPr>
          <p:cNvSpPr txBox="1"/>
          <p:nvPr/>
        </p:nvSpPr>
        <p:spPr>
          <a:xfrm>
            <a:off x="76053" y="3144253"/>
            <a:ext cx="438177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bg1">
                    <a:alpha val="60000"/>
                  </a:schemeClr>
                </a:solidFill>
                <a:latin typeface="Calisto MT (Headings)"/>
              </a:rPr>
              <a:t>Interruptus checking</a:t>
            </a:r>
          </a:p>
          <a:p>
            <a:endParaRPr lang="en-US" sz="3600" dirty="0">
              <a:latin typeface="Calisto MT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21001321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232B152-3720-4D3B-97ED-45CE5483F1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1BAB570-FF10-4E96-8A3F-FA9804702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693698" cy="6858000"/>
          </a:xfrm>
          <a:custGeom>
            <a:avLst/>
            <a:gdLst>
              <a:gd name="connsiteX0" fmla="*/ 0 w 4693698"/>
              <a:gd name="connsiteY0" fmla="*/ 0 h 6858000"/>
              <a:gd name="connsiteX1" fmla="*/ 420914 w 4693698"/>
              <a:gd name="connsiteY1" fmla="*/ 0 h 6858000"/>
              <a:gd name="connsiteX2" fmla="*/ 1582057 w 4693698"/>
              <a:gd name="connsiteY2" fmla="*/ 0 h 6858000"/>
              <a:gd name="connsiteX3" fmla="*/ 4503903 w 4693698"/>
              <a:gd name="connsiteY3" fmla="*/ 0 h 6858000"/>
              <a:gd name="connsiteX4" fmla="*/ 4508943 w 4693698"/>
              <a:gd name="connsiteY4" fmla="*/ 66675 h 6858000"/>
              <a:gd name="connsiteX5" fmla="*/ 4517340 w 4693698"/>
              <a:gd name="connsiteY5" fmla="*/ 122237 h 6858000"/>
              <a:gd name="connsiteX6" fmla="*/ 4527418 w 4693698"/>
              <a:gd name="connsiteY6" fmla="*/ 174625 h 6858000"/>
              <a:gd name="connsiteX7" fmla="*/ 4544214 w 4693698"/>
              <a:gd name="connsiteY7" fmla="*/ 217487 h 6858000"/>
              <a:gd name="connsiteX8" fmla="*/ 4561010 w 4693698"/>
              <a:gd name="connsiteY8" fmla="*/ 260350 h 6858000"/>
              <a:gd name="connsiteX9" fmla="*/ 4581165 w 4693698"/>
              <a:gd name="connsiteY9" fmla="*/ 296862 h 6858000"/>
              <a:gd name="connsiteX10" fmla="*/ 4601320 w 4693698"/>
              <a:gd name="connsiteY10" fmla="*/ 334962 h 6858000"/>
              <a:gd name="connsiteX11" fmla="*/ 4619796 w 4693698"/>
              <a:gd name="connsiteY11" fmla="*/ 369887 h 6858000"/>
              <a:gd name="connsiteX12" fmla="*/ 4638271 w 4693698"/>
              <a:gd name="connsiteY12" fmla="*/ 409575 h 6858000"/>
              <a:gd name="connsiteX13" fmla="*/ 4655067 w 4693698"/>
              <a:gd name="connsiteY13" fmla="*/ 450850 h 6858000"/>
              <a:gd name="connsiteX14" fmla="*/ 4670184 w 4693698"/>
              <a:gd name="connsiteY14" fmla="*/ 496887 h 6858000"/>
              <a:gd name="connsiteX15" fmla="*/ 4681941 w 4693698"/>
              <a:gd name="connsiteY15" fmla="*/ 546100 h 6858000"/>
              <a:gd name="connsiteX16" fmla="*/ 4690339 w 4693698"/>
              <a:gd name="connsiteY16" fmla="*/ 606425 h 6858000"/>
              <a:gd name="connsiteX17" fmla="*/ 4693698 w 4693698"/>
              <a:gd name="connsiteY17" fmla="*/ 673100 h 6858000"/>
              <a:gd name="connsiteX18" fmla="*/ 4690339 w 4693698"/>
              <a:gd name="connsiteY18" fmla="*/ 744537 h 6858000"/>
              <a:gd name="connsiteX19" fmla="*/ 4681941 w 4693698"/>
              <a:gd name="connsiteY19" fmla="*/ 801687 h 6858000"/>
              <a:gd name="connsiteX20" fmla="*/ 4670184 w 4693698"/>
              <a:gd name="connsiteY20" fmla="*/ 854075 h 6858000"/>
              <a:gd name="connsiteX21" fmla="*/ 4655067 w 4693698"/>
              <a:gd name="connsiteY21" fmla="*/ 901700 h 6858000"/>
              <a:gd name="connsiteX22" fmla="*/ 4638271 w 4693698"/>
              <a:gd name="connsiteY22" fmla="*/ 942975 h 6858000"/>
              <a:gd name="connsiteX23" fmla="*/ 4618116 w 4693698"/>
              <a:gd name="connsiteY23" fmla="*/ 981075 h 6858000"/>
              <a:gd name="connsiteX24" fmla="*/ 4597961 w 4693698"/>
              <a:gd name="connsiteY24" fmla="*/ 1017587 h 6858000"/>
              <a:gd name="connsiteX25" fmla="*/ 4577806 w 4693698"/>
              <a:gd name="connsiteY25" fmla="*/ 1055687 h 6858000"/>
              <a:gd name="connsiteX26" fmla="*/ 4559330 w 4693698"/>
              <a:gd name="connsiteY26" fmla="*/ 1095375 h 6858000"/>
              <a:gd name="connsiteX27" fmla="*/ 4540854 w 4693698"/>
              <a:gd name="connsiteY27" fmla="*/ 1136650 h 6858000"/>
              <a:gd name="connsiteX28" fmla="*/ 4525739 w 4693698"/>
              <a:gd name="connsiteY28" fmla="*/ 1182687 h 6858000"/>
              <a:gd name="connsiteX29" fmla="*/ 4515661 w 4693698"/>
              <a:gd name="connsiteY29" fmla="*/ 1235075 h 6858000"/>
              <a:gd name="connsiteX30" fmla="*/ 4505583 w 4693698"/>
              <a:gd name="connsiteY30" fmla="*/ 1295400 h 6858000"/>
              <a:gd name="connsiteX31" fmla="*/ 4503903 w 4693698"/>
              <a:gd name="connsiteY31" fmla="*/ 1363662 h 6858000"/>
              <a:gd name="connsiteX32" fmla="*/ 4505583 w 4693698"/>
              <a:gd name="connsiteY32" fmla="*/ 1431925 h 6858000"/>
              <a:gd name="connsiteX33" fmla="*/ 4515661 w 4693698"/>
              <a:gd name="connsiteY33" fmla="*/ 1492250 h 6858000"/>
              <a:gd name="connsiteX34" fmla="*/ 4525739 w 4693698"/>
              <a:gd name="connsiteY34" fmla="*/ 1544637 h 6858000"/>
              <a:gd name="connsiteX35" fmla="*/ 4540854 w 4693698"/>
              <a:gd name="connsiteY35" fmla="*/ 1589087 h 6858000"/>
              <a:gd name="connsiteX36" fmla="*/ 4559330 w 4693698"/>
              <a:gd name="connsiteY36" fmla="*/ 1631950 h 6858000"/>
              <a:gd name="connsiteX37" fmla="*/ 4577806 w 4693698"/>
              <a:gd name="connsiteY37" fmla="*/ 1671637 h 6858000"/>
              <a:gd name="connsiteX38" fmla="*/ 4597961 w 4693698"/>
              <a:gd name="connsiteY38" fmla="*/ 1708150 h 6858000"/>
              <a:gd name="connsiteX39" fmla="*/ 4618116 w 4693698"/>
              <a:gd name="connsiteY39" fmla="*/ 1743075 h 6858000"/>
              <a:gd name="connsiteX40" fmla="*/ 4638271 w 4693698"/>
              <a:gd name="connsiteY40" fmla="*/ 1782762 h 6858000"/>
              <a:gd name="connsiteX41" fmla="*/ 4655067 w 4693698"/>
              <a:gd name="connsiteY41" fmla="*/ 1824037 h 6858000"/>
              <a:gd name="connsiteX42" fmla="*/ 4670184 w 4693698"/>
              <a:gd name="connsiteY42" fmla="*/ 1870075 h 6858000"/>
              <a:gd name="connsiteX43" fmla="*/ 4681941 w 4693698"/>
              <a:gd name="connsiteY43" fmla="*/ 1922462 h 6858000"/>
              <a:gd name="connsiteX44" fmla="*/ 4690339 w 4693698"/>
              <a:gd name="connsiteY44" fmla="*/ 1982787 h 6858000"/>
              <a:gd name="connsiteX45" fmla="*/ 4693698 w 4693698"/>
              <a:gd name="connsiteY45" fmla="*/ 2051050 h 6858000"/>
              <a:gd name="connsiteX46" fmla="*/ 4690339 w 4693698"/>
              <a:gd name="connsiteY46" fmla="*/ 2119312 h 6858000"/>
              <a:gd name="connsiteX47" fmla="*/ 4681941 w 4693698"/>
              <a:gd name="connsiteY47" fmla="*/ 2179637 h 6858000"/>
              <a:gd name="connsiteX48" fmla="*/ 4670184 w 4693698"/>
              <a:gd name="connsiteY48" fmla="*/ 2232025 h 6858000"/>
              <a:gd name="connsiteX49" fmla="*/ 4655067 w 4693698"/>
              <a:gd name="connsiteY49" fmla="*/ 2278062 h 6858000"/>
              <a:gd name="connsiteX50" fmla="*/ 4638271 w 4693698"/>
              <a:gd name="connsiteY50" fmla="*/ 2319337 h 6858000"/>
              <a:gd name="connsiteX51" fmla="*/ 4618116 w 4693698"/>
              <a:gd name="connsiteY51" fmla="*/ 2359025 h 6858000"/>
              <a:gd name="connsiteX52" fmla="*/ 4597961 w 4693698"/>
              <a:gd name="connsiteY52" fmla="*/ 2395537 h 6858000"/>
              <a:gd name="connsiteX53" fmla="*/ 4577806 w 4693698"/>
              <a:gd name="connsiteY53" fmla="*/ 2433637 h 6858000"/>
              <a:gd name="connsiteX54" fmla="*/ 4559330 w 4693698"/>
              <a:gd name="connsiteY54" fmla="*/ 2471737 h 6858000"/>
              <a:gd name="connsiteX55" fmla="*/ 4540854 w 4693698"/>
              <a:gd name="connsiteY55" fmla="*/ 2513012 h 6858000"/>
              <a:gd name="connsiteX56" fmla="*/ 4525739 w 4693698"/>
              <a:gd name="connsiteY56" fmla="*/ 2560637 h 6858000"/>
              <a:gd name="connsiteX57" fmla="*/ 4515661 w 4693698"/>
              <a:gd name="connsiteY57" fmla="*/ 2613025 h 6858000"/>
              <a:gd name="connsiteX58" fmla="*/ 4505583 w 4693698"/>
              <a:gd name="connsiteY58" fmla="*/ 2671762 h 6858000"/>
              <a:gd name="connsiteX59" fmla="*/ 4503903 w 4693698"/>
              <a:gd name="connsiteY59" fmla="*/ 2741612 h 6858000"/>
              <a:gd name="connsiteX60" fmla="*/ 4505583 w 4693698"/>
              <a:gd name="connsiteY60" fmla="*/ 2809875 h 6858000"/>
              <a:gd name="connsiteX61" fmla="*/ 4515661 w 4693698"/>
              <a:gd name="connsiteY61" fmla="*/ 2868612 h 6858000"/>
              <a:gd name="connsiteX62" fmla="*/ 4525739 w 4693698"/>
              <a:gd name="connsiteY62" fmla="*/ 2922587 h 6858000"/>
              <a:gd name="connsiteX63" fmla="*/ 4540854 w 4693698"/>
              <a:gd name="connsiteY63" fmla="*/ 2967037 h 6858000"/>
              <a:gd name="connsiteX64" fmla="*/ 4559330 w 4693698"/>
              <a:gd name="connsiteY64" fmla="*/ 3009900 h 6858000"/>
              <a:gd name="connsiteX65" fmla="*/ 4577806 w 4693698"/>
              <a:gd name="connsiteY65" fmla="*/ 3046412 h 6858000"/>
              <a:gd name="connsiteX66" fmla="*/ 4597961 w 4693698"/>
              <a:gd name="connsiteY66" fmla="*/ 3084512 h 6858000"/>
              <a:gd name="connsiteX67" fmla="*/ 4618116 w 4693698"/>
              <a:gd name="connsiteY67" fmla="*/ 3121025 h 6858000"/>
              <a:gd name="connsiteX68" fmla="*/ 4638271 w 4693698"/>
              <a:gd name="connsiteY68" fmla="*/ 3160712 h 6858000"/>
              <a:gd name="connsiteX69" fmla="*/ 4655067 w 4693698"/>
              <a:gd name="connsiteY69" fmla="*/ 3201987 h 6858000"/>
              <a:gd name="connsiteX70" fmla="*/ 4670184 w 4693698"/>
              <a:gd name="connsiteY70" fmla="*/ 3248025 h 6858000"/>
              <a:gd name="connsiteX71" fmla="*/ 4681941 w 4693698"/>
              <a:gd name="connsiteY71" fmla="*/ 3300412 h 6858000"/>
              <a:gd name="connsiteX72" fmla="*/ 4690339 w 4693698"/>
              <a:gd name="connsiteY72" fmla="*/ 3360737 h 6858000"/>
              <a:gd name="connsiteX73" fmla="*/ 4693698 w 4693698"/>
              <a:gd name="connsiteY73" fmla="*/ 3427412 h 6858000"/>
              <a:gd name="connsiteX74" fmla="*/ 4690339 w 4693698"/>
              <a:gd name="connsiteY74" fmla="*/ 3497262 h 6858000"/>
              <a:gd name="connsiteX75" fmla="*/ 4681941 w 4693698"/>
              <a:gd name="connsiteY75" fmla="*/ 3557587 h 6858000"/>
              <a:gd name="connsiteX76" fmla="*/ 4670184 w 4693698"/>
              <a:gd name="connsiteY76" fmla="*/ 3609975 h 6858000"/>
              <a:gd name="connsiteX77" fmla="*/ 4655067 w 4693698"/>
              <a:gd name="connsiteY77" fmla="*/ 3656012 h 6858000"/>
              <a:gd name="connsiteX78" fmla="*/ 4638271 w 4693698"/>
              <a:gd name="connsiteY78" fmla="*/ 3697287 h 6858000"/>
              <a:gd name="connsiteX79" fmla="*/ 4618116 w 4693698"/>
              <a:gd name="connsiteY79" fmla="*/ 3736975 h 6858000"/>
              <a:gd name="connsiteX80" fmla="*/ 4577806 w 4693698"/>
              <a:gd name="connsiteY80" fmla="*/ 3811587 h 6858000"/>
              <a:gd name="connsiteX81" fmla="*/ 4559330 w 4693698"/>
              <a:gd name="connsiteY81" fmla="*/ 3848100 h 6858000"/>
              <a:gd name="connsiteX82" fmla="*/ 4540854 w 4693698"/>
              <a:gd name="connsiteY82" fmla="*/ 3890962 h 6858000"/>
              <a:gd name="connsiteX83" fmla="*/ 4525739 w 4693698"/>
              <a:gd name="connsiteY83" fmla="*/ 3935412 h 6858000"/>
              <a:gd name="connsiteX84" fmla="*/ 4515661 w 4693698"/>
              <a:gd name="connsiteY84" fmla="*/ 3987800 h 6858000"/>
              <a:gd name="connsiteX85" fmla="*/ 4505583 w 4693698"/>
              <a:gd name="connsiteY85" fmla="*/ 4048125 h 6858000"/>
              <a:gd name="connsiteX86" fmla="*/ 4503903 w 4693698"/>
              <a:gd name="connsiteY86" fmla="*/ 4116387 h 6858000"/>
              <a:gd name="connsiteX87" fmla="*/ 4505583 w 4693698"/>
              <a:gd name="connsiteY87" fmla="*/ 4186237 h 6858000"/>
              <a:gd name="connsiteX88" fmla="*/ 4515661 w 4693698"/>
              <a:gd name="connsiteY88" fmla="*/ 4244975 h 6858000"/>
              <a:gd name="connsiteX89" fmla="*/ 4525739 w 4693698"/>
              <a:gd name="connsiteY89" fmla="*/ 4297362 h 6858000"/>
              <a:gd name="connsiteX90" fmla="*/ 4540854 w 4693698"/>
              <a:gd name="connsiteY90" fmla="*/ 4343400 h 6858000"/>
              <a:gd name="connsiteX91" fmla="*/ 4559330 w 4693698"/>
              <a:gd name="connsiteY91" fmla="*/ 4386262 h 6858000"/>
              <a:gd name="connsiteX92" fmla="*/ 4577806 w 4693698"/>
              <a:gd name="connsiteY92" fmla="*/ 4424362 h 6858000"/>
              <a:gd name="connsiteX93" fmla="*/ 4618116 w 4693698"/>
              <a:gd name="connsiteY93" fmla="*/ 4498975 h 6858000"/>
              <a:gd name="connsiteX94" fmla="*/ 4638271 w 4693698"/>
              <a:gd name="connsiteY94" fmla="*/ 4537075 h 6858000"/>
              <a:gd name="connsiteX95" fmla="*/ 4655067 w 4693698"/>
              <a:gd name="connsiteY95" fmla="*/ 4579937 h 6858000"/>
              <a:gd name="connsiteX96" fmla="*/ 4670184 w 4693698"/>
              <a:gd name="connsiteY96" fmla="*/ 4625975 h 6858000"/>
              <a:gd name="connsiteX97" fmla="*/ 4681941 w 4693698"/>
              <a:gd name="connsiteY97" fmla="*/ 4678362 h 6858000"/>
              <a:gd name="connsiteX98" fmla="*/ 4690339 w 4693698"/>
              <a:gd name="connsiteY98" fmla="*/ 4738687 h 6858000"/>
              <a:gd name="connsiteX99" fmla="*/ 4693698 w 4693698"/>
              <a:gd name="connsiteY99" fmla="*/ 4806950 h 6858000"/>
              <a:gd name="connsiteX100" fmla="*/ 4690339 w 4693698"/>
              <a:gd name="connsiteY100" fmla="*/ 4875212 h 6858000"/>
              <a:gd name="connsiteX101" fmla="*/ 4681941 w 4693698"/>
              <a:gd name="connsiteY101" fmla="*/ 4935537 h 6858000"/>
              <a:gd name="connsiteX102" fmla="*/ 4670184 w 4693698"/>
              <a:gd name="connsiteY102" fmla="*/ 4987925 h 6858000"/>
              <a:gd name="connsiteX103" fmla="*/ 4655067 w 4693698"/>
              <a:gd name="connsiteY103" fmla="*/ 5033962 h 6858000"/>
              <a:gd name="connsiteX104" fmla="*/ 4638271 w 4693698"/>
              <a:gd name="connsiteY104" fmla="*/ 5075237 h 6858000"/>
              <a:gd name="connsiteX105" fmla="*/ 4618116 w 4693698"/>
              <a:gd name="connsiteY105" fmla="*/ 5114925 h 6858000"/>
              <a:gd name="connsiteX106" fmla="*/ 4597961 w 4693698"/>
              <a:gd name="connsiteY106" fmla="*/ 5149850 h 6858000"/>
              <a:gd name="connsiteX107" fmla="*/ 4577806 w 4693698"/>
              <a:gd name="connsiteY107" fmla="*/ 5186362 h 6858000"/>
              <a:gd name="connsiteX108" fmla="*/ 4559330 w 4693698"/>
              <a:gd name="connsiteY108" fmla="*/ 5226050 h 6858000"/>
              <a:gd name="connsiteX109" fmla="*/ 4540854 w 4693698"/>
              <a:gd name="connsiteY109" fmla="*/ 5268912 h 6858000"/>
              <a:gd name="connsiteX110" fmla="*/ 4525739 w 4693698"/>
              <a:gd name="connsiteY110" fmla="*/ 5313362 h 6858000"/>
              <a:gd name="connsiteX111" fmla="*/ 4515661 w 4693698"/>
              <a:gd name="connsiteY111" fmla="*/ 5365750 h 6858000"/>
              <a:gd name="connsiteX112" fmla="*/ 4505583 w 4693698"/>
              <a:gd name="connsiteY112" fmla="*/ 5426075 h 6858000"/>
              <a:gd name="connsiteX113" fmla="*/ 4503903 w 4693698"/>
              <a:gd name="connsiteY113" fmla="*/ 5494337 h 6858000"/>
              <a:gd name="connsiteX114" fmla="*/ 4505583 w 4693698"/>
              <a:gd name="connsiteY114" fmla="*/ 5562600 h 6858000"/>
              <a:gd name="connsiteX115" fmla="*/ 4515661 w 4693698"/>
              <a:gd name="connsiteY115" fmla="*/ 5622925 h 6858000"/>
              <a:gd name="connsiteX116" fmla="*/ 4525739 w 4693698"/>
              <a:gd name="connsiteY116" fmla="*/ 5675312 h 6858000"/>
              <a:gd name="connsiteX117" fmla="*/ 4540854 w 4693698"/>
              <a:gd name="connsiteY117" fmla="*/ 5721350 h 6858000"/>
              <a:gd name="connsiteX118" fmla="*/ 4559330 w 4693698"/>
              <a:gd name="connsiteY118" fmla="*/ 5762625 h 6858000"/>
              <a:gd name="connsiteX119" fmla="*/ 4577806 w 4693698"/>
              <a:gd name="connsiteY119" fmla="*/ 5802312 h 6858000"/>
              <a:gd name="connsiteX120" fmla="*/ 4597961 w 4693698"/>
              <a:gd name="connsiteY120" fmla="*/ 5840412 h 6858000"/>
              <a:gd name="connsiteX121" fmla="*/ 4618116 w 4693698"/>
              <a:gd name="connsiteY121" fmla="*/ 5876925 h 6858000"/>
              <a:gd name="connsiteX122" fmla="*/ 4638271 w 4693698"/>
              <a:gd name="connsiteY122" fmla="*/ 5915025 h 6858000"/>
              <a:gd name="connsiteX123" fmla="*/ 4655067 w 4693698"/>
              <a:gd name="connsiteY123" fmla="*/ 5956300 h 6858000"/>
              <a:gd name="connsiteX124" fmla="*/ 4670184 w 4693698"/>
              <a:gd name="connsiteY124" fmla="*/ 6003925 h 6858000"/>
              <a:gd name="connsiteX125" fmla="*/ 4681941 w 4693698"/>
              <a:gd name="connsiteY125" fmla="*/ 6056312 h 6858000"/>
              <a:gd name="connsiteX126" fmla="*/ 4690339 w 4693698"/>
              <a:gd name="connsiteY126" fmla="*/ 6113462 h 6858000"/>
              <a:gd name="connsiteX127" fmla="*/ 4693698 w 4693698"/>
              <a:gd name="connsiteY127" fmla="*/ 6183312 h 6858000"/>
              <a:gd name="connsiteX128" fmla="*/ 4690339 w 4693698"/>
              <a:gd name="connsiteY128" fmla="*/ 6251575 h 6858000"/>
              <a:gd name="connsiteX129" fmla="*/ 4681941 w 4693698"/>
              <a:gd name="connsiteY129" fmla="*/ 6311900 h 6858000"/>
              <a:gd name="connsiteX130" fmla="*/ 4670184 w 4693698"/>
              <a:gd name="connsiteY130" fmla="*/ 6361112 h 6858000"/>
              <a:gd name="connsiteX131" fmla="*/ 4655067 w 4693698"/>
              <a:gd name="connsiteY131" fmla="*/ 6407150 h 6858000"/>
              <a:gd name="connsiteX132" fmla="*/ 4638271 w 4693698"/>
              <a:gd name="connsiteY132" fmla="*/ 6448425 h 6858000"/>
              <a:gd name="connsiteX133" fmla="*/ 4619796 w 4693698"/>
              <a:gd name="connsiteY133" fmla="*/ 6488112 h 6858000"/>
              <a:gd name="connsiteX134" fmla="*/ 4601320 w 4693698"/>
              <a:gd name="connsiteY134" fmla="*/ 6523037 h 6858000"/>
              <a:gd name="connsiteX135" fmla="*/ 4581165 w 4693698"/>
              <a:gd name="connsiteY135" fmla="*/ 6561137 h 6858000"/>
              <a:gd name="connsiteX136" fmla="*/ 4561010 w 4693698"/>
              <a:gd name="connsiteY136" fmla="*/ 6597650 h 6858000"/>
              <a:gd name="connsiteX137" fmla="*/ 4544214 w 4693698"/>
              <a:gd name="connsiteY137" fmla="*/ 6640512 h 6858000"/>
              <a:gd name="connsiteX138" fmla="*/ 4527418 w 4693698"/>
              <a:gd name="connsiteY138" fmla="*/ 6683375 h 6858000"/>
              <a:gd name="connsiteX139" fmla="*/ 4517340 w 4693698"/>
              <a:gd name="connsiteY139" fmla="*/ 6735762 h 6858000"/>
              <a:gd name="connsiteX140" fmla="*/ 4508943 w 4693698"/>
              <a:gd name="connsiteY140" fmla="*/ 6791325 h 6858000"/>
              <a:gd name="connsiteX141" fmla="*/ 4503903 w 4693698"/>
              <a:gd name="connsiteY141" fmla="*/ 6858000 h 6858000"/>
              <a:gd name="connsiteX142" fmla="*/ 1582057 w 4693698"/>
              <a:gd name="connsiteY142" fmla="*/ 6858000 h 6858000"/>
              <a:gd name="connsiteX143" fmla="*/ 420914 w 4693698"/>
              <a:gd name="connsiteY143" fmla="*/ 6858000 h 6858000"/>
              <a:gd name="connsiteX144" fmla="*/ 0 w 4693698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693698" h="6858000">
                <a:moveTo>
                  <a:pt x="0" y="0"/>
                </a:moveTo>
                <a:lnTo>
                  <a:pt x="420914" y="0"/>
                </a:lnTo>
                <a:lnTo>
                  <a:pt x="1582057" y="0"/>
                </a:lnTo>
                <a:lnTo>
                  <a:pt x="4503903" y="0"/>
                </a:lnTo>
                <a:lnTo>
                  <a:pt x="4508943" y="66675"/>
                </a:lnTo>
                <a:lnTo>
                  <a:pt x="4517340" y="122237"/>
                </a:lnTo>
                <a:lnTo>
                  <a:pt x="4527418" y="174625"/>
                </a:lnTo>
                <a:lnTo>
                  <a:pt x="4544214" y="217487"/>
                </a:lnTo>
                <a:lnTo>
                  <a:pt x="4561010" y="260350"/>
                </a:lnTo>
                <a:lnTo>
                  <a:pt x="4581165" y="296862"/>
                </a:lnTo>
                <a:lnTo>
                  <a:pt x="4601320" y="334962"/>
                </a:lnTo>
                <a:lnTo>
                  <a:pt x="4619796" y="369887"/>
                </a:lnTo>
                <a:lnTo>
                  <a:pt x="4638271" y="409575"/>
                </a:lnTo>
                <a:lnTo>
                  <a:pt x="4655067" y="450850"/>
                </a:lnTo>
                <a:lnTo>
                  <a:pt x="4670184" y="496887"/>
                </a:lnTo>
                <a:lnTo>
                  <a:pt x="4681941" y="546100"/>
                </a:lnTo>
                <a:lnTo>
                  <a:pt x="4690339" y="606425"/>
                </a:lnTo>
                <a:lnTo>
                  <a:pt x="4693698" y="673100"/>
                </a:lnTo>
                <a:lnTo>
                  <a:pt x="4690339" y="744537"/>
                </a:lnTo>
                <a:lnTo>
                  <a:pt x="4681941" y="801687"/>
                </a:lnTo>
                <a:lnTo>
                  <a:pt x="4670184" y="854075"/>
                </a:lnTo>
                <a:lnTo>
                  <a:pt x="4655067" y="901700"/>
                </a:lnTo>
                <a:lnTo>
                  <a:pt x="4638271" y="942975"/>
                </a:lnTo>
                <a:lnTo>
                  <a:pt x="4618116" y="981075"/>
                </a:lnTo>
                <a:lnTo>
                  <a:pt x="4597961" y="1017587"/>
                </a:lnTo>
                <a:lnTo>
                  <a:pt x="4577806" y="1055687"/>
                </a:lnTo>
                <a:lnTo>
                  <a:pt x="4559330" y="1095375"/>
                </a:lnTo>
                <a:lnTo>
                  <a:pt x="4540854" y="1136650"/>
                </a:lnTo>
                <a:lnTo>
                  <a:pt x="4525739" y="1182687"/>
                </a:lnTo>
                <a:lnTo>
                  <a:pt x="4515661" y="1235075"/>
                </a:lnTo>
                <a:lnTo>
                  <a:pt x="4505583" y="1295400"/>
                </a:lnTo>
                <a:lnTo>
                  <a:pt x="4503903" y="1363662"/>
                </a:lnTo>
                <a:lnTo>
                  <a:pt x="4505583" y="1431925"/>
                </a:lnTo>
                <a:lnTo>
                  <a:pt x="4515661" y="1492250"/>
                </a:lnTo>
                <a:lnTo>
                  <a:pt x="4525739" y="1544637"/>
                </a:lnTo>
                <a:lnTo>
                  <a:pt x="4540854" y="1589087"/>
                </a:lnTo>
                <a:lnTo>
                  <a:pt x="4559330" y="1631950"/>
                </a:lnTo>
                <a:lnTo>
                  <a:pt x="4577806" y="1671637"/>
                </a:lnTo>
                <a:lnTo>
                  <a:pt x="4597961" y="1708150"/>
                </a:lnTo>
                <a:lnTo>
                  <a:pt x="4618116" y="1743075"/>
                </a:lnTo>
                <a:lnTo>
                  <a:pt x="4638271" y="1782762"/>
                </a:lnTo>
                <a:lnTo>
                  <a:pt x="4655067" y="1824037"/>
                </a:lnTo>
                <a:lnTo>
                  <a:pt x="4670184" y="1870075"/>
                </a:lnTo>
                <a:lnTo>
                  <a:pt x="4681941" y="1922462"/>
                </a:lnTo>
                <a:lnTo>
                  <a:pt x="4690339" y="1982787"/>
                </a:lnTo>
                <a:lnTo>
                  <a:pt x="4693698" y="2051050"/>
                </a:lnTo>
                <a:lnTo>
                  <a:pt x="4690339" y="2119312"/>
                </a:lnTo>
                <a:lnTo>
                  <a:pt x="4681941" y="2179637"/>
                </a:lnTo>
                <a:lnTo>
                  <a:pt x="4670184" y="2232025"/>
                </a:lnTo>
                <a:lnTo>
                  <a:pt x="4655067" y="2278062"/>
                </a:lnTo>
                <a:lnTo>
                  <a:pt x="4638271" y="2319337"/>
                </a:lnTo>
                <a:lnTo>
                  <a:pt x="4618116" y="2359025"/>
                </a:lnTo>
                <a:lnTo>
                  <a:pt x="4597961" y="2395537"/>
                </a:lnTo>
                <a:lnTo>
                  <a:pt x="4577806" y="2433637"/>
                </a:lnTo>
                <a:lnTo>
                  <a:pt x="4559330" y="2471737"/>
                </a:lnTo>
                <a:lnTo>
                  <a:pt x="4540854" y="2513012"/>
                </a:lnTo>
                <a:lnTo>
                  <a:pt x="4525739" y="2560637"/>
                </a:lnTo>
                <a:lnTo>
                  <a:pt x="4515661" y="2613025"/>
                </a:lnTo>
                <a:lnTo>
                  <a:pt x="4505583" y="2671762"/>
                </a:lnTo>
                <a:lnTo>
                  <a:pt x="4503903" y="2741612"/>
                </a:lnTo>
                <a:lnTo>
                  <a:pt x="4505583" y="2809875"/>
                </a:lnTo>
                <a:lnTo>
                  <a:pt x="4515661" y="2868612"/>
                </a:lnTo>
                <a:lnTo>
                  <a:pt x="4525739" y="2922587"/>
                </a:lnTo>
                <a:lnTo>
                  <a:pt x="4540854" y="2967037"/>
                </a:lnTo>
                <a:lnTo>
                  <a:pt x="4559330" y="3009900"/>
                </a:lnTo>
                <a:lnTo>
                  <a:pt x="4577806" y="3046412"/>
                </a:lnTo>
                <a:lnTo>
                  <a:pt x="4597961" y="3084512"/>
                </a:lnTo>
                <a:lnTo>
                  <a:pt x="4618116" y="3121025"/>
                </a:lnTo>
                <a:lnTo>
                  <a:pt x="4638271" y="3160712"/>
                </a:lnTo>
                <a:lnTo>
                  <a:pt x="4655067" y="3201987"/>
                </a:lnTo>
                <a:lnTo>
                  <a:pt x="4670184" y="3248025"/>
                </a:lnTo>
                <a:lnTo>
                  <a:pt x="4681941" y="3300412"/>
                </a:lnTo>
                <a:lnTo>
                  <a:pt x="4690339" y="3360737"/>
                </a:lnTo>
                <a:lnTo>
                  <a:pt x="4693698" y="3427412"/>
                </a:lnTo>
                <a:lnTo>
                  <a:pt x="4690339" y="3497262"/>
                </a:lnTo>
                <a:lnTo>
                  <a:pt x="4681941" y="3557587"/>
                </a:lnTo>
                <a:lnTo>
                  <a:pt x="4670184" y="3609975"/>
                </a:lnTo>
                <a:lnTo>
                  <a:pt x="4655067" y="3656012"/>
                </a:lnTo>
                <a:lnTo>
                  <a:pt x="4638271" y="3697287"/>
                </a:lnTo>
                <a:lnTo>
                  <a:pt x="4618116" y="3736975"/>
                </a:lnTo>
                <a:lnTo>
                  <a:pt x="4577806" y="3811587"/>
                </a:lnTo>
                <a:lnTo>
                  <a:pt x="4559330" y="3848100"/>
                </a:lnTo>
                <a:lnTo>
                  <a:pt x="4540854" y="3890962"/>
                </a:lnTo>
                <a:lnTo>
                  <a:pt x="4525739" y="3935412"/>
                </a:lnTo>
                <a:lnTo>
                  <a:pt x="4515661" y="3987800"/>
                </a:lnTo>
                <a:lnTo>
                  <a:pt x="4505583" y="4048125"/>
                </a:lnTo>
                <a:lnTo>
                  <a:pt x="4503903" y="4116387"/>
                </a:lnTo>
                <a:lnTo>
                  <a:pt x="4505583" y="4186237"/>
                </a:lnTo>
                <a:lnTo>
                  <a:pt x="4515661" y="4244975"/>
                </a:lnTo>
                <a:lnTo>
                  <a:pt x="4525739" y="4297362"/>
                </a:lnTo>
                <a:lnTo>
                  <a:pt x="4540854" y="4343400"/>
                </a:lnTo>
                <a:lnTo>
                  <a:pt x="4559330" y="4386262"/>
                </a:lnTo>
                <a:lnTo>
                  <a:pt x="4577806" y="4424362"/>
                </a:lnTo>
                <a:lnTo>
                  <a:pt x="4618116" y="4498975"/>
                </a:lnTo>
                <a:lnTo>
                  <a:pt x="4638271" y="4537075"/>
                </a:lnTo>
                <a:lnTo>
                  <a:pt x="4655067" y="4579937"/>
                </a:lnTo>
                <a:lnTo>
                  <a:pt x="4670184" y="4625975"/>
                </a:lnTo>
                <a:lnTo>
                  <a:pt x="4681941" y="4678362"/>
                </a:lnTo>
                <a:lnTo>
                  <a:pt x="4690339" y="4738687"/>
                </a:lnTo>
                <a:lnTo>
                  <a:pt x="4693698" y="4806950"/>
                </a:lnTo>
                <a:lnTo>
                  <a:pt x="4690339" y="4875212"/>
                </a:lnTo>
                <a:lnTo>
                  <a:pt x="4681941" y="4935537"/>
                </a:lnTo>
                <a:lnTo>
                  <a:pt x="4670184" y="4987925"/>
                </a:lnTo>
                <a:lnTo>
                  <a:pt x="4655067" y="5033962"/>
                </a:lnTo>
                <a:lnTo>
                  <a:pt x="4638271" y="5075237"/>
                </a:lnTo>
                <a:lnTo>
                  <a:pt x="4618116" y="5114925"/>
                </a:lnTo>
                <a:lnTo>
                  <a:pt x="4597961" y="5149850"/>
                </a:lnTo>
                <a:lnTo>
                  <a:pt x="4577806" y="5186362"/>
                </a:lnTo>
                <a:lnTo>
                  <a:pt x="4559330" y="5226050"/>
                </a:lnTo>
                <a:lnTo>
                  <a:pt x="4540854" y="5268912"/>
                </a:lnTo>
                <a:lnTo>
                  <a:pt x="4525739" y="5313362"/>
                </a:lnTo>
                <a:lnTo>
                  <a:pt x="4515661" y="5365750"/>
                </a:lnTo>
                <a:lnTo>
                  <a:pt x="4505583" y="5426075"/>
                </a:lnTo>
                <a:lnTo>
                  <a:pt x="4503903" y="5494337"/>
                </a:lnTo>
                <a:lnTo>
                  <a:pt x="4505583" y="5562600"/>
                </a:lnTo>
                <a:lnTo>
                  <a:pt x="4515661" y="5622925"/>
                </a:lnTo>
                <a:lnTo>
                  <a:pt x="4525739" y="5675312"/>
                </a:lnTo>
                <a:lnTo>
                  <a:pt x="4540854" y="5721350"/>
                </a:lnTo>
                <a:lnTo>
                  <a:pt x="4559330" y="5762625"/>
                </a:lnTo>
                <a:lnTo>
                  <a:pt x="4577806" y="5802312"/>
                </a:lnTo>
                <a:lnTo>
                  <a:pt x="4597961" y="5840412"/>
                </a:lnTo>
                <a:lnTo>
                  <a:pt x="4618116" y="5876925"/>
                </a:lnTo>
                <a:lnTo>
                  <a:pt x="4638271" y="5915025"/>
                </a:lnTo>
                <a:lnTo>
                  <a:pt x="4655067" y="5956300"/>
                </a:lnTo>
                <a:lnTo>
                  <a:pt x="4670184" y="6003925"/>
                </a:lnTo>
                <a:lnTo>
                  <a:pt x="4681941" y="6056312"/>
                </a:lnTo>
                <a:lnTo>
                  <a:pt x="4690339" y="6113462"/>
                </a:lnTo>
                <a:lnTo>
                  <a:pt x="4693698" y="6183312"/>
                </a:lnTo>
                <a:lnTo>
                  <a:pt x="4690339" y="6251575"/>
                </a:lnTo>
                <a:lnTo>
                  <a:pt x="4681941" y="6311900"/>
                </a:lnTo>
                <a:lnTo>
                  <a:pt x="4670184" y="6361112"/>
                </a:lnTo>
                <a:lnTo>
                  <a:pt x="4655067" y="6407150"/>
                </a:lnTo>
                <a:lnTo>
                  <a:pt x="4638271" y="6448425"/>
                </a:lnTo>
                <a:lnTo>
                  <a:pt x="4619796" y="6488112"/>
                </a:lnTo>
                <a:lnTo>
                  <a:pt x="4601320" y="6523037"/>
                </a:lnTo>
                <a:lnTo>
                  <a:pt x="4581165" y="6561137"/>
                </a:lnTo>
                <a:lnTo>
                  <a:pt x="4561010" y="6597650"/>
                </a:lnTo>
                <a:lnTo>
                  <a:pt x="4544214" y="6640512"/>
                </a:lnTo>
                <a:lnTo>
                  <a:pt x="4527418" y="6683375"/>
                </a:lnTo>
                <a:lnTo>
                  <a:pt x="4517340" y="6735762"/>
                </a:lnTo>
                <a:lnTo>
                  <a:pt x="4508943" y="6791325"/>
                </a:lnTo>
                <a:lnTo>
                  <a:pt x="4503903" y="6858000"/>
                </a:lnTo>
                <a:lnTo>
                  <a:pt x="1582057" y="6858000"/>
                </a:lnTo>
                <a:lnTo>
                  <a:pt x="42091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B9FAFB2-BEB5-4848-8018-BCAD99E2E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838076" cy="6858000"/>
          </a:xfrm>
          <a:custGeom>
            <a:avLst/>
            <a:gdLst>
              <a:gd name="connsiteX0" fmla="*/ 4838076 w 4838076"/>
              <a:gd name="connsiteY0" fmla="*/ 0 h 6858000"/>
              <a:gd name="connsiteX1" fmla="*/ 4417162 w 4838076"/>
              <a:gd name="connsiteY1" fmla="*/ 0 h 6858000"/>
              <a:gd name="connsiteX2" fmla="*/ 3459219 w 4838076"/>
              <a:gd name="connsiteY2" fmla="*/ 0 h 6858000"/>
              <a:gd name="connsiteX3" fmla="*/ 334174 w 4838076"/>
              <a:gd name="connsiteY3" fmla="*/ 0 h 6858000"/>
              <a:gd name="connsiteX4" fmla="*/ 334173 w 4838076"/>
              <a:gd name="connsiteY4" fmla="*/ 0 h 6858000"/>
              <a:gd name="connsiteX5" fmla="*/ 189795 w 4838076"/>
              <a:gd name="connsiteY5" fmla="*/ 0 h 6858000"/>
              <a:gd name="connsiteX6" fmla="*/ 184756 w 4838076"/>
              <a:gd name="connsiteY6" fmla="*/ 66675 h 6858000"/>
              <a:gd name="connsiteX7" fmla="*/ 176358 w 4838076"/>
              <a:gd name="connsiteY7" fmla="*/ 122237 h 6858000"/>
              <a:gd name="connsiteX8" fmla="*/ 166281 w 4838076"/>
              <a:gd name="connsiteY8" fmla="*/ 174625 h 6858000"/>
              <a:gd name="connsiteX9" fmla="*/ 149485 w 4838076"/>
              <a:gd name="connsiteY9" fmla="*/ 217487 h 6858000"/>
              <a:gd name="connsiteX10" fmla="*/ 132689 w 4838076"/>
              <a:gd name="connsiteY10" fmla="*/ 260350 h 6858000"/>
              <a:gd name="connsiteX11" fmla="*/ 112534 w 4838076"/>
              <a:gd name="connsiteY11" fmla="*/ 296862 h 6858000"/>
              <a:gd name="connsiteX12" fmla="*/ 92379 w 4838076"/>
              <a:gd name="connsiteY12" fmla="*/ 334962 h 6858000"/>
              <a:gd name="connsiteX13" fmla="*/ 73903 w 4838076"/>
              <a:gd name="connsiteY13" fmla="*/ 369887 h 6858000"/>
              <a:gd name="connsiteX14" fmla="*/ 55427 w 4838076"/>
              <a:gd name="connsiteY14" fmla="*/ 409575 h 6858000"/>
              <a:gd name="connsiteX15" fmla="*/ 38632 w 4838076"/>
              <a:gd name="connsiteY15" fmla="*/ 450850 h 6858000"/>
              <a:gd name="connsiteX16" fmla="*/ 23515 w 4838076"/>
              <a:gd name="connsiteY16" fmla="*/ 496887 h 6858000"/>
              <a:gd name="connsiteX17" fmla="*/ 11758 w 4838076"/>
              <a:gd name="connsiteY17" fmla="*/ 546100 h 6858000"/>
              <a:gd name="connsiteX18" fmla="*/ 3359 w 4838076"/>
              <a:gd name="connsiteY18" fmla="*/ 606425 h 6858000"/>
              <a:gd name="connsiteX19" fmla="*/ 0 w 4838076"/>
              <a:gd name="connsiteY19" fmla="*/ 673100 h 6858000"/>
              <a:gd name="connsiteX20" fmla="*/ 3359 w 4838076"/>
              <a:gd name="connsiteY20" fmla="*/ 744537 h 6858000"/>
              <a:gd name="connsiteX21" fmla="*/ 11758 w 4838076"/>
              <a:gd name="connsiteY21" fmla="*/ 801687 h 6858000"/>
              <a:gd name="connsiteX22" fmla="*/ 23515 w 4838076"/>
              <a:gd name="connsiteY22" fmla="*/ 854075 h 6858000"/>
              <a:gd name="connsiteX23" fmla="*/ 38632 w 4838076"/>
              <a:gd name="connsiteY23" fmla="*/ 901700 h 6858000"/>
              <a:gd name="connsiteX24" fmla="*/ 55427 w 4838076"/>
              <a:gd name="connsiteY24" fmla="*/ 942975 h 6858000"/>
              <a:gd name="connsiteX25" fmla="*/ 75583 w 4838076"/>
              <a:gd name="connsiteY25" fmla="*/ 981075 h 6858000"/>
              <a:gd name="connsiteX26" fmla="*/ 95738 w 4838076"/>
              <a:gd name="connsiteY26" fmla="*/ 1017587 h 6858000"/>
              <a:gd name="connsiteX27" fmla="*/ 115893 w 4838076"/>
              <a:gd name="connsiteY27" fmla="*/ 1055687 h 6858000"/>
              <a:gd name="connsiteX28" fmla="*/ 134368 w 4838076"/>
              <a:gd name="connsiteY28" fmla="*/ 1095375 h 6858000"/>
              <a:gd name="connsiteX29" fmla="*/ 152844 w 4838076"/>
              <a:gd name="connsiteY29" fmla="*/ 1136650 h 6858000"/>
              <a:gd name="connsiteX30" fmla="*/ 167960 w 4838076"/>
              <a:gd name="connsiteY30" fmla="*/ 1182687 h 6858000"/>
              <a:gd name="connsiteX31" fmla="*/ 178038 w 4838076"/>
              <a:gd name="connsiteY31" fmla="*/ 1235075 h 6858000"/>
              <a:gd name="connsiteX32" fmla="*/ 188115 w 4838076"/>
              <a:gd name="connsiteY32" fmla="*/ 1295400 h 6858000"/>
              <a:gd name="connsiteX33" fmla="*/ 189795 w 4838076"/>
              <a:gd name="connsiteY33" fmla="*/ 1363662 h 6858000"/>
              <a:gd name="connsiteX34" fmla="*/ 188115 w 4838076"/>
              <a:gd name="connsiteY34" fmla="*/ 1431925 h 6858000"/>
              <a:gd name="connsiteX35" fmla="*/ 178038 w 4838076"/>
              <a:gd name="connsiteY35" fmla="*/ 1492250 h 6858000"/>
              <a:gd name="connsiteX36" fmla="*/ 167960 w 4838076"/>
              <a:gd name="connsiteY36" fmla="*/ 1544637 h 6858000"/>
              <a:gd name="connsiteX37" fmla="*/ 152844 w 4838076"/>
              <a:gd name="connsiteY37" fmla="*/ 1589087 h 6858000"/>
              <a:gd name="connsiteX38" fmla="*/ 134368 w 4838076"/>
              <a:gd name="connsiteY38" fmla="*/ 1631950 h 6858000"/>
              <a:gd name="connsiteX39" fmla="*/ 115893 w 4838076"/>
              <a:gd name="connsiteY39" fmla="*/ 1671637 h 6858000"/>
              <a:gd name="connsiteX40" fmla="*/ 95738 w 4838076"/>
              <a:gd name="connsiteY40" fmla="*/ 1708150 h 6858000"/>
              <a:gd name="connsiteX41" fmla="*/ 75583 w 4838076"/>
              <a:gd name="connsiteY41" fmla="*/ 1743075 h 6858000"/>
              <a:gd name="connsiteX42" fmla="*/ 55427 w 4838076"/>
              <a:gd name="connsiteY42" fmla="*/ 1782762 h 6858000"/>
              <a:gd name="connsiteX43" fmla="*/ 38632 w 4838076"/>
              <a:gd name="connsiteY43" fmla="*/ 1824037 h 6858000"/>
              <a:gd name="connsiteX44" fmla="*/ 23515 w 4838076"/>
              <a:gd name="connsiteY44" fmla="*/ 1870075 h 6858000"/>
              <a:gd name="connsiteX45" fmla="*/ 11758 w 4838076"/>
              <a:gd name="connsiteY45" fmla="*/ 1922462 h 6858000"/>
              <a:gd name="connsiteX46" fmla="*/ 3359 w 4838076"/>
              <a:gd name="connsiteY46" fmla="*/ 1982787 h 6858000"/>
              <a:gd name="connsiteX47" fmla="*/ 0 w 4838076"/>
              <a:gd name="connsiteY47" fmla="*/ 2051050 h 6858000"/>
              <a:gd name="connsiteX48" fmla="*/ 3359 w 4838076"/>
              <a:gd name="connsiteY48" fmla="*/ 2119312 h 6858000"/>
              <a:gd name="connsiteX49" fmla="*/ 11758 w 4838076"/>
              <a:gd name="connsiteY49" fmla="*/ 2179637 h 6858000"/>
              <a:gd name="connsiteX50" fmla="*/ 23515 w 4838076"/>
              <a:gd name="connsiteY50" fmla="*/ 2232025 h 6858000"/>
              <a:gd name="connsiteX51" fmla="*/ 38632 w 4838076"/>
              <a:gd name="connsiteY51" fmla="*/ 2278062 h 6858000"/>
              <a:gd name="connsiteX52" fmla="*/ 55427 w 4838076"/>
              <a:gd name="connsiteY52" fmla="*/ 2319337 h 6858000"/>
              <a:gd name="connsiteX53" fmla="*/ 75583 w 4838076"/>
              <a:gd name="connsiteY53" fmla="*/ 2359025 h 6858000"/>
              <a:gd name="connsiteX54" fmla="*/ 95738 w 4838076"/>
              <a:gd name="connsiteY54" fmla="*/ 2395537 h 6858000"/>
              <a:gd name="connsiteX55" fmla="*/ 115893 w 4838076"/>
              <a:gd name="connsiteY55" fmla="*/ 2433637 h 6858000"/>
              <a:gd name="connsiteX56" fmla="*/ 134368 w 4838076"/>
              <a:gd name="connsiteY56" fmla="*/ 2471737 h 6858000"/>
              <a:gd name="connsiteX57" fmla="*/ 152844 w 4838076"/>
              <a:gd name="connsiteY57" fmla="*/ 2513012 h 6858000"/>
              <a:gd name="connsiteX58" fmla="*/ 167960 w 4838076"/>
              <a:gd name="connsiteY58" fmla="*/ 2560637 h 6858000"/>
              <a:gd name="connsiteX59" fmla="*/ 178038 w 4838076"/>
              <a:gd name="connsiteY59" fmla="*/ 2613025 h 6858000"/>
              <a:gd name="connsiteX60" fmla="*/ 188115 w 4838076"/>
              <a:gd name="connsiteY60" fmla="*/ 2671762 h 6858000"/>
              <a:gd name="connsiteX61" fmla="*/ 189795 w 4838076"/>
              <a:gd name="connsiteY61" fmla="*/ 2741612 h 6858000"/>
              <a:gd name="connsiteX62" fmla="*/ 188115 w 4838076"/>
              <a:gd name="connsiteY62" fmla="*/ 2809875 h 6858000"/>
              <a:gd name="connsiteX63" fmla="*/ 178038 w 4838076"/>
              <a:gd name="connsiteY63" fmla="*/ 2868612 h 6858000"/>
              <a:gd name="connsiteX64" fmla="*/ 167960 w 4838076"/>
              <a:gd name="connsiteY64" fmla="*/ 2922587 h 6858000"/>
              <a:gd name="connsiteX65" fmla="*/ 152844 w 4838076"/>
              <a:gd name="connsiteY65" fmla="*/ 2967037 h 6858000"/>
              <a:gd name="connsiteX66" fmla="*/ 134368 w 4838076"/>
              <a:gd name="connsiteY66" fmla="*/ 3009900 h 6858000"/>
              <a:gd name="connsiteX67" fmla="*/ 115893 w 4838076"/>
              <a:gd name="connsiteY67" fmla="*/ 3046412 h 6858000"/>
              <a:gd name="connsiteX68" fmla="*/ 95738 w 4838076"/>
              <a:gd name="connsiteY68" fmla="*/ 3084512 h 6858000"/>
              <a:gd name="connsiteX69" fmla="*/ 75583 w 4838076"/>
              <a:gd name="connsiteY69" fmla="*/ 3121025 h 6858000"/>
              <a:gd name="connsiteX70" fmla="*/ 55427 w 4838076"/>
              <a:gd name="connsiteY70" fmla="*/ 3160712 h 6858000"/>
              <a:gd name="connsiteX71" fmla="*/ 38632 w 4838076"/>
              <a:gd name="connsiteY71" fmla="*/ 3201987 h 6858000"/>
              <a:gd name="connsiteX72" fmla="*/ 23515 w 4838076"/>
              <a:gd name="connsiteY72" fmla="*/ 3248025 h 6858000"/>
              <a:gd name="connsiteX73" fmla="*/ 11758 w 4838076"/>
              <a:gd name="connsiteY73" fmla="*/ 3300412 h 6858000"/>
              <a:gd name="connsiteX74" fmla="*/ 3359 w 4838076"/>
              <a:gd name="connsiteY74" fmla="*/ 3360737 h 6858000"/>
              <a:gd name="connsiteX75" fmla="*/ 0 w 4838076"/>
              <a:gd name="connsiteY75" fmla="*/ 3427412 h 6858000"/>
              <a:gd name="connsiteX76" fmla="*/ 3359 w 4838076"/>
              <a:gd name="connsiteY76" fmla="*/ 3497262 h 6858000"/>
              <a:gd name="connsiteX77" fmla="*/ 11758 w 4838076"/>
              <a:gd name="connsiteY77" fmla="*/ 3557587 h 6858000"/>
              <a:gd name="connsiteX78" fmla="*/ 23515 w 4838076"/>
              <a:gd name="connsiteY78" fmla="*/ 3609975 h 6858000"/>
              <a:gd name="connsiteX79" fmla="*/ 38632 w 4838076"/>
              <a:gd name="connsiteY79" fmla="*/ 3656012 h 6858000"/>
              <a:gd name="connsiteX80" fmla="*/ 55427 w 4838076"/>
              <a:gd name="connsiteY80" fmla="*/ 3697287 h 6858000"/>
              <a:gd name="connsiteX81" fmla="*/ 75583 w 4838076"/>
              <a:gd name="connsiteY81" fmla="*/ 3736975 h 6858000"/>
              <a:gd name="connsiteX82" fmla="*/ 115893 w 4838076"/>
              <a:gd name="connsiteY82" fmla="*/ 3811587 h 6858000"/>
              <a:gd name="connsiteX83" fmla="*/ 134368 w 4838076"/>
              <a:gd name="connsiteY83" fmla="*/ 3848100 h 6858000"/>
              <a:gd name="connsiteX84" fmla="*/ 152844 w 4838076"/>
              <a:gd name="connsiteY84" fmla="*/ 3890962 h 6858000"/>
              <a:gd name="connsiteX85" fmla="*/ 167960 w 4838076"/>
              <a:gd name="connsiteY85" fmla="*/ 3935412 h 6858000"/>
              <a:gd name="connsiteX86" fmla="*/ 178038 w 4838076"/>
              <a:gd name="connsiteY86" fmla="*/ 3987800 h 6858000"/>
              <a:gd name="connsiteX87" fmla="*/ 188115 w 4838076"/>
              <a:gd name="connsiteY87" fmla="*/ 4048125 h 6858000"/>
              <a:gd name="connsiteX88" fmla="*/ 189795 w 4838076"/>
              <a:gd name="connsiteY88" fmla="*/ 4116387 h 6858000"/>
              <a:gd name="connsiteX89" fmla="*/ 188115 w 4838076"/>
              <a:gd name="connsiteY89" fmla="*/ 4186237 h 6858000"/>
              <a:gd name="connsiteX90" fmla="*/ 178038 w 4838076"/>
              <a:gd name="connsiteY90" fmla="*/ 4244975 h 6858000"/>
              <a:gd name="connsiteX91" fmla="*/ 167960 w 4838076"/>
              <a:gd name="connsiteY91" fmla="*/ 4297362 h 6858000"/>
              <a:gd name="connsiteX92" fmla="*/ 152844 w 4838076"/>
              <a:gd name="connsiteY92" fmla="*/ 4343400 h 6858000"/>
              <a:gd name="connsiteX93" fmla="*/ 134368 w 4838076"/>
              <a:gd name="connsiteY93" fmla="*/ 4386262 h 6858000"/>
              <a:gd name="connsiteX94" fmla="*/ 115893 w 4838076"/>
              <a:gd name="connsiteY94" fmla="*/ 4424362 h 6858000"/>
              <a:gd name="connsiteX95" fmla="*/ 75583 w 4838076"/>
              <a:gd name="connsiteY95" fmla="*/ 4498975 h 6858000"/>
              <a:gd name="connsiteX96" fmla="*/ 55427 w 4838076"/>
              <a:gd name="connsiteY96" fmla="*/ 4537075 h 6858000"/>
              <a:gd name="connsiteX97" fmla="*/ 38632 w 4838076"/>
              <a:gd name="connsiteY97" fmla="*/ 4579937 h 6858000"/>
              <a:gd name="connsiteX98" fmla="*/ 23515 w 4838076"/>
              <a:gd name="connsiteY98" fmla="*/ 4625975 h 6858000"/>
              <a:gd name="connsiteX99" fmla="*/ 11758 w 4838076"/>
              <a:gd name="connsiteY99" fmla="*/ 4678362 h 6858000"/>
              <a:gd name="connsiteX100" fmla="*/ 3359 w 4838076"/>
              <a:gd name="connsiteY100" fmla="*/ 4738687 h 6858000"/>
              <a:gd name="connsiteX101" fmla="*/ 0 w 4838076"/>
              <a:gd name="connsiteY101" fmla="*/ 4806950 h 6858000"/>
              <a:gd name="connsiteX102" fmla="*/ 3359 w 4838076"/>
              <a:gd name="connsiteY102" fmla="*/ 4875212 h 6858000"/>
              <a:gd name="connsiteX103" fmla="*/ 11758 w 4838076"/>
              <a:gd name="connsiteY103" fmla="*/ 4935537 h 6858000"/>
              <a:gd name="connsiteX104" fmla="*/ 23515 w 4838076"/>
              <a:gd name="connsiteY104" fmla="*/ 4987925 h 6858000"/>
              <a:gd name="connsiteX105" fmla="*/ 38632 w 4838076"/>
              <a:gd name="connsiteY105" fmla="*/ 5033962 h 6858000"/>
              <a:gd name="connsiteX106" fmla="*/ 55427 w 4838076"/>
              <a:gd name="connsiteY106" fmla="*/ 5075237 h 6858000"/>
              <a:gd name="connsiteX107" fmla="*/ 75583 w 4838076"/>
              <a:gd name="connsiteY107" fmla="*/ 5114925 h 6858000"/>
              <a:gd name="connsiteX108" fmla="*/ 95738 w 4838076"/>
              <a:gd name="connsiteY108" fmla="*/ 5149850 h 6858000"/>
              <a:gd name="connsiteX109" fmla="*/ 115893 w 4838076"/>
              <a:gd name="connsiteY109" fmla="*/ 5186362 h 6858000"/>
              <a:gd name="connsiteX110" fmla="*/ 134368 w 4838076"/>
              <a:gd name="connsiteY110" fmla="*/ 5226050 h 6858000"/>
              <a:gd name="connsiteX111" fmla="*/ 152844 w 4838076"/>
              <a:gd name="connsiteY111" fmla="*/ 5268912 h 6858000"/>
              <a:gd name="connsiteX112" fmla="*/ 167960 w 4838076"/>
              <a:gd name="connsiteY112" fmla="*/ 5313362 h 6858000"/>
              <a:gd name="connsiteX113" fmla="*/ 178038 w 4838076"/>
              <a:gd name="connsiteY113" fmla="*/ 5365750 h 6858000"/>
              <a:gd name="connsiteX114" fmla="*/ 188115 w 4838076"/>
              <a:gd name="connsiteY114" fmla="*/ 5426075 h 6858000"/>
              <a:gd name="connsiteX115" fmla="*/ 189795 w 4838076"/>
              <a:gd name="connsiteY115" fmla="*/ 5494337 h 6858000"/>
              <a:gd name="connsiteX116" fmla="*/ 188115 w 4838076"/>
              <a:gd name="connsiteY116" fmla="*/ 5562600 h 6858000"/>
              <a:gd name="connsiteX117" fmla="*/ 178038 w 4838076"/>
              <a:gd name="connsiteY117" fmla="*/ 5622925 h 6858000"/>
              <a:gd name="connsiteX118" fmla="*/ 167960 w 4838076"/>
              <a:gd name="connsiteY118" fmla="*/ 5675312 h 6858000"/>
              <a:gd name="connsiteX119" fmla="*/ 152844 w 4838076"/>
              <a:gd name="connsiteY119" fmla="*/ 5721350 h 6858000"/>
              <a:gd name="connsiteX120" fmla="*/ 134368 w 4838076"/>
              <a:gd name="connsiteY120" fmla="*/ 5762625 h 6858000"/>
              <a:gd name="connsiteX121" fmla="*/ 115893 w 4838076"/>
              <a:gd name="connsiteY121" fmla="*/ 5802312 h 6858000"/>
              <a:gd name="connsiteX122" fmla="*/ 95738 w 4838076"/>
              <a:gd name="connsiteY122" fmla="*/ 5840412 h 6858000"/>
              <a:gd name="connsiteX123" fmla="*/ 75583 w 4838076"/>
              <a:gd name="connsiteY123" fmla="*/ 5876925 h 6858000"/>
              <a:gd name="connsiteX124" fmla="*/ 55427 w 4838076"/>
              <a:gd name="connsiteY124" fmla="*/ 5915025 h 6858000"/>
              <a:gd name="connsiteX125" fmla="*/ 38632 w 4838076"/>
              <a:gd name="connsiteY125" fmla="*/ 5956300 h 6858000"/>
              <a:gd name="connsiteX126" fmla="*/ 23515 w 4838076"/>
              <a:gd name="connsiteY126" fmla="*/ 6003925 h 6858000"/>
              <a:gd name="connsiteX127" fmla="*/ 11758 w 4838076"/>
              <a:gd name="connsiteY127" fmla="*/ 6056312 h 6858000"/>
              <a:gd name="connsiteX128" fmla="*/ 3359 w 4838076"/>
              <a:gd name="connsiteY128" fmla="*/ 6113462 h 6858000"/>
              <a:gd name="connsiteX129" fmla="*/ 0 w 4838076"/>
              <a:gd name="connsiteY129" fmla="*/ 6183312 h 6858000"/>
              <a:gd name="connsiteX130" fmla="*/ 3359 w 4838076"/>
              <a:gd name="connsiteY130" fmla="*/ 6251575 h 6858000"/>
              <a:gd name="connsiteX131" fmla="*/ 11758 w 4838076"/>
              <a:gd name="connsiteY131" fmla="*/ 6311900 h 6858000"/>
              <a:gd name="connsiteX132" fmla="*/ 23515 w 4838076"/>
              <a:gd name="connsiteY132" fmla="*/ 6361112 h 6858000"/>
              <a:gd name="connsiteX133" fmla="*/ 38632 w 4838076"/>
              <a:gd name="connsiteY133" fmla="*/ 6407150 h 6858000"/>
              <a:gd name="connsiteX134" fmla="*/ 55427 w 4838076"/>
              <a:gd name="connsiteY134" fmla="*/ 6448425 h 6858000"/>
              <a:gd name="connsiteX135" fmla="*/ 73903 w 4838076"/>
              <a:gd name="connsiteY135" fmla="*/ 6488112 h 6858000"/>
              <a:gd name="connsiteX136" fmla="*/ 92379 w 4838076"/>
              <a:gd name="connsiteY136" fmla="*/ 6523037 h 6858000"/>
              <a:gd name="connsiteX137" fmla="*/ 112534 w 4838076"/>
              <a:gd name="connsiteY137" fmla="*/ 6561137 h 6858000"/>
              <a:gd name="connsiteX138" fmla="*/ 132689 w 4838076"/>
              <a:gd name="connsiteY138" fmla="*/ 6597650 h 6858000"/>
              <a:gd name="connsiteX139" fmla="*/ 149485 w 4838076"/>
              <a:gd name="connsiteY139" fmla="*/ 6640512 h 6858000"/>
              <a:gd name="connsiteX140" fmla="*/ 166281 w 4838076"/>
              <a:gd name="connsiteY140" fmla="*/ 6683375 h 6858000"/>
              <a:gd name="connsiteX141" fmla="*/ 176358 w 4838076"/>
              <a:gd name="connsiteY141" fmla="*/ 6735762 h 6858000"/>
              <a:gd name="connsiteX142" fmla="*/ 184756 w 4838076"/>
              <a:gd name="connsiteY142" fmla="*/ 6791325 h 6858000"/>
              <a:gd name="connsiteX143" fmla="*/ 189795 w 4838076"/>
              <a:gd name="connsiteY143" fmla="*/ 6858000 h 6858000"/>
              <a:gd name="connsiteX144" fmla="*/ 334173 w 4838076"/>
              <a:gd name="connsiteY144" fmla="*/ 6858000 h 6858000"/>
              <a:gd name="connsiteX145" fmla="*/ 334174 w 4838076"/>
              <a:gd name="connsiteY145" fmla="*/ 6858000 h 6858000"/>
              <a:gd name="connsiteX146" fmla="*/ 3459219 w 4838076"/>
              <a:gd name="connsiteY146" fmla="*/ 6858000 h 6858000"/>
              <a:gd name="connsiteX147" fmla="*/ 4417162 w 4838076"/>
              <a:gd name="connsiteY147" fmla="*/ 6858000 h 6858000"/>
              <a:gd name="connsiteX148" fmla="*/ 4838076 w 4838076"/>
              <a:gd name="connsiteY14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</a:cxnLst>
            <a:rect l="l" t="t" r="r" b="b"/>
            <a:pathLst>
              <a:path w="4838076" h="6858000">
                <a:moveTo>
                  <a:pt x="4838076" y="0"/>
                </a:moveTo>
                <a:lnTo>
                  <a:pt x="4417162" y="0"/>
                </a:lnTo>
                <a:lnTo>
                  <a:pt x="3459219" y="0"/>
                </a:ln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3459219" y="6858000"/>
                </a:lnTo>
                <a:lnTo>
                  <a:pt x="4417162" y="6858000"/>
                </a:lnTo>
                <a:lnTo>
                  <a:pt x="4838076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8AB198C-8AAD-44B7-BD4E-98ED8DA5F85E}"/>
              </a:ext>
            </a:extLst>
          </p:cNvPr>
          <p:cNvSpPr/>
          <p:nvPr/>
        </p:nvSpPr>
        <p:spPr>
          <a:xfrm>
            <a:off x="602810" y="3218330"/>
            <a:ext cx="3384000" cy="384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4000" b="1" dirty="0">
                <a:solidFill>
                  <a:schemeClr val="bg1">
                    <a:alpha val="60000"/>
                  </a:schemeClr>
                </a:solidFill>
                <a:latin typeface="Calisto MT (Headings)"/>
              </a:rPr>
              <a:t>Counter code</a:t>
            </a: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DF38A71A-7F37-4A0E-927E-AF432F912A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4515" y="643469"/>
            <a:ext cx="3607261" cy="5571062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9FD4D17-8144-4DA1-9E86-13AF8E67E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15803" y="6375679"/>
            <a:ext cx="4450156" cy="34579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Ensure Sterilization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3CE2FE0-89B3-4A5E-A180-8C1577F8F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65474" y="6375679"/>
            <a:ext cx="1059763" cy="34579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A21EE9-099A-4FC7-BC45-6D9BE555D32C}" type="slidenum">
              <a:rPr lang="en-US">
                <a:solidFill>
                  <a:schemeClr val="tx1">
                    <a:alpha val="60000"/>
                  </a:schemeClr>
                </a:solidFill>
              </a:rPr>
              <a:pPr>
                <a:spcAft>
                  <a:spcPts val="600"/>
                </a:spcAft>
              </a:pPr>
              <a:t>19</a:t>
            </a:fld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0801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8B0E6A-60B0-4483-B370-E20F10C4D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>
                <a:latin typeface="Calisto MT (Headings)"/>
              </a:rPr>
              <a:t>Outline</a:t>
            </a:r>
            <a:endParaRPr lang="en-US" sz="5400" dirty="0">
              <a:latin typeface="Calisto MT (Headings)"/>
            </a:endParaRP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15AEE8-4210-44F7-A7BA-5CE9C193B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Ensure Sterilization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4E742A-2BC9-4204-A328-3E67D417E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9A21EE9-099A-4FC7-BC45-6D9BE555D32C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3ABE68FF-01B2-41E2-AB1D-313FE25F22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9484478"/>
              </p:ext>
            </p:extLst>
          </p:nvPr>
        </p:nvGraphicFramePr>
        <p:xfrm>
          <a:off x="838200" y="2228087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307282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232B152-3720-4D3B-97ED-45CE5483F1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1BAB570-FF10-4E96-8A3F-FA9804702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693698" cy="6858000"/>
          </a:xfrm>
          <a:custGeom>
            <a:avLst/>
            <a:gdLst>
              <a:gd name="connsiteX0" fmla="*/ 0 w 4693698"/>
              <a:gd name="connsiteY0" fmla="*/ 0 h 6858000"/>
              <a:gd name="connsiteX1" fmla="*/ 420914 w 4693698"/>
              <a:gd name="connsiteY1" fmla="*/ 0 h 6858000"/>
              <a:gd name="connsiteX2" fmla="*/ 1582057 w 4693698"/>
              <a:gd name="connsiteY2" fmla="*/ 0 h 6858000"/>
              <a:gd name="connsiteX3" fmla="*/ 4503903 w 4693698"/>
              <a:gd name="connsiteY3" fmla="*/ 0 h 6858000"/>
              <a:gd name="connsiteX4" fmla="*/ 4508943 w 4693698"/>
              <a:gd name="connsiteY4" fmla="*/ 66675 h 6858000"/>
              <a:gd name="connsiteX5" fmla="*/ 4517340 w 4693698"/>
              <a:gd name="connsiteY5" fmla="*/ 122237 h 6858000"/>
              <a:gd name="connsiteX6" fmla="*/ 4527418 w 4693698"/>
              <a:gd name="connsiteY6" fmla="*/ 174625 h 6858000"/>
              <a:gd name="connsiteX7" fmla="*/ 4544214 w 4693698"/>
              <a:gd name="connsiteY7" fmla="*/ 217487 h 6858000"/>
              <a:gd name="connsiteX8" fmla="*/ 4561010 w 4693698"/>
              <a:gd name="connsiteY8" fmla="*/ 260350 h 6858000"/>
              <a:gd name="connsiteX9" fmla="*/ 4581165 w 4693698"/>
              <a:gd name="connsiteY9" fmla="*/ 296862 h 6858000"/>
              <a:gd name="connsiteX10" fmla="*/ 4601320 w 4693698"/>
              <a:gd name="connsiteY10" fmla="*/ 334962 h 6858000"/>
              <a:gd name="connsiteX11" fmla="*/ 4619796 w 4693698"/>
              <a:gd name="connsiteY11" fmla="*/ 369887 h 6858000"/>
              <a:gd name="connsiteX12" fmla="*/ 4638271 w 4693698"/>
              <a:gd name="connsiteY12" fmla="*/ 409575 h 6858000"/>
              <a:gd name="connsiteX13" fmla="*/ 4655067 w 4693698"/>
              <a:gd name="connsiteY13" fmla="*/ 450850 h 6858000"/>
              <a:gd name="connsiteX14" fmla="*/ 4670184 w 4693698"/>
              <a:gd name="connsiteY14" fmla="*/ 496887 h 6858000"/>
              <a:gd name="connsiteX15" fmla="*/ 4681941 w 4693698"/>
              <a:gd name="connsiteY15" fmla="*/ 546100 h 6858000"/>
              <a:gd name="connsiteX16" fmla="*/ 4690339 w 4693698"/>
              <a:gd name="connsiteY16" fmla="*/ 606425 h 6858000"/>
              <a:gd name="connsiteX17" fmla="*/ 4693698 w 4693698"/>
              <a:gd name="connsiteY17" fmla="*/ 673100 h 6858000"/>
              <a:gd name="connsiteX18" fmla="*/ 4690339 w 4693698"/>
              <a:gd name="connsiteY18" fmla="*/ 744537 h 6858000"/>
              <a:gd name="connsiteX19" fmla="*/ 4681941 w 4693698"/>
              <a:gd name="connsiteY19" fmla="*/ 801687 h 6858000"/>
              <a:gd name="connsiteX20" fmla="*/ 4670184 w 4693698"/>
              <a:gd name="connsiteY20" fmla="*/ 854075 h 6858000"/>
              <a:gd name="connsiteX21" fmla="*/ 4655067 w 4693698"/>
              <a:gd name="connsiteY21" fmla="*/ 901700 h 6858000"/>
              <a:gd name="connsiteX22" fmla="*/ 4638271 w 4693698"/>
              <a:gd name="connsiteY22" fmla="*/ 942975 h 6858000"/>
              <a:gd name="connsiteX23" fmla="*/ 4618116 w 4693698"/>
              <a:gd name="connsiteY23" fmla="*/ 981075 h 6858000"/>
              <a:gd name="connsiteX24" fmla="*/ 4597961 w 4693698"/>
              <a:gd name="connsiteY24" fmla="*/ 1017587 h 6858000"/>
              <a:gd name="connsiteX25" fmla="*/ 4577806 w 4693698"/>
              <a:gd name="connsiteY25" fmla="*/ 1055687 h 6858000"/>
              <a:gd name="connsiteX26" fmla="*/ 4559330 w 4693698"/>
              <a:gd name="connsiteY26" fmla="*/ 1095375 h 6858000"/>
              <a:gd name="connsiteX27" fmla="*/ 4540854 w 4693698"/>
              <a:gd name="connsiteY27" fmla="*/ 1136650 h 6858000"/>
              <a:gd name="connsiteX28" fmla="*/ 4525739 w 4693698"/>
              <a:gd name="connsiteY28" fmla="*/ 1182687 h 6858000"/>
              <a:gd name="connsiteX29" fmla="*/ 4515661 w 4693698"/>
              <a:gd name="connsiteY29" fmla="*/ 1235075 h 6858000"/>
              <a:gd name="connsiteX30" fmla="*/ 4505583 w 4693698"/>
              <a:gd name="connsiteY30" fmla="*/ 1295400 h 6858000"/>
              <a:gd name="connsiteX31" fmla="*/ 4503903 w 4693698"/>
              <a:gd name="connsiteY31" fmla="*/ 1363662 h 6858000"/>
              <a:gd name="connsiteX32" fmla="*/ 4505583 w 4693698"/>
              <a:gd name="connsiteY32" fmla="*/ 1431925 h 6858000"/>
              <a:gd name="connsiteX33" fmla="*/ 4515661 w 4693698"/>
              <a:gd name="connsiteY33" fmla="*/ 1492250 h 6858000"/>
              <a:gd name="connsiteX34" fmla="*/ 4525739 w 4693698"/>
              <a:gd name="connsiteY34" fmla="*/ 1544637 h 6858000"/>
              <a:gd name="connsiteX35" fmla="*/ 4540854 w 4693698"/>
              <a:gd name="connsiteY35" fmla="*/ 1589087 h 6858000"/>
              <a:gd name="connsiteX36" fmla="*/ 4559330 w 4693698"/>
              <a:gd name="connsiteY36" fmla="*/ 1631950 h 6858000"/>
              <a:gd name="connsiteX37" fmla="*/ 4577806 w 4693698"/>
              <a:gd name="connsiteY37" fmla="*/ 1671637 h 6858000"/>
              <a:gd name="connsiteX38" fmla="*/ 4597961 w 4693698"/>
              <a:gd name="connsiteY38" fmla="*/ 1708150 h 6858000"/>
              <a:gd name="connsiteX39" fmla="*/ 4618116 w 4693698"/>
              <a:gd name="connsiteY39" fmla="*/ 1743075 h 6858000"/>
              <a:gd name="connsiteX40" fmla="*/ 4638271 w 4693698"/>
              <a:gd name="connsiteY40" fmla="*/ 1782762 h 6858000"/>
              <a:gd name="connsiteX41" fmla="*/ 4655067 w 4693698"/>
              <a:gd name="connsiteY41" fmla="*/ 1824037 h 6858000"/>
              <a:gd name="connsiteX42" fmla="*/ 4670184 w 4693698"/>
              <a:gd name="connsiteY42" fmla="*/ 1870075 h 6858000"/>
              <a:gd name="connsiteX43" fmla="*/ 4681941 w 4693698"/>
              <a:gd name="connsiteY43" fmla="*/ 1922462 h 6858000"/>
              <a:gd name="connsiteX44" fmla="*/ 4690339 w 4693698"/>
              <a:gd name="connsiteY44" fmla="*/ 1982787 h 6858000"/>
              <a:gd name="connsiteX45" fmla="*/ 4693698 w 4693698"/>
              <a:gd name="connsiteY45" fmla="*/ 2051050 h 6858000"/>
              <a:gd name="connsiteX46" fmla="*/ 4690339 w 4693698"/>
              <a:gd name="connsiteY46" fmla="*/ 2119312 h 6858000"/>
              <a:gd name="connsiteX47" fmla="*/ 4681941 w 4693698"/>
              <a:gd name="connsiteY47" fmla="*/ 2179637 h 6858000"/>
              <a:gd name="connsiteX48" fmla="*/ 4670184 w 4693698"/>
              <a:gd name="connsiteY48" fmla="*/ 2232025 h 6858000"/>
              <a:gd name="connsiteX49" fmla="*/ 4655067 w 4693698"/>
              <a:gd name="connsiteY49" fmla="*/ 2278062 h 6858000"/>
              <a:gd name="connsiteX50" fmla="*/ 4638271 w 4693698"/>
              <a:gd name="connsiteY50" fmla="*/ 2319337 h 6858000"/>
              <a:gd name="connsiteX51" fmla="*/ 4618116 w 4693698"/>
              <a:gd name="connsiteY51" fmla="*/ 2359025 h 6858000"/>
              <a:gd name="connsiteX52" fmla="*/ 4597961 w 4693698"/>
              <a:gd name="connsiteY52" fmla="*/ 2395537 h 6858000"/>
              <a:gd name="connsiteX53" fmla="*/ 4577806 w 4693698"/>
              <a:gd name="connsiteY53" fmla="*/ 2433637 h 6858000"/>
              <a:gd name="connsiteX54" fmla="*/ 4559330 w 4693698"/>
              <a:gd name="connsiteY54" fmla="*/ 2471737 h 6858000"/>
              <a:gd name="connsiteX55" fmla="*/ 4540854 w 4693698"/>
              <a:gd name="connsiteY55" fmla="*/ 2513012 h 6858000"/>
              <a:gd name="connsiteX56" fmla="*/ 4525739 w 4693698"/>
              <a:gd name="connsiteY56" fmla="*/ 2560637 h 6858000"/>
              <a:gd name="connsiteX57" fmla="*/ 4515661 w 4693698"/>
              <a:gd name="connsiteY57" fmla="*/ 2613025 h 6858000"/>
              <a:gd name="connsiteX58" fmla="*/ 4505583 w 4693698"/>
              <a:gd name="connsiteY58" fmla="*/ 2671762 h 6858000"/>
              <a:gd name="connsiteX59" fmla="*/ 4503903 w 4693698"/>
              <a:gd name="connsiteY59" fmla="*/ 2741612 h 6858000"/>
              <a:gd name="connsiteX60" fmla="*/ 4505583 w 4693698"/>
              <a:gd name="connsiteY60" fmla="*/ 2809875 h 6858000"/>
              <a:gd name="connsiteX61" fmla="*/ 4515661 w 4693698"/>
              <a:gd name="connsiteY61" fmla="*/ 2868612 h 6858000"/>
              <a:gd name="connsiteX62" fmla="*/ 4525739 w 4693698"/>
              <a:gd name="connsiteY62" fmla="*/ 2922587 h 6858000"/>
              <a:gd name="connsiteX63" fmla="*/ 4540854 w 4693698"/>
              <a:gd name="connsiteY63" fmla="*/ 2967037 h 6858000"/>
              <a:gd name="connsiteX64" fmla="*/ 4559330 w 4693698"/>
              <a:gd name="connsiteY64" fmla="*/ 3009900 h 6858000"/>
              <a:gd name="connsiteX65" fmla="*/ 4577806 w 4693698"/>
              <a:gd name="connsiteY65" fmla="*/ 3046412 h 6858000"/>
              <a:gd name="connsiteX66" fmla="*/ 4597961 w 4693698"/>
              <a:gd name="connsiteY66" fmla="*/ 3084512 h 6858000"/>
              <a:gd name="connsiteX67" fmla="*/ 4618116 w 4693698"/>
              <a:gd name="connsiteY67" fmla="*/ 3121025 h 6858000"/>
              <a:gd name="connsiteX68" fmla="*/ 4638271 w 4693698"/>
              <a:gd name="connsiteY68" fmla="*/ 3160712 h 6858000"/>
              <a:gd name="connsiteX69" fmla="*/ 4655067 w 4693698"/>
              <a:gd name="connsiteY69" fmla="*/ 3201987 h 6858000"/>
              <a:gd name="connsiteX70" fmla="*/ 4670184 w 4693698"/>
              <a:gd name="connsiteY70" fmla="*/ 3248025 h 6858000"/>
              <a:gd name="connsiteX71" fmla="*/ 4681941 w 4693698"/>
              <a:gd name="connsiteY71" fmla="*/ 3300412 h 6858000"/>
              <a:gd name="connsiteX72" fmla="*/ 4690339 w 4693698"/>
              <a:gd name="connsiteY72" fmla="*/ 3360737 h 6858000"/>
              <a:gd name="connsiteX73" fmla="*/ 4693698 w 4693698"/>
              <a:gd name="connsiteY73" fmla="*/ 3427412 h 6858000"/>
              <a:gd name="connsiteX74" fmla="*/ 4690339 w 4693698"/>
              <a:gd name="connsiteY74" fmla="*/ 3497262 h 6858000"/>
              <a:gd name="connsiteX75" fmla="*/ 4681941 w 4693698"/>
              <a:gd name="connsiteY75" fmla="*/ 3557587 h 6858000"/>
              <a:gd name="connsiteX76" fmla="*/ 4670184 w 4693698"/>
              <a:gd name="connsiteY76" fmla="*/ 3609975 h 6858000"/>
              <a:gd name="connsiteX77" fmla="*/ 4655067 w 4693698"/>
              <a:gd name="connsiteY77" fmla="*/ 3656012 h 6858000"/>
              <a:gd name="connsiteX78" fmla="*/ 4638271 w 4693698"/>
              <a:gd name="connsiteY78" fmla="*/ 3697287 h 6858000"/>
              <a:gd name="connsiteX79" fmla="*/ 4618116 w 4693698"/>
              <a:gd name="connsiteY79" fmla="*/ 3736975 h 6858000"/>
              <a:gd name="connsiteX80" fmla="*/ 4577806 w 4693698"/>
              <a:gd name="connsiteY80" fmla="*/ 3811587 h 6858000"/>
              <a:gd name="connsiteX81" fmla="*/ 4559330 w 4693698"/>
              <a:gd name="connsiteY81" fmla="*/ 3848100 h 6858000"/>
              <a:gd name="connsiteX82" fmla="*/ 4540854 w 4693698"/>
              <a:gd name="connsiteY82" fmla="*/ 3890962 h 6858000"/>
              <a:gd name="connsiteX83" fmla="*/ 4525739 w 4693698"/>
              <a:gd name="connsiteY83" fmla="*/ 3935412 h 6858000"/>
              <a:gd name="connsiteX84" fmla="*/ 4515661 w 4693698"/>
              <a:gd name="connsiteY84" fmla="*/ 3987800 h 6858000"/>
              <a:gd name="connsiteX85" fmla="*/ 4505583 w 4693698"/>
              <a:gd name="connsiteY85" fmla="*/ 4048125 h 6858000"/>
              <a:gd name="connsiteX86" fmla="*/ 4503903 w 4693698"/>
              <a:gd name="connsiteY86" fmla="*/ 4116387 h 6858000"/>
              <a:gd name="connsiteX87" fmla="*/ 4505583 w 4693698"/>
              <a:gd name="connsiteY87" fmla="*/ 4186237 h 6858000"/>
              <a:gd name="connsiteX88" fmla="*/ 4515661 w 4693698"/>
              <a:gd name="connsiteY88" fmla="*/ 4244975 h 6858000"/>
              <a:gd name="connsiteX89" fmla="*/ 4525739 w 4693698"/>
              <a:gd name="connsiteY89" fmla="*/ 4297362 h 6858000"/>
              <a:gd name="connsiteX90" fmla="*/ 4540854 w 4693698"/>
              <a:gd name="connsiteY90" fmla="*/ 4343400 h 6858000"/>
              <a:gd name="connsiteX91" fmla="*/ 4559330 w 4693698"/>
              <a:gd name="connsiteY91" fmla="*/ 4386262 h 6858000"/>
              <a:gd name="connsiteX92" fmla="*/ 4577806 w 4693698"/>
              <a:gd name="connsiteY92" fmla="*/ 4424362 h 6858000"/>
              <a:gd name="connsiteX93" fmla="*/ 4618116 w 4693698"/>
              <a:gd name="connsiteY93" fmla="*/ 4498975 h 6858000"/>
              <a:gd name="connsiteX94" fmla="*/ 4638271 w 4693698"/>
              <a:gd name="connsiteY94" fmla="*/ 4537075 h 6858000"/>
              <a:gd name="connsiteX95" fmla="*/ 4655067 w 4693698"/>
              <a:gd name="connsiteY95" fmla="*/ 4579937 h 6858000"/>
              <a:gd name="connsiteX96" fmla="*/ 4670184 w 4693698"/>
              <a:gd name="connsiteY96" fmla="*/ 4625975 h 6858000"/>
              <a:gd name="connsiteX97" fmla="*/ 4681941 w 4693698"/>
              <a:gd name="connsiteY97" fmla="*/ 4678362 h 6858000"/>
              <a:gd name="connsiteX98" fmla="*/ 4690339 w 4693698"/>
              <a:gd name="connsiteY98" fmla="*/ 4738687 h 6858000"/>
              <a:gd name="connsiteX99" fmla="*/ 4693698 w 4693698"/>
              <a:gd name="connsiteY99" fmla="*/ 4806950 h 6858000"/>
              <a:gd name="connsiteX100" fmla="*/ 4690339 w 4693698"/>
              <a:gd name="connsiteY100" fmla="*/ 4875212 h 6858000"/>
              <a:gd name="connsiteX101" fmla="*/ 4681941 w 4693698"/>
              <a:gd name="connsiteY101" fmla="*/ 4935537 h 6858000"/>
              <a:gd name="connsiteX102" fmla="*/ 4670184 w 4693698"/>
              <a:gd name="connsiteY102" fmla="*/ 4987925 h 6858000"/>
              <a:gd name="connsiteX103" fmla="*/ 4655067 w 4693698"/>
              <a:gd name="connsiteY103" fmla="*/ 5033962 h 6858000"/>
              <a:gd name="connsiteX104" fmla="*/ 4638271 w 4693698"/>
              <a:gd name="connsiteY104" fmla="*/ 5075237 h 6858000"/>
              <a:gd name="connsiteX105" fmla="*/ 4618116 w 4693698"/>
              <a:gd name="connsiteY105" fmla="*/ 5114925 h 6858000"/>
              <a:gd name="connsiteX106" fmla="*/ 4597961 w 4693698"/>
              <a:gd name="connsiteY106" fmla="*/ 5149850 h 6858000"/>
              <a:gd name="connsiteX107" fmla="*/ 4577806 w 4693698"/>
              <a:gd name="connsiteY107" fmla="*/ 5186362 h 6858000"/>
              <a:gd name="connsiteX108" fmla="*/ 4559330 w 4693698"/>
              <a:gd name="connsiteY108" fmla="*/ 5226050 h 6858000"/>
              <a:gd name="connsiteX109" fmla="*/ 4540854 w 4693698"/>
              <a:gd name="connsiteY109" fmla="*/ 5268912 h 6858000"/>
              <a:gd name="connsiteX110" fmla="*/ 4525739 w 4693698"/>
              <a:gd name="connsiteY110" fmla="*/ 5313362 h 6858000"/>
              <a:gd name="connsiteX111" fmla="*/ 4515661 w 4693698"/>
              <a:gd name="connsiteY111" fmla="*/ 5365750 h 6858000"/>
              <a:gd name="connsiteX112" fmla="*/ 4505583 w 4693698"/>
              <a:gd name="connsiteY112" fmla="*/ 5426075 h 6858000"/>
              <a:gd name="connsiteX113" fmla="*/ 4503903 w 4693698"/>
              <a:gd name="connsiteY113" fmla="*/ 5494337 h 6858000"/>
              <a:gd name="connsiteX114" fmla="*/ 4505583 w 4693698"/>
              <a:gd name="connsiteY114" fmla="*/ 5562600 h 6858000"/>
              <a:gd name="connsiteX115" fmla="*/ 4515661 w 4693698"/>
              <a:gd name="connsiteY115" fmla="*/ 5622925 h 6858000"/>
              <a:gd name="connsiteX116" fmla="*/ 4525739 w 4693698"/>
              <a:gd name="connsiteY116" fmla="*/ 5675312 h 6858000"/>
              <a:gd name="connsiteX117" fmla="*/ 4540854 w 4693698"/>
              <a:gd name="connsiteY117" fmla="*/ 5721350 h 6858000"/>
              <a:gd name="connsiteX118" fmla="*/ 4559330 w 4693698"/>
              <a:gd name="connsiteY118" fmla="*/ 5762625 h 6858000"/>
              <a:gd name="connsiteX119" fmla="*/ 4577806 w 4693698"/>
              <a:gd name="connsiteY119" fmla="*/ 5802312 h 6858000"/>
              <a:gd name="connsiteX120" fmla="*/ 4597961 w 4693698"/>
              <a:gd name="connsiteY120" fmla="*/ 5840412 h 6858000"/>
              <a:gd name="connsiteX121" fmla="*/ 4618116 w 4693698"/>
              <a:gd name="connsiteY121" fmla="*/ 5876925 h 6858000"/>
              <a:gd name="connsiteX122" fmla="*/ 4638271 w 4693698"/>
              <a:gd name="connsiteY122" fmla="*/ 5915025 h 6858000"/>
              <a:gd name="connsiteX123" fmla="*/ 4655067 w 4693698"/>
              <a:gd name="connsiteY123" fmla="*/ 5956300 h 6858000"/>
              <a:gd name="connsiteX124" fmla="*/ 4670184 w 4693698"/>
              <a:gd name="connsiteY124" fmla="*/ 6003925 h 6858000"/>
              <a:gd name="connsiteX125" fmla="*/ 4681941 w 4693698"/>
              <a:gd name="connsiteY125" fmla="*/ 6056312 h 6858000"/>
              <a:gd name="connsiteX126" fmla="*/ 4690339 w 4693698"/>
              <a:gd name="connsiteY126" fmla="*/ 6113462 h 6858000"/>
              <a:gd name="connsiteX127" fmla="*/ 4693698 w 4693698"/>
              <a:gd name="connsiteY127" fmla="*/ 6183312 h 6858000"/>
              <a:gd name="connsiteX128" fmla="*/ 4690339 w 4693698"/>
              <a:gd name="connsiteY128" fmla="*/ 6251575 h 6858000"/>
              <a:gd name="connsiteX129" fmla="*/ 4681941 w 4693698"/>
              <a:gd name="connsiteY129" fmla="*/ 6311900 h 6858000"/>
              <a:gd name="connsiteX130" fmla="*/ 4670184 w 4693698"/>
              <a:gd name="connsiteY130" fmla="*/ 6361112 h 6858000"/>
              <a:gd name="connsiteX131" fmla="*/ 4655067 w 4693698"/>
              <a:gd name="connsiteY131" fmla="*/ 6407150 h 6858000"/>
              <a:gd name="connsiteX132" fmla="*/ 4638271 w 4693698"/>
              <a:gd name="connsiteY132" fmla="*/ 6448425 h 6858000"/>
              <a:gd name="connsiteX133" fmla="*/ 4619796 w 4693698"/>
              <a:gd name="connsiteY133" fmla="*/ 6488112 h 6858000"/>
              <a:gd name="connsiteX134" fmla="*/ 4601320 w 4693698"/>
              <a:gd name="connsiteY134" fmla="*/ 6523037 h 6858000"/>
              <a:gd name="connsiteX135" fmla="*/ 4581165 w 4693698"/>
              <a:gd name="connsiteY135" fmla="*/ 6561137 h 6858000"/>
              <a:gd name="connsiteX136" fmla="*/ 4561010 w 4693698"/>
              <a:gd name="connsiteY136" fmla="*/ 6597650 h 6858000"/>
              <a:gd name="connsiteX137" fmla="*/ 4544214 w 4693698"/>
              <a:gd name="connsiteY137" fmla="*/ 6640512 h 6858000"/>
              <a:gd name="connsiteX138" fmla="*/ 4527418 w 4693698"/>
              <a:gd name="connsiteY138" fmla="*/ 6683375 h 6858000"/>
              <a:gd name="connsiteX139" fmla="*/ 4517340 w 4693698"/>
              <a:gd name="connsiteY139" fmla="*/ 6735762 h 6858000"/>
              <a:gd name="connsiteX140" fmla="*/ 4508943 w 4693698"/>
              <a:gd name="connsiteY140" fmla="*/ 6791325 h 6858000"/>
              <a:gd name="connsiteX141" fmla="*/ 4503903 w 4693698"/>
              <a:gd name="connsiteY141" fmla="*/ 6858000 h 6858000"/>
              <a:gd name="connsiteX142" fmla="*/ 1582057 w 4693698"/>
              <a:gd name="connsiteY142" fmla="*/ 6858000 h 6858000"/>
              <a:gd name="connsiteX143" fmla="*/ 420914 w 4693698"/>
              <a:gd name="connsiteY143" fmla="*/ 6858000 h 6858000"/>
              <a:gd name="connsiteX144" fmla="*/ 0 w 4693698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693698" h="6858000">
                <a:moveTo>
                  <a:pt x="0" y="0"/>
                </a:moveTo>
                <a:lnTo>
                  <a:pt x="420914" y="0"/>
                </a:lnTo>
                <a:lnTo>
                  <a:pt x="1582057" y="0"/>
                </a:lnTo>
                <a:lnTo>
                  <a:pt x="4503903" y="0"/>
                </a:lnTo>
                <a:lnTo>
                  <a:pt x="4508943" y="66675"/>
                </a:lnTo>
                <a:lnTo>
                  <a:pt x="4517340" y="122237"/>
                </a:lnTo>
                <a:lnTo>
                  <a:pt x="4527418" y="174625"/>
                </a:lnTo>
                <a:lnTo>
                  <a:pt x="4544214" y="217487"/>
                </a:lnTo>
                <a:lnTo>
                  <a:pt x="4561010" y="260350"/>
                </a:lnTo>
                <a:lnTo>
                  <a:pt x="4581165" y="296862"/>
                </a:lnTo>
                <a:lnTo>
                  <a:pt x="4601320" y="334962"/>
                </a:lnTo>
                <a:lnTo>
                  <a:pt x="4619796" y="369887"/>
                </a:lnTo>
                <a:lnTo>
                  <a:pt x="4638271" y="409575"/>
                </a:lnTo>
                <a:lnTo>
                  <a:pt x="4655067" y="450850"/>
                </a:lnTo>
                <a:lnTo>
                  <a:pt x="4670184" y="496887"/>
                </a:lnTo>
                <a:lnTo>
                  <a:pt x="4681941" y="546100"/>
                </a:lnTo>
                <a:lnTo>
                  <a:pt x="4690339" y="606425"/>
                </a:lnTo>
                <a:lnTo>
                  <a:pt x="4693698" y="673100"/>
                </a:lnTo>
                <a:lnTo>
                  <a:pt x="4690339" y="744537"/>
                </a:lnTo>
                <a:lnTo>
                  <a:pt x="4681941" y="801687"/>
                </a:lnTo>
                <a:lnTo>
                  <a:pt x="4670184" y="854075"/>
                </a:lnTo>
                <a:lnTo>
                  <a:pt x="4655067" y="901700"/>
                </a:lnTo>
                <a:lnTo>
                  <a:pt x="4638271" y="942975"/>
                </a:lnTo>
                <a:lnTo>
                  <a:pt x="4618116" y="981075"/>
                </a:lnTo>
                <a:lnTo>
                  <a:pt x="4597961" y="1017587"/>
                </a:lnTo>
                <a:lnTo>
                  <a:pt x="4577806" y="1055687"/>
                </a:lnTo>
                <a:lnTo>
                  <a:pt x="4559330" y="1095375"/>
                </a:lnTo>
                <a:lnTo>
                  <a:pt x="4540854" y="1136650"/>
                </a:lnTo>
                <a:lnTo>
                  <a:pt x="4525739" y="1182687"/>
                </a:lnTo>
                <a:lnTo>
                  <a:pt x="4515661" y="1235075"/>
                </a:lnTo>
                <a:lnTo>
                  <a:pt x="4505583" y="1295400"/>
                </a:lnTo>
                <a:lnTo>
                  <a:pt x="4503903" y="1363662"/>
                </a:lnTo>
                <a:lnTo>
                  <a:pt x="4505583" y="1431925"/>
                </a:lnTo>
                <a:lnTo>
                  <a:pt x="4515661" y="1492250"/>
                </a:lnTo>
                <a:lnTo>
                  <a:pt x="4525739" y="1544637"/>
                </a:lnTo>
                <a:lnTo>
                  <a:pt x="4540854" y="1589087"/>
                </a:lnTo>
                <a:lnTo>
                  <a:pt x="4559330" y="1631950"/>
                </a:lnTo>
                <a:lnTo>
                  <a:pt x="4577806" y="1671637"/>
                </a:lnTo>
                <a:lnTo>
                  <a:pt x="4597961" y="1708150"/>
                </a:lnTo>
                <a:lnTo>
                  <a:pt x="4618116" y="1743075"/>
                </a:lnTo>
                <a:lnTo>
                  <a:pt x="4638271" y="1782762"/>
                </a:lnTo>
                <a:lnTo>
                  <a:pt x="4655067" y="1824037"/>
                </a:lnTo>
                <a:lnTo>
                  <a:pt x="4670184" y="1870075"/>
                </a:lnTo>
                <a:lnTo>
                  <a:pt x="4681941" y="1922462"/>
                </a:lnTo>
                <a:lnTo>
                  <a:pt x="4690339" y="1982787"/>
                </a:lnTo>
                <a:lnTo>
                  <a:pt x="4693698" y="2051050"/>
                </a:lnTo>
                <a:lnTo>
                  <a:pt x="4690339" y="2119312"/>
                </a:lnTo>
                <a:lnTo>
                  <a:pt x="4681941" y="2179637"/>
                </a:lnTo>
                <a:lnTo>
                  <a:pt x="4670184" y="2232025"/>
                </a:lnTo>
                <a:lnTo>
                  <a:pt x="4655067" y="2278062"/>
                </a:lnTo>
                <a:lnTo>
                  <a:pt x="4638271" y="2319337"/>
                </a:lnTo>
                <a:lnTo>
                  <a:pt x="4618116" y="2359025"/>
                </a:lnTo>
                <a:lnTo>
                  <a:pt x="4597961" y="2395537"/>
                </a:lnTo>
                <a:lnTo>
                  <a:pt x="4577806" y="2433637"/>
                </a:lnTo>
                <a:lnTo>
                  <a:pt x="4559330" y="2471737"/>
                </a:lnTo>
                <a:lnTo>
                  <a:pt x="4540854" y="2513012"/>
                </a:lnTo>
                <a:lnTo>
                  <a:pt x="4525739" y="2560637"/>
                </a:lnTo>
                <a:lnTo>
                  <a:pt x="4515661" y="2613025"/>
                </a:lnTo>
                <a:lnTo>
                  <a:pt x="4505583" y="2671762"/>
                </a:lnTo>
                <a:lnTo>
                  <a:pt x="4503903" y="2741612"/>
                </a:lnTo>
                <a:lnTo>
                  <a:pt x="4505583" y="2809875"/>
                </a:lnTo>
                <a:lnTo>
                  <a:pt x="4515661" y="2868612"/>
                </a:lnTo>
                <a:lnTo>
                  <a:pt x="4525739" y="2922587"/>
                </a:lnTo>
                <a:lnTo>
                  <a:pt x="4540854" y="2967037"/>
                </a:lnTo>
                <a:lnTo>
                  <a:pt x="4559330" y="3009900"/>
                </a:lnTo>
                <a:lnTo>
                  <a:pt x="4577806" y="3046412"/>
                </a:lnTo>
                <a:lnTo>
                  <a:pt x="4597961" y="3084512"/>
                </a:lnTo>
                <a:lnTo>
                  <a:pt x="4618116" y="3121025"/>
                </a:lnTo>
                <a:lnTo>
                  <a:pt x="4638271" y="3160712"/>
                </a:lnTo>
                <a:lnTo>
                  <a:pt x="4655067" y="3201987"/>
                </a:lnTo>
                <a:lnTo>
                  <a:pt x="4670184" y="3248025"/>
                </a:lnTo>
                <a:lnTo>
                  <a:pt x="4681941" y="3300412"/>
                </a:lnTo>
                <a:lnTo>
                  <a:pt x="4690339" y="3360737"/>
                </a:lnTo>
                <a:lnTo>
                  <a:pt x="4693698" y="3427412"/>
                </a:lnTo>
                <a:lnTo>
                  <a:pt x="4690339" y="3497262"/>
                </a:lnTo>
                <a:lnTo>
                  <a:pt x="4681941" y="3557587"/>
                </a:lnTo>
                <a:lnTo>
                  <a:pt x="4670184" y="3609975"/>
                </a:lnTo>
                <a:lnTo>
                  <a:pt x="4655067" y="3656012"/>
                </a:lnTo>
                <a:lnTo>
                  <a:pt x="4638271" y="3697287"/>
                </a:lnTo>
                <a:lnTo>
                  <a:pt x="4618116" y="3736975"/>
                </a:lnTo>
                <a:lnTo>
                  <a:pt x="4577806" y="3811587"/>
                </a:lnTo>
                <a:lnTo>
                  <a:pt x="4559330" y="3848100"/>
                </a:lnTo>
                <a:lnTo>
                  <a:pt x="4540854" y="3890962"/>
                </a:lnTo>
                <a:lnTo>
                  <a:pt x="4525739" y="3935412"/>
                </a:lnTo>
                <a:lnTo>
                  <a:pt x="4515661" y="3987800"/>
                </a:lnTo>
                <a:lnTo>
                  <a:pt x="4505583" y="4048125"/>
                </a:lnTo>
                <a:lnTo>
                  <a:pt x="4503903" y="4116387"/>
                </a:lnTo>
                <a:lnTo>
                  <a:pt x="4505583" y="4186237"/>
                </a:lnTo>
                <a:lnTo>
                  <a:pt x="4515661" y="4244975"/>
                </a:lnTo>
                <a:lnTo>
                  <a:pt x="4525739" y="4297362"/>
                </a:lnTo>
                <a:lnTo>
                  <a:pt x="4540854" y="4343400"/>
                </a:lnTo>
                <a:lnTo>
                  <a:pt x="4559330" y="4386262"/>
                </a:lnTo>
                <a:lnTo>
                  <a:pt x="4577806" y="4424362"/>
                </a:lnTo>
                <a:lnTo>
                  <a:pt x="4618116" y="4498975"/>
                </a:lnTo>
                <a:lnTo>
                  <a:pt x="4638271" y="4537075"/>
                </a:lnTo>
                <a:lnTo>
                  <a:pt x="4655067" y="4579937"/>
                </a:lnTo>
                <a:lnTo>
                  <a:pt x="4670184" y="4625975"/>
                </a:lnTo>
                <a:lnTo>
                  <a:pt x="4681941" y="4678362"/>
                </a:lnTo>
                <a:lnTo>
                  <a:pt x="4690339" y="4738687"/>
                </a:lnTo>
                <a:lnTo>
                  <a:pt x="4693698" y="4806950"/>
                </a:lnTo>
                <a:lnTo>
                  <a:pt x="4690339" y="4875212"/>
                </a:lnTo>
                <a:lnTo>
                  <a:pt x="4681941" y="4935537"/>
                </a:lnTo>
                <a:lnTo>
                  <a:pt x="4670184" y="4987925"/>
                </a:lnTo>
                <a:lnTo>
                  <a:pt x="4655067" y="5033962"/>
                </a:lnTo>
                <a:lnTo>
                  <a:pt x="4638271" y="5075237"/>
                </a:lnTo>
                <a:lnTo>
                  <a:pt x="4618116" y="5114925"/>
                </a:lnTo>
                <a:lnTo>
                  <a:pt x="4597961" y="5149850"/>
                </a:lnTo>
                <a:lnTo>
                  <a:pt x="4577806" y="5186362"/>
                </a:lnTo>
                <a:lnTo>
                  <a:pt x="4559330" y="5226050"/>
                </a:lnTo>
                <a:lnTo>
                  <a:pt x="4540854" y="5268912"/>
                </a:lnTo>
                <a:lnTo>
                  <a:pt x="4525739" y="5313362"/>
                </a:lnTo>
                <a:lnTo>
                  <a:pt x="4515661" y="5365750"/>
                </a:lnTo>
                <a:lnTo>
                  <a:pt x="4505583" y="5426075"/>
                </a:lnTo>
                <a:lnTo>
                  <a:pt x="4503903" y="5494337"/>
                </a:lnTo>
                <a:lnTo>
                  <a:pt x="4505583" y="5562600"/>
                </a:lnTo>
                <a:lnTo>
                  <a:pt x="4515661" y="5622925"/>
                </a:lnTo>
                <a:lnTo>
                  <a:pt x="4525739" y="5675312"/>
                </a:lnTo>
                <a:lnTo>
                  <a:pt x="4540854" y="5721350"/>
                </a:lnTo>
                <a:lnTo>
                  <a:pt x="4559330" y="5762625"/>
                </a:lnTo>
                <a:lnTo>
                  <a:pt x="4577806" y="5802312"/>
                </a:lnTo>
                <a:lnTo>
                  <a:pt x="4597961" y="5840412"/>
                </a:lnTo>
                <a:lnTo>
                  <a:pt x="4618116" y="5876925"/>
                </a:lnTo>
                <a:lnTo>
                  <a:pt x="4638271" y="5915025"/>
                </a:lnTo>
                <a:lnTo>
                  <a:pt x="4655067" y="5956300"/>
                </a:lnTo>
                <a:lnTo>
                  <a:pt x="4670184" y="6003925"/>
                </a:lnTo>
                <a:lnTo>
                  <a:pt x="4681941" y="6056312"/>
                </a:lnTo>
                <a:lnTo>
                  <a:pt x="4690339" y="6113462"/>
                </a:lnTo>
                <a:lnTo>
                  <a:pt x="4693698" y="6183312"/>
                </a:lnTo>
                <a:lnTo>
                  <a:pt x="4690339" y="6251575"/>
                </a:lnTo>
                <a:lnTo>
                  <a:pt x="4681941" y="6311900"/>
                </a:lnTo>
                <a:lnTo>
                  <a:pt x="4670184" y="6361112"/>
                </a:lnTo>
                <a:lnTo>
                  <a:pt x="4655067" y="6407150"/>
                </a:lnTo>
                <a:lnTo>
                  <a:pt x="4638271" y="6448425"/>
                </a:lnTo>
                <a:lnTo>
                  <a:pt x="4619796" y="6488112"/>
                </a:lnTo>
                <a:lnTo>
                  <a:pt x="4601320" y="6523037"/>
                </a:lnTo>
                <a:lnTo>
                  <a:pt x="4581165" y="6561137"/>
                </a:lnTo>
                <a:lnTo>
                  <a:pt x="4561010" y="6597650"/>
                </a:lnTo>
                <a:lnTo>
                  <a:pt x="4544214" y="6640512"/>
                </a:lnTo>
                <a:lnTo>
                  <a:pt x="4527418" y="6683375"/>
                </a:lnTo>
                <a:lnTo>
                  <a:pt x="4517340" y="6735762"/>
                </a:lnTo>
                <a:lnTo>
                  <a:pt x="4508943" y="6791325"/>
                </a:lnTo>
                <a:lnTo>
                  <a:pt x="4503903" y="6858000"/>
                </a:lnTo>
                <a:lnTo>
                  <a:pt x="1582057" y="6858000"/>
                </a:lnTo>
                <a:lnTo>
                  <a:pt x="42091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B9FAFB2-BEB5-4848-8018-BCAD99E2E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838076" cy="6858000"/>
          </a:xfrm>
          <a:custGeom>
            <a:avLst/>
            <a:gdLst>
              <a:gd name="connsiteX0" fmla="*/ 4838076 w 4838076"/>
              <a:gd name="connsiteY0" fmla="*/ 0 h 6858000"/>
              <a:gd name="connsiteX1" fmla="*/ 4417162 w 4838076"/>
              <a:gd name="connsiteY1" fmla="*/ 0 h 6858000"/>
              <a:gd name="connsiteX2" fmla="*/ 3459219 w 4838076"/>
              <a:gd name="connsiteY2" fmla="*/ 0 h 6858000"/>
              <a:gd name="connsiteX3" fmla="*/ 334174 w 4838076"/>
              <a:gd name="connsiteY3" fmla="*/ 0 h 6858000"/>
              <a:gd name="connsiteX4" fmla="*/ 334173 w 4838076"/>
              <a:gd name="connsiteY4" fmla="*/ 0 h 6858000"/>
              <a:gd name="connsiteX5" fmla="*/ 189795 w 4838076"/>
              <a:gd name="connsiteY5" fmla="*/ 0 h 6858000"/>
              <a:gd name="connsiteX6" fmla="*/ 184756 w 4838076"/>
              <a:gd name="connsiteY6" fmla="*/ 66675 h 6858000"/>
              <a:gd name="connsiteX7" fmla="*/ 176358 w 4838076"/>
              <a:gd name="connsiteY7" fmla="*/ 122237 h 6858000"/>
              <a:gd name="connsiteX8" fmla="*/ 166281 w 4838076"/>
              <a:gd name="connsiteY8" fmla="*/ 174625 h 6858000"/>
              <a:gd name="connsiteX9" fmla="*/ 149485 w 4838076"/>
              <a:gd name="connsiteY9" fmla="*/ 217487 h 6858000"/>
              <a:gd name="connsiteX10" fmla="*/ 132689 w 4838076"/>
              <a:gd name="connsiteY10" fmla="*/ 260350 h 6858000"/>
              <a:gd name="connsiteX11" fmla="*/ 112534 w 4838076"/>
              <a:gd name="connsiteY11" fmla="*/ 296862 h 6858000"/>
              <a:gd name="connsiteX12" fmla="*/ 92379 w 4838076"/>
              <a:gd name="connsiteY12" fmla="*/ 334962 h 6858000"/>
              <a:gd name="connsiteX13" fmla="*/ 73903 w 4838076"/>
              <a:gd name="connsiteY13" fmla="*/ 369887 h 6858000"/>
              <a:gd name="connsiteX14" fmla="*/ 55427 w 4838076"/>
              <a:gd name="connsiteY14" fmla="*/ 409575 h 6858000"/>
              <a:gd name="connsiteX15" fmla="*/ 38632 w 4838076"/>
              <a:gd name="connsiteY15" fmla="*/ 450850 h 6858000"/>
              <a:gd name="connsiteX16" fmla="*/ 23515 w 4838076"/>
              <a:gd name="connsiteY16" fmla="*/ 496887 h 6858000"/>
              <a:gd name="connsiteX17" fmla="*/ 11758 w 4838076"/>
              <a:gd name="connsiteY17" fmla="*/ 546100 h 6858000"/>
              <a:gd name="connsiteX18" fmla="*/ 3359 w 4838076"/>
              <a:gd name="connsiteY18" fmla="*/ 606425 h 6858000"/>
              <a:gd name="connsiteX19" fmla="*/ 0 w 4838076"/>
              <a:gd name="connsiteY19" fmla="*/ 673100 h 6858000"/>
              <a:gd name="connsiteX20" fmla="*/ 3359 w 4838076"/>
              <a:gd name="connsiteY20" fmla="*/ 744537 h 6858000"/>
              <a:gd name="connsiteX21" fmla="*/ 11758 w 4838076"/>
              <a:gd name="connsiteY21" fmla="*/ 801687 h 6858000"/>
              <a:gd name="connsiteX22" fmla="*/ 23515 w 4838076"/>
              <a:gd name="connsiteY22" fmla="*/ 854075 h 6858000"/>
              <a:gd name="connsiteX23" fmla="*/ 38632 w 4838076"/>
              <a:gd name="connsiteY23" fmla="*/ 901700 h 6858000"/>
              <a:gd name="connsiteX24" fmla="*/ 55427 w 4838076"/>
              <a:gd name="connsiteY24" fmla="*/ 942975 h 6858000"/>
              <a:gd name="connsiteX25" fmla="*/ 75583 w 4838076"/>
              <a:gd name="connsiteY25" fmla="*/ 981075 h 6858000"/>
              <a:gd name="connsiteX26" fmla="*/ 95738 w 4838076"/>
              <a:gd name="connsiteY26" fmla="*/ 1017587 h 6858000"/>
              <a:gd name="connsiteX27" fmla="*/ 115893 w 4838076"/>
              <a:gd name="connsiteY27" fmla="*/ 1055687 h 6858000"/>
              <a:gd name="connsiteX28" fmla="*/ 134368 w 4838076"/>
              <a:gd name="connsiteY28" fmla="*/ 1095375 h 6858000"/>
              <a:gd name="connsiteX29" fmla="*/ 152844 w 4838076"/>
              <a:gd name="connsiteY29" fmla="*/ 1136650 h 6858000"/>
              <a:gd name="connsiteX30" fmla="*/ 167960 w 4838076"/>
              <a:gd name="connsiteY30" fmla="*/ 1182687 h 6858000"/>
              <a:gd name="connsiteX31" fmla="*/ 178038 w 4838076"/>
              <a:gd name="connsiteY31" fmla="*/ 1235075 h 6858000"/>
              <a:gd name="connsiteX32" fmla="*/ 188115 w 4838076"/>
              <a:gd name="connsiteY32" fmla="*/ 1295400 h 6858000"/>
              <a:gd name="connsiteX33" fmla="*/ 189795 w 4838076"/>
              <a:gd name="connsiteY33" fmla="*/ 1363662 h 6858000"/>
              <a:gd name="connsiteX34" fmla="*/ 188115 w 4838076"/>
              <a:gd name="connsiteY34" fmla="*/ 1431925 h 6858000"/>
              <a:gd name="connsiteX35" fmla="*/ 178038 w 4838076"/>
              <a:gd name="connsiteY35" fmla="*/ 1492250 h 6858000"/>
              <a:gd name="connsiteX36" fmla="*/ 167960 w 4838076"/>
              <a:gd name="connsiteY36" fmla="*/ 1544637 h 6858000"/>
              <a:gd name="connsiteX37" fmla="*/ 152844 w 4838076"/>
              <a:gd name="connsiteY37" fmla="*/ 1589087 h 6858000"/>
              <a:gd name="connsiteX38" fmla="*/ 134368 w 4838076"/>
              <a:gd name="connsiteY38" fmla="*/ 1631950 h 6858000"/>
              <a:gd name="connsiteX39" fmla="*/ 115893 w 4838076"/>
              <a:gd name="connsiteY39" fmla="*/ 1671637 h 6858000"/>
              <a:gd name="connsiteX40" fmla="*/ 95738 w 4838076"/>
              <a:gd name="connsiteY40" fmla="*/ 1708150 h 6858000"/>
              <a:gd name="connsiteX41" fmla="*/ 75583 w 4838076"/>
              <a:gd name="connsiteY41" fmla="*/ 1743075 h 6858000"/>
              <a:gd name="connsiteX42" fmla="*/ 55427 w 4838076"/>
              <a:gd name="connsiteY42" fmla="*/ 1782762 h 6858000"/>
              <a:gd name="connsiteX43" fmla="*/ 38632 w 4838076"/>
              <a:gd name="connsiteY43" fmla="*/ 1824037 h 6858000"/>
              <a:gd name="connsiteX44" fmla="*/ 23515 w 4838076"/>
              <a:gd name="connsiteY44" fmla="*/ 1870075 h 6858000"/>
              <a:gd name="connsiteX45" fmla="*/ 11758 w 4838076"/>
              <a:gd name="connsiteY45" fmla="*/ 1922462 h 6858000"/>
              <a:gd name="connsiteX46" fmla="*/ 3359 w 4838076"/>
              <a:gd name="connsiteY46" fmla="*/ 1982787 h 6858000"/>
              <a:gd name="connsiteX47" fmla="*/ 0 w 4838076"/>
              <a:gd name="connsiteY47" fmla="*/ 2051050 h 6858000"/>
              <a:gd name="connsiteX48" fmla="*/ 3359 w 4838076"/>
              <a:gd name="connsiteY48" fmla="*/ 2119312 h 6858000"/>
              <a:gd name="connsiteX49" fmla="*/ 11758 w 4838076"/>
              <a:gd name="connsiteY49" fmla="*/ 2179637 h 6858000"/>
              <a:gd name="connsiteX50" fmla="*/ 23515 w 4838076"/>
              <a:gd name="connsiteY50" fmla="*/ 2232025 h 6858000"/>
              <a:gd name="connsiteX51" fmla="*/ 38632 w 4838076"/>
              <a:gd name="connsiteY51" fmla="*/ 2278062 h 6858000"/>
              <a:gd name="connsiteX52" fmla="*/ 55427 w 4838076"/>
              <a:gd name="connsiteY52" fmla="*/ 2319337 h 6858000"/>
              <a:gd name="connsiteX53" fmla="*/ 75583 w 4838076"/>
              <a:gd name="connsiteY53" fmla="*/ 2359025 h 6858000"/>
              <a:gd name="connsiteX54" fmla="*/ 95738 w 4838076"/>
              <a:gd name="connsiteY54" fmla="*/ 2395537 h 6858000"/>
              <a:gd name="connsiteX55" fmla="*/ 115893 w 4838076"/>
              <a:gd name="connsiteY55" fmla="*/ 2433637 h 6858000"/>
              <a:gd name="connsiteX56" fmla="*/ 134368 w 4838076"/>
              <a:gd name="connsiteY56" fmla="*/ 2471737 h 6858000"/>
              <a:gd name="connsiteX57" fmla="*/ 152844 w 4838076"/>
              <a:gd name="connsiteY57" fmla="*/ 2513012 h 6858000"/>
              <a:gd name="connsiteX58" fmla="*/ 167960 w 4838076"/>
              <a:gd name="connsiteY58" fmla="*/ 2560637 h 6858000"/>
              <a:gd name="connsiteX59" fmla="*/ 178038 w 4838076"/>
              <a:gd name="connsiteY59" fmla="*/ 2613025 h 6858000"/>
              <a:gd name="connsiteX60" fmla="*/ 188115 w 4838076"/>
              <a:gd name="connsiteY60" fmla="*/ 2671762 h 6858000"/>
              <a:gd name="connsiteX61" fmla="*/ 189795 w 4838076"/>
              <a:gd name="connsiteY61" fmla="*/ 2741612 h 6858000"/>
              <a:gd name="connsiteX62" fmla="*/ 188115 w 4838076"/>
              <a:gd name="connsiteY62" fmla="*/ 2809875 h 6858000"/>
              <a:gd name="connsiteX63" fmla="*/ 178038 w 4838076"/>
              <a:gd name="connsiteY63" fmla="*/ 2868612 h 6858000"/>
              <a:gd name="connsiteX64" fmla="*/ 167960 w 4838076"/>
              <a:gd name="connsiteY64" fmla="*/ 2922587 h 6858000"/>
              <a:gd name="connsiteX65" fmla="*/ 152844 w 4838076"/>
              <a:gd name="connsiteY65" fmla="*/ 2967037 h 6858000"/>
              <a:gd name="connsiteX66" fmla="*/ 134368 w 4838076"/>
              <a:gd name="connsiteY66" fmla="*/ 3009900 h 6858000"/>
              <a:gd name="connsiteX67" fmla="*/ 115893 w 4838076"/>
              <a:gd name="connsiteY67" fmla="*/ 3046412 h 6858000"/>
              <a:gd name="connsiteX68" fmla="*/ 95738 w 4838076"/>
              <a:gd name="connsiteY68" fmla="*/ 3084512 h 6858000"/>
              <a:gd name="connsiteX69" fmla="*/ 75583 w 4838076"/>
              <a:gd name="connsiteY69" fmla="*/ 3121025 h 6858000"/>
              <a:gd name="connsiteX70" fmla="*/ 55427 w 4838076"/>
              <a:gd name="connsiteY70" fmla="*/ 3160712 h 6858000"/>
              <a:gd name="connsiteX71" fmla="*/ 38632 w 4838076"/>
              <a:gd name="connsiteY71" fmla="*/ 3201987 h 6858000"/>
              <a:gd name="connsiteX72" fmla="*/ 23515 w 4838076"/>
              <a:gd name="connsiteY72" fmla="*/ 3248025 h 6858000"/>
              <a:gd name="connsiteX73" fmla="*/ 11758 w 4838076"/>
              <a:gd name="connsiteY73" fmla="*/ 3300412 h 6858000"/>
              <a:gd name="connsiteX74" fmla="*/ 3359 w 4838076"/>
              <a:gd name="connsiteY74" fmla="*/ 3360737 h 6858000"/>
              <a:gd name="connsiteX75" fmla="*/ 0 w 4838076"/>
              <a:gd name="connsiteY75" fmla="*/ 3427412 h 6858000"/>
              <a:gd name="connsiteX76" fmla="*/ 3359 w 4838076"/>
              <a:gd name="connsiteY76" fmla="*/ 3497262 h 6858000"/>
              <a:gd name="connsiteX77" fmla="*/ 11758 w 4838076"/>
              <a:gd name="connsiteY77" fmla="*/ 3557587 h 6858000"/>
              <a:gd name="connsiteX78" fmla="*/ 23515 w 4838076"/>
              <a:gd name="connsiteY78" fmla="*/ 3609975 h 6858000"/>
              <a:gd name="connsiteX79" fmla="*/ 38632 w 4838076"/>
              <a:gd name="connsiteY79" fmla="*/ 3656012 h 6858000"/>
              <a:gd name="connsiteX80" fmla="*/ 55427 w 4838076"/>
              <a:gd name="connsiteY80" fmla="*/ 3697287 h 6858000"/>
              <a:gd name="connsiteX81" fmla="*/ 75583 w 4838076"/>
              <a:gd name="connsiteY81" fmla="*/ 3736975 h 6858000"/>
              <a:gd name="connsiteX82" fmla="*/ 115893 w 4838076"/>
              <a:gd name="connsiteY82" fmla="*/ 3811587 h 6858000"/>
              <a:gd name="connsiteX83" fmla="*/ 134368 w 4838076"/>
              <a:gd name="connsiteY83" fmla="*/ 3848100 h 6858000"/>
              <a:gd name="connsiteX84" fmla="*/ 152844 w 4838076"/>
              <a:gd name="connsiteY84" fmla="*/ 3890962 h 6858000"/>
              <a:gd name="connsiteX85" fmla="*/ 167960 w 4838076"/>
              <a:gd name="connsiteY85" fmla="*/ 3935412 h 6858000"/>
              <a:gd name="connsiteX86" fmla="*/ 178038 w 4838076"/>
              <a:gd name="connsiteY86" fmla="*/ 3987800 h 6858000"/>
              <a:gd name="connsiteX87" fmla="*/ 188115 w 4838076"/>
              <a:gd name="connsiteY87" fmla="*/ 4048125 h 6858000"/>
              <a:gd name="connsiteX88" fmla="*/ 189795 w 4838076"/>
              <a:gd name="connsiteY88" fmla="*/ 4116387 h 6858000"/>
              <a:gd name="connsiteX89" fmla="*/ 188115 w 4838076"/>
              <a:gd name="connsiteY89" fmla="*/ 4186237 h 6858000"/>
              <a:gd name="connsiteX90" fmla="*/ 178038 w 4838076"/>
              <a:gd name="connsiteY90" fmla="*/ 4244975 h 6858000"/>
              <a:gd name="connsiteX91" fmla="*/ 167960 w 4838076"/>
              <a:gd name="connsiteY91" fmla="*/ 4297362 h 6858000"/>
              <a:gd name="connsiteX92" fmla="*/ 152844 w 4838076"/>
              <a:gd name="connsiteY92" fmla="*/ 4343400 h 6858000"/>
              <a:gd name="connsiteX93" fmla="*/ 134368 w 4838076"/>
              <a:gd name="connsiteY93" fmla="*/ 4386262 h 6858000"/>
              <a:gd name="connsiteX94" fmla="*/ 115893 w 4838076"/>
              <a:gd name="connsiteY94" fmla="*/ 4424362 h 6858000"/>
              <a:gd name="connsiteX95" fmla="*/ 75583 w 4838076"/>
              <a:gd name="connsiteY95" fmla="*/ 4498975 h 6858000"/>
              <a:gd name="connsiteX96" fmla="*/ 55427 w 4838076"/>
              <a:gd name="connsiteY96" fmla="*/ 4537075 h 6858000"/>
              <a:gd name="connsiteX97" fmla="*/ 38632 w 4838076"/>
              <a:gd name="connsiteY97" fmla="*/ 4579937 h 6858000"/>
              <a:gd name="connsiteX98" fmla="*/ 23515 w 4838076"/>
              <a:gd name="connsiteY98" fmla="*/ 4625975 h 6858000"/>
              <a:gd name="connsiteX99" fmla="*/ 11758 w 4838076"/>
              <a:gd name="connsiteY99" fmla="*/ 4678362 h 6858000"/>
              <a:gd name="connsiteX100" fmla="*/ 3359 w 4838076"/>
              <a:gd name="connsiteY100" fmla="*/ 4738687 h 6858000"/>
              <a:gd name="connsiteX101" fmla="*/ 0 w 4838076"/>
              <a:gd name="connsiteY101" fmla="*/ 4806950 h 6858000"/>
              <a:gd name="connsiteX102" fmla="*/ 3359 w 4838076"/>
              <a:gd name="connsiteY102" fmla="*/ 4875212 h 6858000"/>
              <a:gd name="connsiteX103" fmla="*/ 11758 w 4838076"/>
              <a:gd name="connsiteY103" fmla="*/ 4935537 h 6858000"/>
              <a:gd name="connsiteX104" fmla="*/ 23515 w 4838076"/>
              <a:gd name="connsiteY104" fmla="*/ 4987925 h 6858000"/>
              <a:gd name="connsiteX105" fmla="*/ 38632 w 4838076"/>
              <a:gd name="connsiteY105" fmla="*/ 5033962 h 6858000"/>
              <a:gd name="connsiteX106" fmla="*/ 55427 w 4838076"/>
              <a:gd name="connsiteY106" fmla="*/ 5075237 h 6858000"/>
              <a:gd name="connsiteX107" fmla="*/ 75583 w 4838076"/>
              <a:gd name="connsiteY107" fmla="*/ 5114925 h 6858000"/>
              <a:gd name="connsiteX108" fmla="*/ 95738 w 4838076"/>
              <a:gd name="connsiteY108" fmla="*/ 5149850 h 6858000"/>
              <a:gd name="connsiteX109" fmla="*/ 115893 w 4838076"/>
              <a:gd name="connsiteY109" fmla="*/ 5186362 h 6858000"/>
              <a:gd name="connsiteX110" fmla="*/ 134368 w 4838076"/>
              <a:gd name="connsiteY110" fmla="*/ 5226050 h 6858000"/>
              <a:gd name="connsiteX111" fmla="*/ 152844 w 4838076"/>
              <a:gd name="connsiteY111" fmla="*/ 5268912 h 6858000"/>
              <a:gd name="connsiteX112" fmla="*/ 167960 w 4838076"/>
              <a:gd name="connsiteY112" fmla="*/ 5313362 h 6858000"/>
              <a:gd name="connsiteX113" fmla="*/ 178038 w 4838076"/>
              <a:gd name="connsiteY113" fmla="*/ 5365750 h 6858000"/>
              <a:gd name="connsiteX114" fmla="*/ 188115 w 4838076"/>
              <a:gd name="connsiteY114" fmla="*/ 5426075 h 6858000"/>
              <a:gd name="connsiteX115" fmla="*/ 189795 w 4838076"/>
              <a:gd name="connsiteY115" fmla="*/ 5494337 h 6858000"/>
              <a:gd name="connsiteX116" fmla="*/ 188115 w 4838076"/>
              <a:gd name="connsiteY116" fmla="*/ 5562600 h 6858000"/>
              <a:gd name="connsiteX117" fmla="*/ 178038 w 4838076"/>
              <a:gd name="connsiteY117" fmla="*/ 5622925 h 6858000"/>
              <a:gd name="connsiteX118" fmla="*/ 167960 w 4838076"/>
              <a:gd name="connsiteY118" fmla="*/ 5675312 h 6858000"/>
              <a:gd name="connsiteX119" fmla="*/ 152844 w 4838076"/>
              <a:gd name="connsiteY119" fmla="*/ 5721350 h 6858000"/>
              <a:gd name="connsiteX120" fmla="*/ 134368 w 4838076"/>
              <a:gd name="connsiteY120" fmla="*/ 5762625 h 6858000"/>
              <a:gd name="connsiteX121" fmla="*/ 115893 w 4838076"/>
              <a:gd name="connsiteY121" fmla="*/ 5802312 h 6858000"/>
              <a:gd name="connsiteX122" fmla="*/ 95738 w 4838076"/>
              <a:gd name="connsiteY122" fmla="*/ 5840412 h 6858000"/>
              <a:gd name="connsiteX123" fmla="*/ 75583 w 4838076"/>
              <a:gd name="connsiteY123" fmla="*/ 5876925 h 6858000"/>
              <a:gd name="connsiteX124" fmla="*/ 55427 w 4838076"/>
              <a:gd name="connsiteY124" fmla="*/ 5915025 h 6858000"/>
              <a:gd name="connsiteX125" fmla="*/ 38632 w 4838076"/>
              <a:gd name="connsiteY125" fmla="*/ 5956300 h 6858000"/>
              <a:gd name="connsiteX126" fmla="*/ 23515 w 4838076"/>
              <a:gd name="connsiteY126" fmla="*/ 6003925 h 6858000"/>
              <a:gd name="connsiteX127" fmla="*/ 11758 w 4838076"/>
              <a:gd name="connsiteY127" fmla="*/ 6056312 h 6858000"/>
              <a:gd name="connsiteX128" fmla="*/ 3359 w 4838076"/>
              <a:gd name="connsiteY128" fmla="*/ 6113462 h 6858000"/>
              <a:gd name="connsiteX129" fmla="*/ 0 w 4838076"/>
              <a:gd name="connsiteY129" fmla="*/ 6183312 h 6858000"/>
              <a:gd name="connsiteX130" fmla="*/ 3359 w 4838076"/>
              <a:gd name="connsiteY130" fmla="*/ 6251575 h 6858000"/>
              <a:gd name="connsiteX131" fmla="*/ 11758 w 4838076"/>
              <a:gd name="connsiteY131" fmla="*/ 6311900 h 6858000"/>
              <a:gd name="connsiteX132" fmla="*/ 23515 w 4838076"/>
              <a:gd name="connsiteY132" fmla="*/ 6361112 h 6858000"/>
              <a:gd name="connsiteX133" fmla="*/ 38632 w 4838076"/>
              <a:gd name="connsiteY133" fmla="*/ 6407150 h 6858000"/>
              <a:gd name="connsiteX134" fmla="*/ 55427 w 4838076"/>
              <a:gd name="connsiteY134" fmla="*/ 6448425 h 6858000"/>
              <a:gd name="connsiteX135" fmla="*/ 73903 w 4838076"/>
              <a:gd name="connsiteY135" fmla="*/ 6488112 h 6858000"/>
              <a:gd name="connsiteX136" fmla="*/ 92379 w 4838076"/>
              <a:gd name="connsiteY136" fmla="*/ 6523037 h 6858000"/>
              <a:gd name="connsiteX137" fmla="*/ 112534 w 4838076"/>
              <a:gd name="connsiteY137" fmla="*/ 6561137 h 6858000"/>
              <a:gd name="connsiteX138" fmla="*/ 132689 w 4838076"/>
              <a:gd name="connsiteY138" fmla="*/ 6597650 h 6858000"/>
              <a:gd name="connsiteX139" fmla="*/ 149485 w 4838076"/>
              <a:gd name="connsiteY139" fmla="*/ 6640512 h 6858000"/>
              <a:gd name="connsiteX140" fmla="*/ 166281 w 4838076"/>
              <a:gd name="connsiteY140" fmla="*/ 6683375 h 6858000"/>
              <a:gd name="connsiteX141" fmla="*/ 176358 w 4838076"/>
              <a:gd name="connsiteY141" fmla="*/ 6735762 h 6858000"/>
              <a:gd name="connsiteX142" fmla="*/ 184756 w 4838076"/>
              <a:gd name="connsiteY142" fmla="*/ 6791325 h 6858000"/>
              <a:gd name="connsiteX143" fmla="*/ 189795 w 4838076"/>
              <a:gd name="connsiteY143" fmla="*/ 6858000 h 6858000"/>
              <a:gd name="connsiteX144" fmla="*/ 334173 w 4838076"/>
              <a:gd name="connsiteY144" fmla="*/ 6858000 h 6858000"/>
              <a:gd name="connsiteX145" fmla="*/ 334174 w 4838076"/>
              <a:gd name="connsiteY145" fmla="*/ 6858000 h 6858000"/>
              <a:gd name="connsiteX146" fmla="*/ 3459219 w 4838076"/>
              <a:gd name="connsiteY146" fmla="*/ 6858000 h 6858000"/>
              <a:gd name="connsiteX147" fmla="*/ 4417162 w 4838076"/>
              <a:gd name="connsiteY147" fmla="*/ 6858000 h 6858000"/>
              <a:gd name="connsiteX148" fmla="*/ 4838076 w 4838076"/>
              <a:gd name="connsiteY14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</a:cxnLst>
            <a:rect l="l" t="t" r="r" b="b"/>
            <a:pathLst>
              <a:path w="4838076" h="6858000">
                <a:moveTo>
                  <a:pt x="4838076" y="0"/>
                </a:moveTo>
                <a:lnTo>
                  <a:pt x="4417162" y="0"/>
                </a:lnTo>
                <a:lnTo>
                  <a:pt x="3459219" y="0"/>
                </a:ln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3459219" y="6858000"/>
                </a:lnTo>
                <a:lnTo>
                  <a:pt x="4417162" y="6858000"/>
                </a:lnTo>
                <a:lnTo>
                  <a:pt x="4838076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01D281D-9D64-4064-A740-CD3E54473F63}"/>
              </a:ext>
            </a:extLst>
          </p:cNvPr>
          <p:cNvSpPr/>
          <p:nvPr/>
        </p:nvSpPr>
        <p:spPr>
          <a:xfrm>
            <a:off x="654849" y="3013200"/>
            <a:ext cx="3384000" cy="384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4000" b="1" dirty="0">
                <a:solidFill>
                  <a:schemeClr val="bg1">
                    <a:alpha val="60000"/>
                  </a:schemeClr>
                </a:solidFill>
                <a:latin typeface="Calisto MT (Headings)"/>
              </a:rPr>
              <a:t>Alarm code</a:t>
            </a: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5C0CE05A-B452-4DEF-A32A-98AC11DF27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4561" y="643469"/>
            <a:ext cx="5967169" cy="5571062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3C27D11-32D8-42A6-9B01-86D6AD9C5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15803" y="6375679"/>
            <a:ext cx="4450156" cy="34579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Ensure Sterilization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E80B90E-C3EC-4C6D-B65D-39BFA90FD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65474" y="6375679"/>
            <a:ext cx="1059763" cy="34579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A21EE9-099A-4FC7-BC45-6D9BE555D32C}" type="slidenum">
              <a:rPr lang="en-US">
                <a:solidFill>
                  <a:schemeClr val="tx1">
                    <a:alpha val="60000"/>
                  </a:schemeClr>
                </a:solidFill>
              </a:rPr>
              <a:pPr>
                <a:spcAft>
                  <a:spcPts val="600"/>
                </a:spcAft>
              </a:pPr>
              <a:t>20</a:t>
            </a:fld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39794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C232B152-3720-4D3B-97ED-45CE5483F1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11BAB570-FF10-4E96-8A3F-FA9804702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693698" cy="6858000"/>
          </a:xfrm>
          <a:custGeom>
            <a:avLst/>
            <a:gdLst>
              <a:gd name="connsiteX0" fmla="*/ 0 w 4693698"/>
              <a:gd name="connsiteY0" fmla="*/ 0 h 6858000"/>
              <a:gd name="connsiteX1" fmla="*/ 420914 w 4693698"/>
              <a:gd name="connsiteY1" fmla="*/ 0 h 6858000"/>
              <a:gd name="connsiteX2" fmla="*/ 1582057 w 4693698"/>
              <a:gd name="connsiteY2" fmla="*/ 0 h 6858000"/>
              <a:gd name="connsiteX3" fmla="*/ 4503903 w 4693698"/>
              <a:gd name="connsiteY3" fmla="*/ 0 h 6858000"/>
              <a:gd name="connsiteX4" fmla="*/ 4508943 w 4693698"/>
              <a:gd name="connsiteY4" fmla="*/ 66675 h 6858000"/>
              <a:gd name="connsiteX5" fmla="*/ 4517340 w 4693698"/>
              <a:gd name="connsiteY5" fmla="*/ 122237 h 6858000"/>
              <a:gd name="connsiteX6" fmla="*/ 4527418 w 4693698"/>
              <a:gd name="connsiteY6" fmla="*/ 174625 h 6858000"/>
              <a:gd name="connsiteX7" fmla="*/ 4544214 w 4693698"/>
              <a:gd name="connsiteY7" fmla="*/ 217487 h 6858000"/>
              <a:gd name="connsiteX8" fmla="*/ 4561010 w 4693698"/>
              <a:gd name="connsiteY8" fmla="*/ 260350 h 6858000"/>
              <a:gd name="connsiteX9" fmla="*/ 4581165 w 4693698"/>
              <a:gd name="connsiteY9" fmla="*/ 296862 h 6858000"/>
              <a:gd name="connsiteX10" fmla="*/ 4601320 w 4693698"/>
              <a:gd name="connsiteY10" fmla="*/ 334962 h 6858000"/>
              <a:gd name="connsiteX11" fmla="*/ 4619796 w 4693698"/>
              <a:gd name="connsiteY11" fmla="*/ 369887 h 6858000"/>
              <a:gd name="connsiteX12" fmla="*/ 4638271 w 4693698"/>
              <a:gd name="connsiteY12" fmla="*/ 409575 h 6858000"/>
              <a:gd name="connsiteX13" fmla="*/ 4655067 w 4693698"/>
              <a:gd name="connsiteY13" fmla="*/ 450850 h 6858000"/>
              <a:gd name="connsiteX14" fmla="*/ 4670184 w 4693698"/>
              <a:gd name="connsiteY14" fmla="*/ 496887 h 6858000"/>
              <a:gd name="connsiteX15" fmla="*/ 4681941 w 4693698"/>
              <a:gd name="connsiteY15" fmla="*/ 546100 h 6858000"/>
              <a:gd name="connsiteX16" fmla="*/ 4690339 w 4693698"/>
              <a:gd name="connsiteY16" fmla="*/ 606425 h 6858000"/>
              <a:gd name="connsiteX17" fmla="*/ 4693698 w 4693698"/>
              <a:gd name="connsiteY17" fmla="*/ 673100 h 6858000"/>
              <a:gd name="connsiteX18" fmla="*/ 4690339 w 4693698"/>
              <a:gd name="connsiteY18" fmla="*/ 744537 h 6858000"/>
              <a:gd name="connsiteX19" fmla="*/ 4681941 w 4693698"/>
              <a:gd name="connsiteY19" fmla="*/ 801687 h 6858000"/>
              <a:gd name="connsiteX20" fmla="*/ 4670184 w 4693698"/>
              <a:gd name="connsiteY20" fmla="*/ 854075 h 6858000"/>
              <a:gd name="connsiteX21" fmla="*/ 4655067 w 4693698"/>
              <a:gd name="connsiteY21" fmla="*/ 901700 h 6858000"/>
              <a:gd name="connsiteX22" fmla="*/ 4638271 w 4693698"/>
              <a:gd name="connsiteY22" fmla="*/ 942975 h 6858000"/>
              <a:gd name="connsiteX23" fmla="*/ 4618116 w 4693698"/>
              <a:gd name="connsiteY23" fmla="*/ 981075 h 6858000"/>
              <a:gd name="connsiteX24" fmla="*/ 4597961 w 4693698"/>
              <a:gd name="connsiteY24" fmla="*/ 1017587 h 6858000"/>
              <a:gd name="connsiteX25" fmla="*/ 4577806 w 4693698"/>
              <a:gd name="connsiteY25" fmla="*/ 1055687 h 6858000"/>
              <a:gd name="connsiteX26" fmla="*/ 4559330 w 4693698"/>
              <a:gd name="connsiteY26" fmla="*/ 1095375 h 6858000"/>
              <a:gd name="connsiteX27" fmla="*/ 4540854 w 4693698"/>
              <a:gd name="connsiteY27" fmla="*/ 1136650 h 6858000"/>
              <a:gd name="connsiteX28" fmla="*/ 4525739 w 4693698"/>
              <a:gd name="connsiteY28" fmla="*/ 1182687 h 6858000"/>
              <a:gd name="connsiteX29" fmla="*/ 4515661 w 4693698"/>
              <a:gd name="connsiteY29" fmla="*/ 1235075 h 6858000"/>
              <a:gd name="connsiteX30" fmla="*/ 4505583 w 4693698"/>
              <a:gd name="connsiteY30" fmla="*/ 1295400 h 6858000"/>
              <a:gd name="connsiteX31" fmla="*/ 4503903 w 4693698"/>
              <a:gd name="connsiteY31" fmla="*/ 1363662 h 6858000"/>
              <a:gd name="connsiteX32" fmla="*/ 4505583 w 4693698"/>
              <a:gd name="connsiteY32" fmla="*/ 1431925 h 6858000"/>
              <a:gd name="connsiteX33" fmla="*/ 4515661 w 4693698"/>
              <a:gd name="connsiteY33" fmla="*/ 1492250 h 6858000"/>
              <a:gd name="connsiteX34" fmla="*/ 4525739 w 4693698"/>
              <a:gd name="connsiteY34" fmla="*/ 1544637 h 6858000"/>
              <a:gd name="connsiteX35" fmla="*/ 4540854 w 4693698"/>
              <a:gd name="connsiteY35" fmla="*/ 1589087 h 6858000"/>
              <a:gd name="connsiteX36" fmla="*/ 4559330 w 4693698"/>
              <a:gd name="connsiteY36" fmla="*/ 1631950 h 6858000"/>
              <a:gd name="connsiteX37" fmla="*/ 4577806 w 4693698"/>
              <a:gd name="connsiteY37" fmla="*/ 1671637 h 6858000"/>
              <a:gd name="connsiteX38" fmla="*/ 4597961 w 4693698"/>
              <a:gd name="connsiteY38" fmla="*/ 1708150 h 6858000"/>
              <a:gd name="connsiteX39" fmla="*/ 4618116 w 4693698"/>
              <a:gd name="connsiteY39" fmla="*/ 1743075 h 6858000"/>
              <a:gd name="connsiteX40" fmla="*/ 4638271 w 4693698"/>
              <a:gd name="connsiteY40" fmla="*/ 1782762 h 6858000"/>
              <a:gd name="connsiteX41" fmla="*/ 4655067 w 4693698"/>
              <a:gd name="connsiteY41" fmla="*/ 1824037 h 6858000"/>
              <a:gd name="connsiteX42" fmla="*/ 4670184 w 4693698"/>
              <a:gd name="connsiteY42" fmla="*/ 1870075 h 6858000"/>
              <a:gd name="connsiteX43" fmla="*/ 4681941 w 4693698"/>
              <a:gd name="connsiteY43" fmla="*/ 1922462 h 6858000"/>
              <a:gd name="connsiteX44" fmla="*/ 4690339 w 4693698"/>
              <a:gd name="connsiteY44" fmla="*/ 1982787 h 6858000"/>
              <a:gd name="connsiteX45" fmla="*/ 4693698 w 4693698"/>
              <a:gd name="connsiteY45" fmla="*/ 2051050 h 6858000"/>
              <a:gd name="connsiteX46" fmla="*/ 4690339 w 4693698"/>
              <a:gd name="connsiteY46" fmla="*/ 2119312 h 6858000"/>
              <a:gd name="connsiteX47" fmla="*/ 4681941 w 4693698"/>
              <a:gd name="connsiteY47" fmla="*/ 2179637 h 6858000"/>
              <a:gd name="connsiteX48" fmla="*/ 4670184 w 4693698"/>
              <a:gd name="connsiteY48" fmla="*/ 2232025 h 6858000"/>
              <a:gd name="connsiteX49" fmla="*/ 4655067 w 4693698"/>
              <a:gd name="connsiteY49" fmla="*/ 2278062 h 6858000"/>
              <a:gd name="connsiteX50" fmla="*/ 4638271 w 4693698"/>
              <a:gd name="connsiteY50" fmla="*/ 2319337 h 6858000"/>
              <a:gd name="connsiteX51" fmla="*/ 4618116 w 4693698"/>
              <a:gd name="connsiteY51" fmla="*/ 2359025 h 6858000"/>
              <a:gd name="connsiteX52" fmla="*/ 4597961 w 4693698"/>
              <a:gd name="connsiteY52" fmla="*/ 2395537 h 6858000"/>
              <a:gd name="connsiteX53" fmla="*/ 4577806 w 4693698"/>
              <a:gd name="connsiteY53" fmla="*/ 2433637 h 6858000"/>
              <a:gd name="connsiteX54" fmla="*/ 4559330 w 4693698"/>
              <a:gd name="connsiteY54" fmla="*/ 2471737 h 6858000"/>
              <a:gd name="connsiteX55" fmla="*/ 4540854 w 4693698"/>
              <a:gd name="connsiteY55" fmla="*/ 2513012 h 6858000"/>
              <a:gd name="connsiteX56" fmla="*/ 4525739 w 4693698"/>
              <a:gd name="connsiteY56" fmla="*/ 2560637 h 6858000"/>
              <a:gd name="connsiteX57" fmla="*/ 4515661 w 4693698"/>
              <a:gd name="connsiteY57" fmla="*/ 2613025 h 6858000"/>
              <a:gd name="connsiteX58" fmla="*/ 4505583 w 4693698"/>
              <a:gd name="connsiteY58" fmla="*/ 2671762 h 6858000"/>
              <a:gd name="connsiteX59" fmla="*/ 4503903 w 4693698"/>
              <a:gd name="connsiteY59" fmla="*/ 2741612 h 6858000"/>
              <a:gd name="connsiteX60" fmla="*/ 4505583 w 4693698"/>
              <a:gd name="connsiteY60" fmla="*/ 2809875 h 6858000"/>
              <a:gd name="connsiteX61" fmla="*/ 4515661 w 4693698"/>
              <a:gd name="connsiteY61" fmla="*/ 2868612 h 6858000"/>
              <a:gd name="connsiteX62" fmla="*/ 4525739 w 4693698"/>
              <a:gd name="connsiteY62" fmla="*/ 2922587 h 6858000"/>
              <a:gd name="connsiteX63" fmla="*/ 4540854 w 4693698"/>
              <a:gd name="connsiteY63" fmla="*/ 2967037 h 6858000"/>
              <a:gd name="connsiteX64" fmla="*/ 4559330 w 4693698"/>
              <a:gd name="connsiteY64" fmla="*/ 3009900 h 6858000"/>
              <a:gd name="connsiteX65" fmla="*/ 4577806 w 4693698"/>
              <a:gd name="connsiteY65" fmla="*/ 3046412 h 6858000"/>
              <a:gd name="connsiteX66" fmla="*/ 4597961 w 4693698"/>
              <a:gd name="connsiteY66" fmla="*/ 3084512 h 6858000"/>
              <a:gd name="connsiteX67" fmla="*/ 4618116 w 4693698"/>
              <a:gd name="connsiteY67" fmla="*/ 3121025 h 6858000"/>
              <a:gd name="connsiteX68" fmla="*/ 4638271 w 4693698"/>
              <a:gd name="connsiteY68" fmla="*/ 3160712 h 6858000"/>
              <a:gd name="connsiteX69" fmla="*/ 4655067 w 4693698"/>
              <a:gd name="connsiteY69" fmla="*/ 3201987 h 6858000"/>
              <a:gd name="connsiteX70" fmla="*/ 4670184 w 4693698"/>
              <a:gd name="connsiteY70" fmla="*/ 3248025 h 6858000"/>
              <a:gd name="connsiteX71" fmla="*/ 4681941 w 4693698"/>
              <a:gd name="connsiteY71" fmla="*/ 3300412 h 6858000"/>
              <a:gd name="connsiteX72" fmla="*/ 4690339 w 4693698"/>
              <a:gd name="connsiteY72" fmla="*/ 3360737 h 6858000"/>
              <a:gd name="connsiteX73" fmla="*/ 4693698 w 4693698"/>
              <a:gd name="connsiteY73" fmla="*/ 3427412 h 6858000"/>
              <a:gd name="connsiteX74" fmla="*/ 4690339 w 4693698"/>
              <a:gd name="connsiteY74" fmla="*/ 3497262 h 6858000"/>
              <a:gd name="connsiteX75" fmla="*/ 4681941 w 4693698"/>
              <a:gd name="connsiteY75" fmla="*/ 3557587 h 6858000"/>
              <a:gd name="connsiteX76" fmla="*/ 4670184 w 4693698"/>
              <a:gd name="connsiteY76" fmla="*/ 3609975 h 6858000"/>
              <a:gd name="connsiteX77" fmla="*/ 4655067 w 4693698"/>
              <a:gd name="connsiteY77" fmla="*/ 3656012 h 6858000"/>
              <a:gd name="connsiteX78" fmla="*/ 4638271 w 4693698"/>
              <a:gd name="connsiteY78" fmla="*/ 3697287 h 6858000"/>
              <a:gd name="connsiteX79" fmla="*/ 4618116 w 4693698"/>
              <a:gd name="connsiteY79" fmla="*/ 3736975 h 6858000"/>
              <a:gd name="connsiteX80" fmla="*/ 4577806 w 4693698"/>
              <a:gd name="connsiteY80" fmla="*/ 3811587 h 6858000"/>
              <a:gd name="connsiteX81" fmla="*/ 4559330 w 4693698"/>
              <a:gd name="connsiteY81" fmla="*/ 3848100 h 6858000"/>
              <a:gd name="connsiteX82" fmla="*/ 4540854 w 4693698"/>
              <a:gd name="connsiteY82" fmla="*/ 3890962 h 6858000"/>
              <a:gd name="connsiteX83" fmla="*/ 4525739 w 4693698"/>
              <a:gd name="connsiteY83" fmla="*/ 3935412 h 6858000"/>
              <a:gd name="connsiteX84" fmla="*/ 4515661 w 4693698"/>
              <a:gd name="connsiteY84" fmla="*/ 3987800 h 6858000"/>
              <a:gd name="connsiteX85" fmla="*/ 4505583 w 4693698"/>
              <a:gd name="connsiteY85" fmla="*/ 4048125 h 6858000"/>
              <a:gd name="connsiteX86" fmla="*/ 4503903 w 4693698"/>
              <a:gd name="connsiteY86" fmla="*/ 4116387 h 6858000"/>
              <a:gd name="connsiteX87" fmla="*/ 4505583 w 4693698"/>
              <a:gd name="connsiteY87" fmla="*/ 4186237 h 6858000"/>
              <a:gd name="connsiteX88" fmla="*/ 4515661 w 4693698"/>
              <a:gd name="connsiteY88" fmla="*/ 4244975 h 6858000"/>
              <a:gd name="connsiteX89" fmla="*/ 4525739 w 4693698"/>
              <a:gd name="connsiteY89" fmla="*/ 4297362 h 6858000"/>
              <a:gd name="connsiteX90" fmla="*/ 4540854 w 4693698"/>
              <a:gd name="connsiteY90" fmla="*/ 4343400 h 6858000"/>
              <a:gd name="connsiteX91" fmla="*/ 4559330 w 4693698"/>
              <a:gd name="connsiteY91" fmla="*/ 4386262 h 6858000"/>
              <a:gd name="connsiteX92" fmla="*/ 4577806 w 4693698"/>
              <a:gd name="connsiteY92" fmla="*/ 4424362 h 6858000"/>
              <a:gd name="connsiteX93" fmla="*/ 4618116 w 4693698"/>
              <a:gd name="connsiteY93" fmla="*/ 4498975 h 6858000"/>
              <a:gd name="connsiteX94" fmla="*/ 4638271 w 4693698"/>
              <a:gd name="connsiteY94" fmla="*/ 4537075 h 6858000"/>
              <a:gd name="connsiteX95" fmla="*/ 4655067 w 4693698"/>
              <a:gd name="connsiteY95" fmla="*/ 4579937 h 6858000"/>
              <a:gd name="connsiteX96" fmla="*/ 4670184 w 4693698"/>
              <a:gd name="connsiteY96" fmla="*/ 4625975 h 6858000"/>
              <a:gd name="connsiteX97" fmla="*/ 4681941 w 4693698"/>
              <a:gd name="connsiteY97" fmla="*/ 4678362 h 6858000"/>
              <a:gd name="connsiteX98" fmla="*/ 4690339 w 4693698"/>
              <a:gd name="connsiteY98" fmla="*/ 4738687 h 6858000"/>
              <a:gd name="connsiteX99" fmla="*/ 4693698 w 4693698"/>
              <a:gd name="connsiteY99" fmla="*/ 4806950 h 6858000"/>
              <a:gd name="connsiteX100" fmla="*/ 4690339 w 4693698"/>
              <a:gd name="connsiteY100" fmla="*/ 4875212 h 6858000"/>
              <a:gd name="connsiteX101" fmla="*/ 4681941 w 4693698"/>
              <a:gd name="connsiteY101" fmla="*/ 4935537 h 6858000"/>
              <a:gd name="connsiteX102" fmla="*/ 4670184 w 4693698"/>
              <a:gd name="connsiteY102" fmla="*/ 4987925 h 6858000"/>
              <a:gd name="connsiteX103" fmla="*/ 4655067 w 4693698"/>
              <a:gd name="connsiteY103" fmla="*/ 5033962 h 6858000"/>
              <a:gd name="connsiteX104" fmla="*/ 4638271 w 4693698"/>
              <a:gd name="connsiteY104" fmla="*/ 5075237 h 6858000"/>
              <a:gd name="connsiteX105" fmla="*/ 4618116 w 4693698"/>
              <a:gd name="connsiteY105" fmla="*/ 5114925 h 6858000"/>
              <a:gd name="connsiteX106" fmla="*/ 4597961 w 4693698"/>
              <a:gd name="connsiteY106" fmla="*/ 5149850 h 6858000"/>
              <a:gd name="connsiteX107" fmla="*/ 4577806 w 4693698"/>
              <a:gd name="connsiteY107" fmla="*/ 5186362 h 6858000"/>
              <a:gd name="connsiteX108" fmla="*/ 4559330 w 4693698"/>
              <a:gd name="connsiteY108" fmla="*/ 5226050 h 6858000"/>
              <a:gd name="connsiteX109" fmla="*/ 4540854 w 4693698"/>
              <a:gd name="connsiteY109" fmla="*/ 5268912 h 6858000"/>
              <a:gd name="connsiteX110" fmla="*/ 4525739 w 4693698"/>
              <a:gd name="connsiteY110" fmla="*/ 5313362 h 6858000"/>
              <a:gd name="connsiteX111" fmla="*/ 4515661 w 4693698"/>
              <a:gd name="connsiteY111" fmla="*/ 5365750 h 6858000"/>
              <a:gd name="connsiteX112" fmla="*/ 4505583 w 4693698"/>
              <a:gd name="connsiteY112" fmla="*/ 5426075 h 6858000"/>
              <a:gd name="connsiteX113" fmla="*/ 4503903 w 4693698"/>
              <a:gd name="connsiteY113" fmla="*/ 5494337 h 6858000"/>
              <a:gd name="connsiteX114" fmla="*/ 4505583 w 4693698"/>
              <a:gd name="connsiteY114" fmla="*/ 5562600 h 6858000"/>
              <a:gd name="connsiteX115" fmla="*/ 4515661 w 4693698"/>
              <a:gd name="connsiteY115" fmla="*/ 5622925 h 6858000"/>
              <a:gd name="connsiteX116" fmla="*/ 4525739 w 4693698"/>
              <a:gd name="connsiteY116" fmla="*/ 5675312 h 6858000"/>
              <a:gd name="connsiteX117" fmla="*/ 4540854 w 4693698"/>
              <a:gd name="connsiteY117" fmla="*/ 5721350 h 6858000"/>
              <a:gd name="connsiteX118" fmla="*/ 4559330 w 4693698"/>
              <a:gd name="connsiteY118" fmla="*/ 5762625 h 6858000"/>
              <a:gd name="connsiteX119" fmla="*/ 4577806 w 4693698"/>
              <a:gd name="connsiteY119" fmla="*/ 5802312 h 6858000"/>
              <a:gd name="connsiteX120" fmla="*/ 4597961 w 4693698"/>
              <a:gd name="connsiteY120" fmla="*/ 5840412 h 6858000"/>
              <a:gd name="connsiteX121" fmla="*/ 4618116 w 4693698"/>
              <a:gd name="connsiteY121" fmla="*/ 5876925 h 6858000"/>
              <a:gd name="connsiteX122" fmla="*/ 4638271 w 4693698"/>
              <a:gd name="connsiteY122" fmla="*/ 5915025 h 6858000"/>
              <a:gd name="connsiteX123" fmla="*/ 4655067 w 4693698"/>
              <a:gd name="connsiteY123" fmla="*/ 5956300 h 6858000"/>
              <a:gd name="connsiteX124" fmla="*/ 4670184 w 4693698"/>
              <a:gd name="connsiteY124" fmla="*/ 6003925 h 6858000"/>
              <a:gd name="connsiteX125" fmla="*/ 4681941 w 4693698"/>
              <a:gd name="connsiteY125" fmla="*/ 6056312 h 6858000"/>
              <a:gd name="connsiteX126" fmla="*/ 4690339 w 4693698"/>
              <a:gd name="connsiteY126" fmla="*/ 6113462 h 6858000"/>
              <a:gd name="connsiteX127" fmla="*/ 4693698 w 4693698"/>
              <a:gd name="connsiteY127" fmla="*/ 6183312 h 6858000"/>
              <a:gd name="connsiteX128" fmla="*/ 4690339 w 4693698"/>
              <a:gd name="connsiteY128" fmla="*/ 6251575 h 6858000"/>
              <a:gd name="connsiteX129" fmla="*/ 4681941 w 4693698"/>
              <a:gd name="connsiteY129" fmla="*/ 6311900 h 6858000"/>
              <a:gd name="connsiteX130" fmla="*/ 4670184 w 4693698"/>
              <a:gd name="connsiteY130" fmla="*/ 6361112 h 6858000"/>
              <a:gd name="connsiteX131" fmla="*/ 4655067 w 4693698"/>
              <a:gd name="connsiteY131" fmla="*/ 6407150 h 6858000"/>
              <a:gd name="connsiteX132" fmla="*/ 4638271 w 4693698"/>
              <a:gd name="connsiteY132" fmla="*/ 6448425 h 6858000"/>
              <a:gd name="connsiteX133" fmla="*/ 4619796 w 4693698"/>
              <a:gd name="connsiteY133" fmla="*/ 6488112 h 6858000"/>
              <a:gd name="connsiteX134" fmla="*/ 4601320 w 4693698"/>
              <a:gd name="connsiteY134" fmla="*/ 6523037 h 6858000"/>
              <a:gd name="connsiteX135" fmla="*/ 4581165 w 4693698"/>
              <a:gd name="connsiteY135" fmla="*/ 6561137 h 6858000"/>
              <a:gd name="connsiteX136" fmla="*/ 4561010 w 4693698"/>
              <a:gd name="connsiteY136" fmla="*/ 6597650 h 6858000"/>
              <a:gd name="connsiteX137" fmla="*/ 4544214 w 4693698"/>
              <a:gd name="connsiteY137" fmla="*/ 6640512 h 6858000"/>
              <a:gd name="connsiteX138" fmla="*/ 4527418 w 4693698"/>
              <a:gd name="connsiteY138" fmla="*/ 6683375 h 6858000"/>
              <a:gd name="connsiteX139" fmla="*/ 4517340 w 4693698"/>
              <a:gd name="connsiteY139" fmla="*/ 6735762 h 6858000"/>
              <a:gd name="connsiteX140" fmla="*/ 4508943 w 4693698"/>
              <a:gd name="connsiteY140" fmla="*/ 6791325 h 6858000"/>
              <a:gd name="connsiteX141" fmla="*/ 4503903 w 4693698"/>
              <a:gd name="connsiteY141" fmla="*/ 6858000 h 6858000"/>
              <a:gd name="connsiteX142" fmla="*/ 1582057 w 4693698"/>
              <a:gd name="connsiteY142" fmla="*/ 6858000 h 6858000"/>
              <a:gd name="connsiteX143" fmla="*/ 420914 w 4693698"/>
              <a:gd name="connsiteY143" fmla="*/ 6858000 h 6858000"/>
              <a:gd name="connsiteX144" fmla="*/ 0 w 4693698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693698" h="6858000">
                <a:moveTo>
                  <a:pt x="0" y="0"/>
                </a:moveTo>
                <a:lnTo>
                  <a:pt x="420914" y="0"/>
                </a:lnTo>
                <a:lnTo>
                  <a:pt x="1582057" y="0"/>
                </a:lnTo>
                <a:lnTo>
                  <a:pt x="4503903" y="0"/>
                </a:lnTo>
                <a:lnTo>
                  <a:pt x="4508943" y="66675"/>
                </a:lnTo>
                <a:lnTo>
                  <a:pt x="4517340" y="122237"/>
                </a:lnTo>
                <a:lnTo>
                  <a:pt x="4527418" y="174625"/>
                </a:lnTo>
                <a:lnTo>
                  <a:pt x="4544214" y="217487"/>
                </a:lnTo>
                <a:lnTo>
                  <a:pt x="4561010" y="260350"/>
                </a:lnTo>
                <a:lnTo>
                  <a:pt x="4581165" y="296862"/>
                </a:lnTo>
                <a:lnTo>
                  <a:pt x="4601320" y="334962"/>
                </a:lnTo>
                <a:lnTo>
                  <a:pt x="4619796" y="369887"/>
                </a:lnTo>
                <a:lnTo>
                  <a:pt x="4638271" y="409575"/>
                </a:lnTo>
                <a:lnTo>
                  <a:pt x="4655067" y="450850"/>
                </a:lnTo>
                <a:lnTo>
                  <a:pt x="4670184" y="496887"/>
                </a:lnTo>
                <a:lnTo>
                  <a:pt x="4681941" y="546100"/>
                </a:lnTo>
                <a:lnTo>
                  <a:pt x="4690339" y="606425"/>
                </a:lnTo>
                <a:lnTo>
                  <a:pt x="4693698" y="673100"/>
                </a:lnTo>
                <a:lnTo>
                  <a:pt x="4690339" y="744537"/>
                </a:lnTo>
                <a:lnTo>
                  <a:pt x="4681941" y="801687"/>
                </a:lnTo>
                <a:lnTo>
                  <a:pt x="4670184" y="854075"/>
                </a:lnTo>
                <a:lnTo>
                  <a:pt x="4655067" y="901700"/>
                </a:lnTo>
                <a:lnTo>
                  <a:pt x="4638271" y="942975"/>
                </a:lnTo>
                <a:lnTo>
                  <a:pt x="4618116" y="981075"/>
                </a:lnTo>
                <a:lnTo>
                  <a:pt x="4597961" y="1017587"/>
                </a:lnTo>
                <a:lnTo>
                  <a:pt x="4577806" y="1055687"/>
                </a:lnTo>
                <a:lnTo>
                  <a:pt x="4559330" y="1095375"/>
                </a:lnTo>
                <a:lnTo>
                  <a:pt x="4540854" y="1136650"/>
                </a:lnTo>
                <a:lnTo>
                  <a:pt x="4525739" y="1182687"/>
                </a:lnTo>
                <a:lnTo>
                  <a:pt x="4515661" y="1235075"/>
                </a:lnTo>
                <a:lnTo>
                  <a:pt x="4505583" y="1295400"/>
                </a:lnTo>
                <a:lnTo>
                  <a:pt x="4503903" y="1363662"/>
                </a:lnTo>
                <a:lnTo>
                  <a:pt x="4505583" y="1431925"/>
                </a:lnTo>
                <a:lnTo>
                  <a:pt x="4515661" y="1492250"/>
                </a:lnTo>
                <a:lnTo>
                  <a:pt x="4525739" y="1544637"/>
                </a:lnTo>
                <a:lnTo>
                  <a:pt x="4540854" y="1589087"/>
                </a:lnTo>
                <a:lnTo>
                  <a:pt x="4559330" y="1631950"/>
                </a:lnTo>
                <a:lnTo>
                  <a:pt x="4577806" y="1671637"/>
                </a:lnTo>
                <a:lnTo>
                  <a:pt x="4597961" y="1708150"/>
                </a:lnTo>
                <a:lnTo>
                  <a:pt x="4618116" y="1743075"/>
                </a:lnTo>
                <a:lnTo>
                  <a:pt x="4638271" y="1782762"/>
                </a:lnTo>
                <a:lnTo>
                  <a:pt x="4655067" y="1824037"/>
                </a:lnTo>
                <a:lnTo>
                  <a:pt x="4670184" y="1870075"/>
                </a:lnTo>
                <a:lnTo>
                  <a:pt x="4681941" y="1922462"/>
                </a:lnTo>
                <a:lnTo>
                  <a:pt x="4690339" y="1982787"/>
                </a:lnTo>
                <a:lnTo>
                  <a:pt x="4693698" y="2051050"/>
                </a:lnTo>
                <a:lnTo>
                  <a:pt x="4690339" y="2119312"/>
                </a:lnTo>
                <a:lnTo>
                  <a:pt x="4681941" y="2179637"/>
                </a:lnTo>
                <a:lnTo>
                  <a:pt x="4670184" y="2232025"/>
                </a:lnTo>
                <a:lnTo>
                  <a:pt x="4655067" y="2278062"/>
                </a:lnTo>
                <a:lnTo>
                  <a:pt x="4638271" y="2319337"/>
                </a:lnTo>
                <a:lnTo>
                  <a:pt x="4618116" y="2359025"/>
                </a:lnTo>
                <a:lnTo>
                  <a:pt x="4597961" y="2395537"/>
                </a:lnTo>
                <a:lnTo>
                  <a:pt x="4577806" y="2433637"/>
                </a:lnTo>
                <a:lnTo>
                  <a:pt x="4559330" y="2471737"/>
                </a:lnTo>
                <a:lnTo>
                  <a:pt x="4540854" y="2513012"/>
                </a:lnTo>
                <a:lnTo>
                  <a:pt x="4525739" y="2560637"/>
                </a:lnTo>
                <a:lnTo>
                  <a:pt x="4515661" y="2613025"/>
                </a:lnTo>
                <a:lnTo>
                  <a:pt x="4505583" y="2671762"/>
                </a:lnTo>
                <a:lnTo>
                  <a:pt x="4503903" y="2741612"/>
                </a:lnTo>
                <a:lnTo>
                  <a:pt x="4505583" y="2809875"/>
                </a:lnTo>
                <a:lnTo>
                  <a:pt x="4515661" y="2868612"/>
                </a:lnTo>
                <a:lnTo>
                  <a:pt x="4525739" y="2922587"/>
                </a:lnTo>
                <a:lnTo>
                  <a:pt x="4540854" y="2967037"/>
                </a:lnTo>
                <a:lnTo>
                  <a:pt x="4559330" y="3009900"/>
                </a:lnTo>
                <a:lnTo>
                  <a:pt x="4577806" y="3046412"/>
                </a:lnTo>
                <a:lnTo>
                  <a:pt x="4597961" y="3084512"/>
                </a:lnTo>
                <a:lnTo>
                  <a:pt x="4618116" y="3121025"/>
                </a:lnTo>
                <a:lnTo>
                  <a:pt x="4638271" y="3160712"/>
                </a:lnTo>
                <a:lnTo>
                  <a:pt x="4655067" y="3201987"/>
                </a:lnTo>
                <a:lnTo>
                  <a:pt x="4670184" y="3248025"/>
                </a:lnTo>
                <a:lnTo>
                  <a:pt x="4681941" y="3300412"/>
                </a:lnTo>
                <a:lnTo>
                  <a:pt x="4690339" y="3360737"/>
                </a:lnTo>
                <a:lnTo>
                  <a:pt x="4693698" y="3427412"/>
                </a:lnTo>
                <a:lnTo>
                  <a:pt x="4690339" y="3497262"/>
                </a:lnTo>
                <a:lnTo>
                  <a:pt x="4681941" y="3557587"/>
                </a:lnTo>
                <a:lnTo>
                  <a:pt x="4670184" y="3609975"/>
                </a:lnTo>
                <a:lnTo>
                  <a:pt x="4655067" y="3656012"/>
                </a:lnTo>
                <a:lnTo>
                  <a:pt x="4638271" y="3697287"/>
                </a:lnTo>
                <a:lnTo>
                  <a:pt x="4618116" y="3736975"/>
                </a:lnTo>
                <a:lnTo>
                  <a:pt x="4577806" y="3811587"/>
                </a:lnTo>
                <a:lnTo>
                  <a:pt x="4559330" y="3848100"/>
                </a:lnTo>
                <a:lnTo>
                  <a:pt x="4540854" y="3890962"/>
                </a:lnTo>
                <a:lnTo>
                  <a:pt x="4525739" y="3935412"/>
                </a:lnTo>
                <a:lnTo>
                  <a:pt x="4515661" y="3987800"/>
                </a:lnTo>
                <a:lnTo>
                  <a:pt x="4505583" y="4048125"/>
                </a:lnTo>
                <a:lnTo>
                  <a:pt x="4503903" y="4116387"/>
                </a:lnTo>
                <a:lnTo>
                  <a:pt x="4505583" y="4186237"/>
                </a:lnTo>
                <a:lnTo>
                  <a:pt x="4515661" y="4244975"/>
                </a:lnTo>
                <a:lnTo>
                  <a:pt x="4525739" y="4297362"/>
                </a:lnTo>
                <a:lnTo>
                  <a:pt x="4540854" y="4343400"/>
                </a:lnTo>
                <a:lnTo>
                  <a:pt x="4559330" y="4386262"/>
                </a:lnTo>
                <a:lnTo>
                  <a:pt x="4577806" y="4424362"/>
                </a:lnTo>
                <a:lnTo>
                  <a:pt x="4618116" y="4498975"/>
                </a:lnTo>
                <a:lnTo>
                  <a:pt x="4638271" y="4537075"/>
                </a:lnTo>
                <a:lnTo>
                  <a:pt x="4655067" y="4579937"/>
                </a:lnTo>
                <a:lnTo>
                  <a:pt x="4670184" y="4625975"/>
                </a:lnTo>
                <a:lnTo>
                  <a:pt x="4681941" y="4678362"/>
                </a:lnTo>
                <a:lnTo>
                  <a:pt x="4690339" y="4738687"/>
                </a:lnTo>
                <a:lnTo>
                  <a:pt x="4693698" y="4806950"/>
                </a:lnTo>
                <a:lnTo>
                  <a:pt x="4690339" y="4875212"/>
                </a:lnTo>
                <a:lnTo>
                  <a:pt x="4681941" y="4935537"/>
                </a:lnTo>
                <a:lnTo>
                  <a:pt x="4670184" y="4987925"/>
                </a:lnTo>
                <a:lnTo>
                  <a:pt x="4655067" y="5033962"/>
                </a:lnTo>
                <a:lnTo>
                  <a:pt x="4638271" y="5075237"/>
                </a:lnTo>
                <a:lnTo>
                  <a:pt x="4618116" y="5114925"/>
                </a:lnTo>
                <a:lnTo>
                  <a:pt x="4597961" y="5149850"/>
                </a:lnTo>
                <a:lnTo>
                  <a:pt x="4577806" y="5186362"/>
                </a:lnTo>
                <a:lnTo>
                  <a:pt x="4559330" y="5226050"/>
                </a:lnTo>
                <a:lnTo>
                  <a:pt x="4540854" y="5268912"/>
                </a:lnTo>
                <a:lnTo>
                  <a:pt x="4525739" y="5313362"/>
                </a:lnTo>
                <a:lnTo>
                  <a:pt x="4515661" y="5365750"/>
                </a:lnTo>
                <a:lnTo>
                  <a:pt x="4505583" y="5426075"/>
                </a:lnTo>
                <a:lnTo>
                  <a:pt x="4503903" y="5494337"/>
                </a:lnTo>
                <a:lnTo>
                  <a:pt x="4505583" y="5562600"/>
                </a:lnTo>
                <a:lnTo>
                  <a:pt x="4515661" y="5622925"/>
                </a:lnTo>
                <a:lnTo>
                  <a:pt x="4525739" y="5675312"/>
                </a:lnTo>
                <a:lnTo>
                  <a:pt x="4540854" y="5721350"/>
                </a:lnTo>
                <a:lnTo>
                  <a:pt x="4559330" y="5762625"/>
                </a:lnTo>
                <a:lnTo>
                  <a:pt x="4577806" y="5802312"/>
                </a:lnTo>
                <a:lnTo>
                  <a:pt x="4597961" y="5840412"/>
                </a:lnTo>
                <a:lnTo>
                  <a:pt x="4618116" y="5876925"/>
                </a:lnTo>
                <a:lnTo>
                  <a:pt x="4638271" y="5915025"/>
                </a:lnTo>
                <a:lnTo>
                  <a:pt x="4655067" y="5956300"/>
                </a:lnTo>
                <a:lnTo>
                  <a:pt x="4670184" y="6003925"/>
                </a:lnTo>
                <a:lnTo>
                  <a:pt x="4681941" y="6056312"/>
                </a:lnTo>
                <a:lnTo>
                  <a:pt x="4690339" y="6113462"/>
                </a:lnTo>
                <a:lnTo>
                  <a:pt x="4693698" y="6183312"/>
                </a:lnTo>
                <a:lnTo>
                  <a:pt x="4690339" y="6251575"/>
                </a:lnTo>
                <a:lnTo>
                  <a:pt x="4681941" y="6311900"/>
                </a:lnTo>
                <a:lnTo>
                  <a:pt x="4670184" y="6361112"/>
                </a:lnTo>
                <a:lnTo>
                  <a:pt x="4655067" y="6407150"/>
                </a:lnTo>
                <a:lnTo>
                  <a:pt x="4638271" y="6448425"/>
                </a:lnTo>
                <a:lnTo>
                  <a:pt x="4619796" y="6488112"/>
                </a:lnTo>
                <a:lnTo>
                  <a:pt x="4601320" y="6523037"/>
                </a:lnTo>
                <a:lnTo>
                  <a:pt x="4581165" y="6561137"/>
                </a:lnTo>
                <a:lnTo>
                  <a:pt x="4561010" y="6597650"/>
                </a:lnTo>
                <a:lnTo>
                  <a:pt x="4544214" y="6640512"/>
                </a:lnTo>
                <a:lnTo>
                  <a:pt x="4527418" y="6683375"/>
                </a:lnTo>
                <a:lnTo>
                  <a:pt x="4517340" y="6735762"/>
                </a:lnTo>
                <a:lnTo>
                  <a:pt x="4508943" y="6791325"/>
                </a:lnTo>
                <a:lnTo>
                  <a:pt x="4503903" y="6858000"/>
                </a:lnTo>
                <a:lnTo>
                  <a:pt x="1582057" y="6858000"/>
                </a:lnTo>
                <a:lnTo>
                  <a:pt x="42091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4B9FAFB2-BEB5-4848-8018-BCAD99E2E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838076" cy="6858000"/>
          </a:xfrm>
          <a:custGeom>
            <a:avLst/>
            <a:gdLst>
              <a:gd name="connsiteX0" fmla="*/ 4838076 w 4838076"/>
              <a:gd name="connsiteY0" fmla="*/ 0 h 6858000"/>
              <a:gd name="connsiteX1" fmla="*/ 4417162 w 4838076"/>
              <a:gd name="connsiteY1" fmla="*/ 0 h 6858000"/>
              <a:gd name="connsiteX2" fmla="*/ 3459219 w 4838076"/>
              <a:gd name="connsiteY2" fmla="*/ 0 h 6858000"/>
              <a:gd name="connsiteX3" fmla="*/ 334174 w 4838076"/>
              <a:gd name="connsiteY3" fmla="*/ 0 h 6858000"/>
              <a:gd name="connsiteX4" fmla="*/ 334173 w 4838076"/>
              <a:gd name="connsiteY4" fmla="*/ 0 h 6858000"/>
              <a:gd name="connsiteX5" fmla="*/ 189795 w 4838076"/>
              <a:gd name="connsiteY5" fmla="*/ 0 h 6858000"/>
              <a:gd name="connsiteX6" fmla="*/ 184756 w 4838076"/>
              <a:gd name="connsiteY6" fmla="*/ 66675 h 6858000"/>
              <a:gd name="connsiteX7" fmla="*/ 176358 w 4838076"/>
              <a:gd name="connsiteY7" fmla="*/ 122237 h 6858000"/>
              <a:gd name="connsiteX8" fmla="*/ 166281 w 4838076"/>
              <a:gd name="connsiteY8" fmla="*/ 174625 h 6858000"/>
              <a:gd name="connsiteX9" fmla="*/ 149485 w 4838076"/>
              <a:gd name="connsiteY9" fmla="*/ 217487 h 6858000"/>
              <a:gd name="connsiteX10" fmla="*/ 132689 w 4838076"/>
              <a:gd name="connsiteY10" fmla="*/ 260350 h 6858000"/>
              <a:gd name="connsiteX11" fmla="*/ 112534 w 4838076"/>
              <a:gd name="connsiteY11" fmla="*/ 296862 h 6858000"/>
              <a:gd name="connsiteX12" fmla="*/ 92379 w 4838076"/>
              <a:gd name="connsiteY12" fmla="*/ 334962 h 6858000"/>
              <a:gd name="connsiteX13" fmla="*/ 73903 w 4838076"/>
              <a:gd name="connsiteY13" fmla="*/ 369887 h 6858000"/>
              <a:gd name="connsiteX14" fmla="*/ 55427 w 4838076"/>
              <a:gd name="connsiteY14" fmla="*/ 409575 h 6858000"/>
              <a:gd name="connsiteX15" fmla="*/ 38632 w 4838076"/>
              <a:gd name="connsiteY15" fmla="*/ 450850 h 6858000"/>
              <a:gd name="connsiteX16" fmla="*/ 23515 w 4838076"/>
              <a:gd name="connsiteY16" fmla="*/ 496887 h 6858000"/>
              <a:gd name="connsiteX17" fmla="*/ 11758 w 4838076"/>
              <a:gd name="connsiteY17" fmla="*/ 546100 h 6858000"/>
              <a:gd name="connsiteX18" fmla="*/ 3359 w 4838076"/>
              <a:gd name="connsiteY18" fmla="*/ 606425 h 6858000"/>
              <a:gd name="connsiteX19" fmla="*/ 0 w 4838076"/>
              <a:gd name="connsiteY19" fmla="*/ 673100 h 6858000"/>
              <a:gd name="connsiteX20" fmla="*/ 3359 w 4838076"/>
              <a:gd name="connsiteY20" fmla="*/ 744537 h 6858000"/>
              <a:gd name="connsiteX21" fmla="*/ 11758 w 4838076"/>
              <a:gd name="connsiteY21" fmla="*/ 801687 h 6858000"/>
              <a:gd name="connsiteX22" fmla="*/ 23515 w 4838076"/>
              <a:gd name="connsiteY22" fmla="*/ 854075 h 6858000"/>
              <a:gd name="connsiteX23" fmla="*/ 38632 w 4838076"/>
              <a:gd name="connsiteY23" fmla="*/ 901700 h 6858000"/>
              <a:gd name="connsiteX24" fmla="*/ 55427 w 4838076"/>
              <a:gd name="connsiteY24" fmla="*/ 942975 h 6858000"/>
              <a:gd name="connsiteX25" fmla="*/ 75583 w 4838076"/>
              <a:gd name="connsiteY25" fmla="*/ 981075 h 6858000"/>
              <a:gd name="connsiteX26" fmla="*/ 95738 w 4838076"/>
              <a:gd name="connsiteY26" fmla="*/ 1017587 h 6858000"/>
              <a:gd name="connsiteX27" fmla="*/ 115893 w 4838076"/>
              <a:gd name="connsiteY27" fmla="*/ 1055687 h 6858000"/>
              <a:gd name="connsiteX28" fmla="*/ 134368 w 4838076"/>
              <a:gd name="connsiteY28" fmla="*/ 1095375 h 6858000"/>
              <a:gd name="connsiteX29" fmla="*/ 152844 w 4838076"/>
              <a:gd name="connsiteY29" fmla="*/ 1136650 h 6858000"/>
              <a:gd name="connsiteX30" fmla="*/ 167960 w 4838076"/>
              <a:gd name="connsiteY30" fmla="*/ 1182687 h 6858000"/>
              <a:gd name="connsiteX31" fmla="*/ 178038 w 4838076"/>
              <a:gd name="connsiteY31" fmla="*/ 1235075 h 6858000"/>
              <a:gd name="connsiteX32" fmla="*/ 188115 w 4838076"/>
              <a:gd name="connsiteY32" fmla="*/ 1295400 h 6858000"/>
              <a:gd name="connsiteX33" fmla="*/ 189795 w 4838076"/>
              <a:gd name="connsiteY33" fmla="*/ 1363662 h 6858000"/>
              <a:gd name="connsiteX34" fmla="*/ 188115 w 4838076"/>
              <a:gd name="connsiteY34" fmla="*/ 1431925 h 6858000"/>
              <a:gd name="connsiteX35" fmla="*/ 178038 w 4838076"/>
              <a:gd name="connsiteY35" fmla="*/ 1492250 h 6858000"/>
              <a:gd name="connsiteX36" fmla="*/ 167960 w 4838076"/>
              <a:gd name="connsiteY36" fmla="*/ 1544637 h 6858000"/>
              <a:gd name="connsiteX37" fmla="*/ 152844 w 4838076"/>
              <a:gd name="connsiteY37" fmla="*/ 1589087 h 6858000"/>
              <a:gd name="connsiteX38" fmla="*/ 134368 w 4838076"/>
              <a:gd name="connsiteY38" fmla="*/ 1631950 h 6858000"/>
              <a:gd name="connsiteX39" fmla="*/ 115893 w 4838076"/>
              <a:gd name="connsiteY39" fmla="*/ 1671637 h 6858000"/>
              <a:gd name="connsiteX40" fmla="*/ 95738 w 4838076"/>
              <a:gd name="connsiteY40" fmla="*/ 1708150 h 6858000"/>
              <a:gd name="connsiteX41" fmla="*/ 75583 w 4838076"/>
              <a:gd name="connsiteY41" fmla="*/ 1743075 h 6858000"/>
              <a:gd name="connsiteX42" fmla="*/ 55427 w 4838076"/>
              <a:gd name="connsiteY42" fmla="*/ 1782762 h 6858000"/>
              <a:gd name="connsiteX43" fmla="*/ 38632 w 4838076"/>
              <a:gd name="connsiteY43" fmla="*/ 1824037 h 6858000"/>
              <a:gd name="connsiteX44" fmla="*/ 23515 w 4838076"/>
              <a:gd name="connsiteY44" fmla="*/ 1870075 h 6858000"/>
              <a:gd name="connsiteX45" fmla="*/ 11758 w 4838076"/>
              <a:gd name="connsiteY45" fmla="*/ 1922462 h 6858000"/>
              <a:gd name="connsiteX46" fmla="*/ 3359 w 4838076"/>
              <a:gd name="connsiteY46" fmla="*/ 1982787 h 6858000"/>
              <a:gd name="connsiteX47" fmla="*/ 0 w 4838076"/>
              <a:gd name="connsiteY47" fmla="*/ 2051050 h 6858000"/>
              <a:gd name="connsiteX48" fmla="*/ 3359 w 4838076"/>
              <a:gd name="connsiteY48" fmla="*/ 2119312 h 6858000"/>
              <a:gd name="connsiteX49" fmla="*/ 11758 w 4838076"/>
              <a:gd name="connsiteY49" fmla="*/ 2179637 h 6858000"/>
              <a:gd name="connsiteX50" fmla="*/ 23515 w 4838076"/>
              <a:gd name="connsiteY50" fmla="*/ 2232025 h 6858000"/>
              <a:gd name="connsiteX51" fmla="*/ 38632 w 4838076"/>
              <a:gd name="connsiteY51" fmla="*/ 2278062 h 6858000"/>
              <a:gd name="connsiteX52" fmla="*/ 55427 w 4838076"/>
              <a:gd name="connsiteY52" fmla="*/ 2319337 h 6858000"/>
              <a:gd name="connsiteX53" fmla="*/ 75583 w 4838076"/>
              <a:gd name="connsiteY53" fmla="*/ 2359025 h 6858000"/>
              <a:gd name="connsiteX54" fmla="*/ 95738 w 4838076"/>
              <a:gd name="connsiteY54" fmla="*/ 2395537 h 6858000"/>
              <a:gd name="connsiteX55" fmla="*/ 115893 w 4838076"/>
              <a:gd name="connsiteY55" fmla="*/ 2433637 h 6858000"/>
              <a:gd name="connsiteX56" fmla="*/ 134368 w 4838076"/>
              <a:gd name="connsiteY56" fmla="*/ 2471737 h 6858000"/>
              <a:gd name="connsiteX57" fmla="*/ 152844 w 4838076"/>
              <a:gd name="connsiteY57" fmla="*/ 2513012 h 6858000"/>
              <a:gd name="connsiteX58" fmla="*/ 167960 w 4838076"/>
              <a:gd name="connsiteY58" fmla="*/ 2560637 h 6858000"/>
              <a:gd name="connsiteX59" fmla="*/ 178038 w 4838076"/>
              <a:gd name="connsiteY59" fmla="*/ 2613025 h 6858000"/>
              <a:gd name="connsiteX60" fmla="*/ 188115 w 4838076"/>
              <a:gd name="connsiteY60" fmla="*/ 2671762 h 6858000"/>
              <a:gd name="connsiteX61" fmla="*/ 189795 w 4838076"/>
              <a:gd name="connsiteY61" fmla="*/ 2741612 h 6858000"/>
              <a:gd name="connsiteX62" fmla="*/ 188115 w 4838076"/>
              <a:gd name="connsiteY62" fmla="*/ 2809875 h 6858000"/>
              <a:gd name="connsiteX63" fmla="*/ 178038 w 4838076"/>
              <a:gd name="connsiteY63" fmla="*/ 2868612 h 6858000"/>
              <a:gd name="connsiteX64" fmla="*/ 167960 w 4838076"/>
              <a:gd name="connsiteY64" fmla="*/ 2922587 h 6858000"/>
              <a:gd name="connsiteX65" fmla="*/ 152844 w 4838076"/>
              <a:gd name="connsiteY65" fmla="*/ 2967037 h 6858000"/>
              <a:gd name="connsiteX66" fmla="*/ 134368 w 4838076"/>
              <a:gd name="connsiteY66" fmla="*/ 3009900 h 6858000"/>
              <a:gd name="connsiteX67" fmla="*/ 115893 w 4838076"/>
              <a:gd name="connsiteY67" fmla="*/ 3046412 h 6858000"/>
              <a:gd name="connsiteX68" fmla="*/ 95738 w 4838076"/>
              <a:gd name="connsiteY68" fmla="*/ 3084512 h 6858000"/>
              <a:gd name="connsiteX69" fmla="*/ 75583 w 4838076"/>
              <a:gd name="connsiteY69" fmla="*/ 3121025 h 6858000"/>
              <a:gd name="connsiteX70" fmla="*/ 55427 w 4838076"/>
              <a:gd name="connsiteY70" fmla="*/ 3160712 h 6858000"/>
              <a:gd name="connsiteX71" fmla="*/ 38632 w 4838076"/>
              <a:gd name="connsiteY71" fmla="*/ 3201987 h 6858000"/>
              <a:gd name="connsiteX72" fmla="*/ 23515 w 4838076"/>
              <a:gd name="connsiteY72" fmla="*/ 3248025 h 6858000"/>
              <a:gd name="connsiteX73" fmla="*/ 11758 w 4838076"/>
              <a:gd name="connsiteY73" fmla="*/ 3300412 h 6858000"/>
              <a:gd name="connsiteX74" fmla="*/ 3359 w 4838076"/>
              <a:gd name="connsiteY74" fmla="*/ 3360737 h 6858000"/>
              <a:gd name="connsiteX75" fmla="*/ 0 w 4838076"/>
              <a:gd name="connsiteY75" fmla="*/ 3427412 h 6858000"/>
              <a:gd name="connsiteX76" fmla="*/ 3359 w 4838076"/>
              <a:gd name="connsiteY76" fmla="*/ 3497262 h 6858000"/>
              <a:gd name="connsiteX77" fmla="*/ 11758 w 4838076"/>
              <a:gd name="connsiteY77" fmla="*/ 3557587 h 6858000"/>
              <a:gd name="connsiteX78" fmla="*/ 23515 w 4838076"/>
              <a:gd name="connsiteY78" fmla="*/ 3609975 h 6858000"/>
              <a:gd name="connsiteX79" fmla="*/ 38632 w 4838076"/>
              <a:gd name="connsiteY79" fmla="*/ 3656012 h 6858000"/>
              <a:gd name="connsiteX80" fmla="*/ 55427 w 4838076"/>
              <a:gd name="connsiteY80" fmla="*/ 3697287 h 6858000"/>
              <a:gd name="connsiteX81" fmla="*/ 75583 w 4838076"/>
              <a:gd name="connsiteY81" fmla="*/ 3736975 h 6858000"/>
              <a:gd name="connsiteX82" fmla="*/ 115893 w 4838076"/>
              <a:gd name="connsiteY82" fmla="*/ 3811587 h 6858000"/>
              <a:gd name="connsiteX83" fmla="*/ 134368 w 4838076"/>
              <a:gd name="connsiteY83" fmla="*/ 3848100 h 6858000"/>
              <a:gd name="connsiteX84" fmla="*/ 152844 w 4838076"/>
              <a:gd name="connsiteY84" fmla="*/ 3890962 h 6858000"/>
              <a:gd name="connsiteX85" fmla="*/ 167960 w 4838076"/>
              <a:gd name="connsiteY85" fmla="*/ 3935412 h 6858000"/>
              <a:gd name="connsiteX86" fmla="*/ 178038 w 4838076"/>
              <a:gd name="connsiteY86" fmla="*/ 3987800 h 6858000"/>
              <a:gd name="connsiteX87" fmla="*/ 188115 w 4838076"/>
              <a:gd name="connsiteY87" fmla="*/ 4048125 h 6858000"/>
              <a:gd name="connsiteX88" fmla="*/ 189795 w 4838076"/>
              <a:gd name="connsiteY88" fmla="*/ 4116387 h 6858000"/>
              <a:gd name="connsiteX89" fmla="*/ 188115 w 4838076"/>
              <a:gd name="connsiteY89" fmla="*/ 4186237 h 6858000"/>
              <a:gd name="connsiteX90" fmla="*/ 178038 w 4838076"/>
              <a:gd name="connsiteY90" fmla="*/ 4244975 h 6858000"/>
              <a:gd name="connsiteX91" fmla="*/ 167960 w 4838076"/>
              <a:gd name="connsiteY91" fmla="*/ 4297362 h 6858000"/>
              <a:gd name="connsiteX92" fmla="*/ 152844 w 4838076"/>
              <a:gd name="connsiteY92" fmla="*/ 4343400 h 6858000"/>
              <a:gd name="connsiteX93" fmla="*/ 134368 w 4838076"/>
              <a:gd name="connsiteY93" fmla="*/ 4386262 h 6858000"/>
              <a:gd name="connsiteX94" fmla="*/ 115893 w 4838076"/>
              <a:gd name="connsiteY94" fmla="*/ 4424362 h 6858000"/>
              <a:gd name="connsiteX95" fmla="*/ 75583 w 4838076"/>
              <a:gd name="connsiteY95" fmla="*/ 4498975 h 6858000"/>
              <a:gd name="connsiteX96" fmla="*/ 55427 w 4838076"/>
              <a:gd name="connsiteY96" fmla="*/ 4537075 h 6858000"/>
              <a:gd name="connsiteX97" fmla="*/ 38632 w 4838076"/>
              <a:gd name="connsiteY97" fmla="*/ 4579937 h 6858000"/>
              <a:gd name="connsiteX98" fmla="*/ 23515 w 4838076"/>
              <a:gd name="connsiteY98" fmla="*/ 4625975 h 6858000"/>
              <a:gd name="connsiteX99" fmla="*/ 11758 w 4838076"/>
              <a:gd name="connsiteY99" fmla="*/ 4678362 h 6858000"/>
              <a:gd name="connsiteX100" fmla="*/ 3359 w 4838076"/>
              <a:gd name="connsiteY100" fmla="*/ 4738687 h 6858000"/>
              <a:gd name="connsiteX101" fmla="*/ 0 w 4838076"/>
              <a:gd name="connsiteY101" fmla="*/ 4806950 h 6858000"/>
              <a:gd name="connsiteX102" fmla="*/ 3359 w 4838076"/>
              <a:gd name="connsiteY102" fmla="*/ 4875212 h 6858000"/>
              <a:gd name="connsiteX103" fmla="*/ 11758 w 4838076"/>
              <a:gd name="connsiteY103" fmla="*/ 4935537 h 6858000"/>
              <a:gd name="connsiteX104" fmla="*/ 23515 w 4838076"/>
              <a:gd name="connsiteY104" fmla="*/ 4987925 h 6858000"/>
              <a:gd name="connsiteX105" fmla="*/ 38632 w 4838076"/>
              <a:gd name="connsiteY105" fmla="*/ 5033962 h 6858000"/>
              <a:gd name="connsiteX106" fmla="*/ 55427 w 4838076"/>
              <a:gd name="connsiteY106" fmla="*/ 5075237 h 6858000"/>
              <a:gd name="connsiteX107" fmla="*/ 75583 w 4838076"/>
              <a:gd name="connsiteY107" fmla="*/ 5114925 h 6858000"/>
              <a:gd name="connsiteX108" fmla="*/ 95738 w 4838076"/>
              <a:gd name="connsiteY108" fmla="*/ 5149850 h 6858000"/>
              <a:gd name="connsiteX109" fmla="*/ 115893 w 4838076"/>
              <a:gd name="connsiteY109" fmla="*/ 5186362 h 6858000"/>
              <a:gd name="connsiteX110" fmla="*/ 134368 w 4838076"/>
              <a:gd name="connsiteY110" fmla="*/ 5226050 h 6858000"/>
              <a:gd name="connsiteX111" fmla="*/ 152844 w 4838076"/>
              <a:gd name="connsiteY111" fmla="*/ 5268912 h 6858000"/>
              <a:gd name="connsiteX112" fmla="*/ 167960 w 4838076"/>
              <a:gd name="connsiteY112" fmla="*/ 5313362 h 6858000"/>
              <a:gd name="connsiteX113" fmla="*/ 178038 w 4838076"/>
              <a:gd name="connsiteY113" fmla="*/ 5365750 h 6858000"/>
              <a:gd name="connsiteX114" fmla="*/ 188115 w 4838076"/>
              <a:gd name="connsiteY114" fmla="*/ 5426075 h 6858000"/>
              <a:gd name="connsiteX115" fmla="*/ 189795 w 4838076"/>
              <a:gd name="connsiteY115" fmla="*/ 5494337 h 6858000"/>
              <a:gd name="connsiteX116" fmla="*/ 188115 w 4838076"/>
              <a:gd name="connsiteY116" fmla="*/ 5562600 h 6858000"/>
              <a:gd name="connsiteX117" fmla="*/ 178038 w 4838076"/>
              <a:gd name="connsiteY117" fmla="*/ 5622925 h 6858000"/>
              <a:gd name="connsiteX118" fmla="*/ 167960 w 4838076"/>
              <a:gd name="connsiteY118" fmla="*/ 5675312 h 6858000"/>
              <a:gd name="connsiteX119" fmla="*/ 152844 w 4838076"/>
              <a:gd name="connsiteY119" fmla="*/ 5721350 h 6858000"/>
              <a:gd name="connsiteX120" fmla="*/ 134368 w 4838076"/>
              <a:gd name="connsiteY120" fmla="*/ 5762625 h 6858000"/>
              <a:gd name="connsiteX121" fmla="*/ 115893 w 4838076"/>
              <a:gd name="connsiteY121" fmla="*/ 5802312 h 6858000"/>
              <a:gd name="connsiteX122" fmla="*/ 95738 w 4838076"/>
              <a:gd name="connsiteY122" fmla="*/ 5840412 h 6858000"/>
              <a:gd name="connsiteX123" fmla="*/ 75583 w 4838076"/>
              <a:gd name="connsiteY123" fmla="*/ 5876925 h 6858000"/>
              <a:gd name="connsiteX124" fmla="*/ 55427 w 4838076"/>
              <a:gd name="connsiteY124" fmla="*/ 5915025 h 6858000"/>
              <a:gd name="connsiteX125" fmla="*/ 38632 w 4838076"/>
              <a:gd name="connsiteY125" fmla="*/ 5956300 h 6858000"/>
              <a:gd name="connsiteX126" fmla="*/ 23515 w 4838076"/>
              <a:gd name="connsiteY126" fmla="*/ 6003925 h 6858000"/>
              <a:gd name="connsiteX127" fmla="*/ 11758 w 4838076"/>
              <a:gd name="connsiteY127" fmla="*/ 6056312 h 6858000"/>
              <a:gd name="connsiteX128" fmla="*/ 3359 w 4838076"/>
              <a:gd name="connsiteY128" fmla="*/ 6113462 h 6858000"/>
              <a:gd name="connsiteX129" fmla="*/ 0 w 4838076"/>
              <a:gd name="connsiteY129" fmla="*/ 6183312 h 6858000"/>
              <a:gd name="connsiteX130" fmla="*/ 3359 w 4838076"/>
              <a:gd name="connsiteY130" fmla="*/ 6251575 h 6858000"/>
              <a:gd name="connsiteX131" fmla="*/ 11758 w 4838076"/>
              <a:gd name="connsiteY131" fmla="*/ 6311900 h 6858000"/>
              <a:gd name="connsiteX132" fmla="*/ 23515 w 4838076"/>
              <a:gd name="connsiteY132" fmla="*/ 6361112 h 6858000"/>
              <a:gd name="connsiteX133" fmla="*/ 38632 w 4838076"/>
              <a:gd name="connsiteY133" fmla="*/ 6407150 h 6858000"/>
              <a:gd name="connsiteX134" fmla="*/ 55427 w 4838076"/>
              <a:gd name="connsiteY134" fmla="*/ 6448425 h 6858000"/>
              <a:gd name="connsiteX135" fmla="*/ 73903 w 4838076"/>
              <a:gd name="connsiteY135" fmla="*/ 6488112 h 6858000"/>
              <a:gd name="connsiteX136" fmla="*/ 92379 w 4838076"/>
              <a:gd name="connsiteY136" fmla="*/ 6523037 h 6858000"/>
              <a:gd name="connsiteX137" fmla="*/ 112534 w 4838076"/>
              <a:gd name="connsiteY137" fmla="*/ 6561137 h 6858000"/>
              <a:gd name="connsiteX138" fmla="*/ 132689 w 4838076"/>
              <a:gd name="connsiteY138" fmla="*/ 6597650 h 6858000"/>
              <a:gd name="connsiteX139" fmla="*/ 149485 w 4838076"/>
              <a:gd name="connsiteY139" fmla="*/ 6640512 h 6858000"/>
              <a:gd name="connsiteX140" fmla="*/ 166281 w 4838076"/>
              <a:gd name="connsiteY140" fmla="*/ 6683375 h 6858000"/>
              <a:gd name="connsiteX141" fmla="*/ 176358 w 4838076"/>
              <a:gd name="connsiteY141" fmla="*/ 6735762 h 6858000"/>
              <a:gd name="connsiteX142" fmla="*/ 184756 w 4838076"/>
              <a:gd name="connsiteY142" fmla="*/ 6791325 h 6858000"/>
              <a:gd name="connsiteX143" fmla="*/ 189795 w 4838076"/>
              <a:gd name="connsiteY143" fmla="*/ 6858000 h 6858000"/>
              <a:gd name="connsiteX144" fmla="*/ 334173 w 4838076"/>
              <a:gd name="connsiteY144" fmla="*/ 6858000 h 6858000"/>
              <a:gd name="connsiteX145" fmla="*/ 334174 w 4838076"/>
              <a:gd name="connsiteY145" fmla="*/ 6858000 h 6858000"/>
              <a:gd name="connsiteX146" fmla="*/ 3459219 w 4838076"/>
              <a:gd name="connsiteY146" fmla="*/ 6858000 h 6858000"/>
              <a:gd name="connsiteX147" fmla="*/ 4417162 w 4838076"/>
              <a:gd name="connsiteY147" fmla="*/ 6858000 h 6858000"/>
              <a:gd name="connsiteX148" fmla="*/ 4838076 w 4838076"/>
              <a:gd name="connsiteY14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</a:cxnLst>
            <a:rect l="l" t="t" r="r" b="b"/>
            <a:pathLst>
              <a:path w="4838076" h="6858000">
                <a:moveTo>
                  <a:pt x="4838076" y="0"/>
                </a:moveTo>
                <a:lnTo>
                  <a:pt x="4417162" y="0"/>
                </a:lnTo>
                <a:lnTo>
                  <a:pt x="3459219" y="0"/>
                </a:ln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3459219" y="6858000"/>
                </a:lnTo>
                <a:lnTo>
                  <a:pt x="4417162" y="6858000"/>
                </a:lnTo>
                <a:lnTo>
                  <a:pt x="4838076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72F177-708E-4B52-A211-43CCEE25DC90}"/>
              </a:ext>
            </a:extLst>
          </p:cNvPr>
          <p:cNvSpPr txBox="1"/>
          <p:nvPr/>
        </p:nvSpPr>
        <p:spPr>
          <a:xfrm>
            <a:off x="1309698" y="3299011"/>
            <a:ext cx="3384000" cy="384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4000" b="1" dirty="0">
                <a:solidFill>
                  <a:schemeClr val="bg1">
                    <a:alpha val="60000"/>
                  </a:schemeClr>
                </a:solidFill>
                <a:latin typeface="Calisto MT (Headings)"/>
              </a:rPr>
              <a:t>Access</a:t>
            </a:r>
            <a:endParaRPr lang="en-US" sz="4000" dirty="0">
              <a:solidFill>
                <a:schemeClr val="bg1">
                  <a:alpha val="60000"/>
                </a:schemeClr>
              </a:solidFill>
              <a:latin typeface="Calisto MT (Headings)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7D0D62B-DA7D-4371-9662-5585CDE112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7214" y="643469"/>
            <a:ext cx="4261862" cy="5571062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FFD12BD-296A-4BB5-8A3D-A8F67C093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15803" y="6375679"/>
            <a:ext cx="4450156" cy="34579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Ensure Sterilization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F51E117-F2BF-4B18-9BEE-4832BB1EB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65474" y="6375679"/>
            <a:ext cx="1059763" cy="34579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A21EE9-099A-4FC7-BC45-6D9BE555D32C}" type="slidenum">
              <a:rPr lang="en-US">
                <a:solidFill>
                  <a:schemeClr val="tx1">
                    <a:alpha val="60000"/>
                  </a:schemeClr>
                </a:solidFill>
              </a:rPr>
              <a:pPr>
                <a:spcAft>
                  <a:spcPts val="600"/>
                </a:spcAft>
              </a:pPr>
              <a:t>21</a:t>
            </a:fld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89064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0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6" descr="Circuit board background">
            <a:extLst>
              <a:ext uri="{FF2B5EF4-FFF2-40B4-BE49-F238E27FC236}">
                <a16:creationId xmlns:a16="http://schemas.microsoft.com/office/drawing/2014/main" id="{4AE4D176-B0EF-41C9-8694-0197A00A58B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b="15414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7B963E0-FC26-4FBE-9E5C-5AE3BD2DB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lvl="0" algn="ctr"/>
            <a:r>
              <a:rPr lang="en-US" sz="5400" b="1" dirty="0">
                <a:latin typeface="Calisto MT (Headings)"/>
              </a:rPr>
              <a:t>Conclusion</a:t>
            </a:r>
            <a:endParaRPr lang="en-US" sz="5400" dirty="0">
              <a:latin typeface="Calisto MT (Headings)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CD365F-B5F2-4170-9B5A-B8E740135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rPr>
              <a:t>Ensure Sterilization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432EF7-255C-45B6-8818-6C11A5FB7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29A21EE9-099A-4FC7-BC45-6D9BE555D32C}" type="slidenum">
              <a:rPr lang="en-US">
                <a:solidFill>
                  <a:srgbClr val="FFFFFF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22</a:t>
            </a:fld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7284602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Many question marks on black background">
            <a:extLst>
              <a:ext uri="{FF2B5EF4-FFF2-40B4-BE49-F238E27FC236}">
                <a16:creationId xmlns:a16="http://schemas.microsoft.com/office/drawing/2014/main" id="{E96A0547-F5B8-41BC-A01C-35F2FFF80D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787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1FE286-56E6-48CF-879E-13B12D5262C6}"/>
              </a:ext>
            </a:extLst>
          </p:cNvPr>
          <p:cNvSpPr txBox="1"/>
          <p:nvPr/>
        </p:nvSpPr>
        <p:spPr>
          <a:xfrm>
            <a:off x="1097280" y="325550"/>
            <a:ext cx="10058400" cy="357477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200" dirty="0">
                <a:solidFill>
                  <a:srgbClr val="FFFFFF"/>
                </a:solidFill>
                <a:latin typeface="Calisto MT (Headings)"/>
                <a:ea typeface="+mj-ea"/>
                <a:cs typeface="+mj-cs"/>
              </a:rPr>
              <a:t>Any Questions ?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296684E-4629-46A7-9ABA-BC61EE1F7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Ensure Sterilization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EA5748B-E7A0-4EC7-ADD8-9A82272F8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21EE9-099A-4FC7-BC45-6D9BE555D32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514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36">
            <a:extLst>
              <a:ext uri="{FF2B5EF4-FFF2-40B4-BE49-F238E27FC236}">
                <a16:creationId xmlns:a16="http://schemas.microsoft.com/office/drawing/2014/main" id="{D48D9584-D2FD-48CE-9E17-4E250B743B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47,671 College Classroom Stock Photos, Pictures &amp;amp; Royalty-Free Images -  iStock">
            <a:extLst>
              <a:ext uri="{FF2B5EF4-FFF2-40B4-BE49-F238E27FC236}">
                <a16:creationId xmlns:a16="http://schemas.microsoft.com/office/drawing/2014/main" id="{2F7F0C4C-0BEC-4A88-8227-0125362C42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69" r="4874"/>
          <a:stretch/>
        </p:blipFill>
        <p:spPr bwMode="auto">
          <a:xfrm>
            <a:off x="6167840" y="10"/>
            <a:ext cx="2845880" cy="3401558"/>
          </a:xfrm>
          <a:custGeom>
            <a:avLst/>
            <a:gdLst/>
            <a:ahLst/>
            <a:cxnLst/>
            <a:rect l="l" t="t" r="r" b="b"/>
            <a:pathLst>
              <a:path w="4979304" h="3364992">
                <a:moveTo>
                  <a:pt x="0" y="0"/>
                </a:moveTo>
                <a:lnTo>
                  <a:pt x="4211250" y="0"/>
                </a:lnTo>
                <a:lnTo>
                  <a:pt x="4309461" y="192282"/>
                </a:lnTo>
                <a:cubicBezTo>
                  <a:pt x="4697535" y="1033269"/>
                  <a:pt x="4937593" y="2032690"/>
                  <a:pt x="4974907" y="3110424"/>
                </a:cubicBezTo>
                <a:lnTo>
                  <a:pt x="4979304" y="3364992"/>
                </a:lnTo>
                <a:lnTo>
                  <a:pt x="800592" y="3364992"/>
                </a:lnTo>
                <a:lnTo>
                  <a:pt x="797493" y="3185579"/>
                </a:lnTo>
                <a:cubicBezTo>
                  <a:pt x="756786" y="2009870"/>
                  <a:pt x="474799" y="927359"/>
                  <a:pt x="22579" y="42066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urgeons performing surgery in operating room | Hospital interior, Hospital  interior design, Surgery">
            <a:extLst>
              <a:ext uri="{FF2B5EF4-FFF2-40B4-BE49-F238E27FC236}">
                <a16:creationId xmlns:a16="http://schemas.microsoft.com/office/drawing/2014/main" id="{8D4C0551-505B-45FE-93FE-CE97834C80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88" r="3569"/>
          <a:stretch/>
        </p:blipFill>
        <p:spPr bwMode="auto">
          <a:xfrm>
            <a:off x="8396396" y="3456433"/>
            <a:ext cx="3795604" cy="3401568"/>
          </a:xfrm>
          <a:custGeom>
            <a:avLst/>
            <a:gdLst/>
            <a:ahLst/>
            <a:cxnLst/>
            <a:rect l="l" t="t" r="r" b="b"/>
            <a:pathLst>
              <a:path w="4369477" h="3401568">
                <a:moveTo>
                  <a:pt x="781270" y="0"/>
                </a:moveTo>
                <a:lnTo>
                  <a:pt x="4369477" y="0"/>
                </a:lnTo>
                <a:lnTo>
                  <a:pt x="4369477" y="3401568"/>
                </a:lnTo>
                <a:lnTo>
                  <a:pt x="0" y="3401568"/>
                </a:lnTo>
                <a:lnTo>
                  <a:pt x="1963" y="3397912"/>
                </a:lnTo>
                <a:cubicBezTo>
                  <a:pt x="454182" y="2512619"/>
                  <a:pt x="736170" y="1430108"/>
                  <a:pt x="776876" y="254399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50 Dining Hall ideas | dining hall, dining, restaurant design">
            <a:extLst>
              <a:ext uri="{FF2B5EF4-FFF2-40B4-BE49-F238E27FC236}">
                <a16:creationId xmlns:a16="http://schemas.microsoft.com/office/drawing/2014/main" id="{144643BD-2F95-4227-A936-C14DC1CB1E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6"/>
          <a:stretch/>
        </p:blipFill>
        <p:spPr bwMode="auto">
          <a:xfrm>
            <a:off x="6226112" y="3456432"/>
            <a:ext cx="2690572" cy="3401568"/>
          </a:xfrm>
          <a:custGeom>
            <a:avLst/>
            <a:gdLst/>
            <a:ahLst/>
            <a:cxnLst/>
            <a:rect l="l" t="t" r="r" b="b"/>
            <a:pathLst>
              <a:path w="4925479" h="3364992">
                <a:moveTo>
                  <a:pt x="749362" y="0"/>
                </a:moveTo>
                <a:lnTo>
                  <a:pt x="4925479" y="0"/>
                </a:lnTo>
                <a:lnTo>
                  <a:pt x="4921868" y="209033"/>
                </a:lnTo>
                <a:cubicBezTo>
                  <a:pt x="4884554" y="1286766"/>
                  <a:pt x="4644496" y="2286187"/>
                  <a:pt x="4256422" y="3127175"/>
                </a:cubicBezTo>
                <a:lnTo>
                  <a:pt x="4134952" y="3364992"/>
                </a:lnTo>
                <a:lnTo>
                  <a:pt x="0" y="3364992"/>
                </a:lnTo>
                <a:lnTo>
                  <a:pt x="79008" y="3202330"/>
                </a:lnTo>
                <a:cubicBezTo>
                  <a:pt x="467082" y="2361343"/>
                  <a:pt x="707140" y="1361922"/>
                  <a:pt x="744454" y="284189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1034" name="Freeform: Shape 138">
            <a:extLst>
              <a:ext uri="{FF2B5EF4-FFF2-40B4-BE49-F238E27FC236}">
                <a16:creationId xmlns:a16="http://schemas.microsoft.com/office/drawing/2014/main" id="{CA17DEF4-6C5D-41C6-8D93-5C7CFD7ADA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397136" cy="6858000"/>
          </a:xfrm>
          <a:custGeom>
            <a:avLst/>
            <a:gdLst>
              <a:gd name="connsiteX0" fmla="*/ 0 w 4397136"/>
              <a:gd name="connsiteY0" fmla="*/ 0 h 6858000"/>
              <a:gd name="connsiteX1" fmla="*/ 3599069 w 4397136"/>
              <a:gd name="connsiteY1" fmla="*/ 0 h 6858000"/>
              <a:gd name="connsiteX2" fmla="*/ 3634072 w 4397136"/>
              <a:gd name="connsiteY2" fmla="*/ 58977 h 6858000"/>
              <a:gd name="connsiteX3" fmla="*/ 4397136 w 4397136"/>
              <a:gd name="connsiteY3" fmla="*/ 3474189 h 6858000"/>
              <a:gd name="connsiteX4" fmla="*/ 3802221 w 4397136"/>
              <a:gd name="connsiteY4" fmla="*/ 6546415 h 6858000"/>
              <a:gd name="connsiteX5" fmla="*/ 3649466 w 4397136"/>
              <a:gd name="connsiteY5" fmla="*/ 6858000 h 6858000"/>
              <a:gd name="connsiteX6" fmla="*/ 0 w 4397136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7136" h="6858000">
                <a:moveTo>
                  <a:pt x="0" y="0"/>
                </a:moveTo>
                <a:lnTo>
                  <a:pt x="3599069" y="0"/>
                </a:lnTo>
                <a:lnTo>
                  <a:pt x="3634072" y="58977"/>
                </a:lnTo>
                <a:cubicBezTo>
                  <a:pt x="4105532" y="933006"/>
                  <a:pt x="4397136" y="2140466"/>
                  <a:pt x="4397136" y="3474189"/>
                </a:cubicBezTo>
                <a:cubicBezTo>
                  <a:pt x="4397136" y="4641197"/>
                  <a:pt x="4173877" y="5711534"/>
                  <a:pt x="3802221" y="6546415"/>
                </a:cubicBezTo>
                <a:lnTo>
                  <a:pt x="3649466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35" name="Freeform: Shape 140">
            <a:extLst>
              <a:ext uri="{FF2B5EF4-FFF2-40B4-BE49-F238E27FC236}">
                <a16:creationId xmlns:a16="http://schemas.microsoft.com/office/drawing/2014/main" id="{22BBC5A3-5C8C-4FB9-AEFF-8778D2C98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386504" cy="6858000"/>
          </a:xfrm>
          <a:custGeom>
            <a:avLst/>
            <a:gdLst>
              <a:gd name="connsiteX0" fmla="*/ 0 w 4386504"/>
              <a:gd name="connsiteY0" fmla="*/ 0 h 6858000"/>
              <a:gd name="connsiteX1" fmla="*/ 3588437 w 4386504"/>
              <a:gd name="connsiteY1" fmla="*/ 0 h 6858000"/>
              <a:gd name="connsiteX2" fmla="*/ 3623440 w 4386504"/>
              <a:gd name="connsiteY2" fmla="*/ 58977 h 6858000"/>
              <a:gd name="connsiteX3" fmla="*/ 4386504 w 4386504"/>
              <a:gd name="connsiteY3" fmla="*/ 3474189 h 6858000"/>
              <a:gd name="connsiteX4" fmla="*/ 3791589 w 4386504"/>
              <a:gd name="connsiteY4" fmla="*/ 6546415 h 6858000"/>
              <a:gd name="connsiteX5" fmla="*/ 3638834 w 4386504"/>
              <a:gd name="connsiteY5" fmla="*/ 6858000 h 6858000"/>
              <a:gd name="connsiteX6" fmla="*/ 0 w 438650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6504" h="6858000">
                <a:moveTo>
                  <a:pt x="0" y="0"/>
                </a:moveTo>
                <a:lnTo>
                  <a:pt x="3588437" y="0"/>
                </a:lnTo>
                <a:lnTo>
                  <a:pt x="3623440" y="58977"/>
                </a:lnTo>
                <a:cubicBezTo>
                  <a:pt x="4094900" y="933006"/>
                  <a:pt x="4386504" y="2140466"/>
                  <a:pt x="4386504" y="3474189"/>
                </a:cubicBezTo>
                <a:cubicBezTo>
                  <a:pt x="4386504" y="4641197"/>
                  <a:pt x="4163245" y="5711534"/>
                  <a:pt x="3791589" y="6546415"/>
                </a:cubicBezTo>
                <a:lnTo>
                  <a:pt x="3638834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DFD850-96DF-486F-AFEC-C8821AA6CF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9261" y="159345"/>
            <a:ext cx="3230737" cy="1541444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>
                <a:latin typeface="Calisto MT (Headings)"/>
              </a:rPr>
              <a:t>Introduction</a:t>
            </a:r>
            <a:endParaRPr lang="en-US" sz="4800" b="1" dirty="0">
              <a:latin typeface="Calisto MT (Headings)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88C367-5734-47A8-8C53-B7BDC799EE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427" y="2193255"/>
            <a:ext cx="6314023" cy="3401557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600" b="1" dirty="0">
                <a:latin typeface="Calisto MT (Headings)"/>
              </a:rPr>
              <a:t>In light of the ongoing COVID-19 pandemic and which has a great   impact on our private lives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600" b="1" dirty="0">
              <a:latin typeface="Calisto MT (Headings)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600" b="1" dirty="0">
                <a:latin typeface="Calisto MT (Headings)"/>
              </a:rPr>
              <a:t>Our goal from our artifact is to reduce this impact and for natural life .</a:t>
            </a:r>
            <a:endParaRPr lang="ar-SA" sz="2600" b="1" dirty="0">
              <a:latin typeface="Calisto MT (Headings)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600" b="1" dirty="0">
                <a:latin typeface="Calisto MT (Headings)"/>
              </a:rPr>
              <a:t> By stimulating an Idea that explain it in next slide </a:t>
            </a:r>
            <a:endParaRPr lang="ar-SA" sz="2600" b="1" dirty="0">
              <a:latin typeface="Calisto MT (Headings)"/>
            </a:endParaRPr>
          </a:p>
          <a:p>
            <a:pPr algn="l"/>
            <a:endParaRPr lang="en-US" sz="2100" dirty="0">
              <a:latin typeface="Calisto MT (Headings)"/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3BB917E8-D696-4787-96D6-521A9C42F9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67989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2" descr="COVID-19: the latest research &amp;amp; publishing opportunities | Emerald  Publishing">
            <a:extLst>
              <a:ext uri="{FF2B5EF4-FFF2-40B4-BE49-F238E27FC236}">
                <a16:creationId xmlns:a16="http://schemas.microsoft.com/office/drawing/2014/main" id="{65CA8B68-2F71-4065-A7DB-2781ACB101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63" r="456"/>
          <a:stretch/>
        </p:blipFill>
        <p:spPr bwMode="auto">
          <a:xfrm>
            <a:off x="8396398" y="10"/>
            <a:ext cx="3795604" cy="3401558"/>
          </a:xfrm>
          <a:custGeom>
            <a:avLst/>
            <a:gdLst/>
            <a:ahLst/>
            <a:cxnLst/>
            <a:rect l="l" t="t" r="r" b="b"/>
            <a:pathLst>
              <a:path w="4346795" h="3401568">
                <a:moveTo>
                  <a:pt x="0" y="0"/>
                </a:moveTo>
                <a:lnTo>
                  <a:pt x="4346795" y="0"/>
                </a:lnTo>
                <a:lnTo>
                  <a:pt x="4346795" y="3401568"/>
                </a:lnTo>
                <a:lnTo>
                  <a:pt x="762748" y="3401568"/>
                </a:lnTo>
                <a:lnTo>
                  <a:pt x="751436" y="2963954"/>
                </a:lnTo>
                <a:cubicBezTo>
                  <a:pt x="698408" y="1942163"/>
                  <a:pt x="463174" y="995044"/>
                  <a:pt x="93264" y="192283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5" name="Rectangle 144">
            <a:extLst>
              <a:ext uri="{FF2B5EF4-FFF2-40B4-BE49-F238E27FC236}">
                <a16:creationId xmlns:a16="http://schemas.microsoft.com/office/drawing/2014/main" id="{39F4C545-E278-42ED-9B78-2EBA464444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912" y="4544568"/>
            <a:ext cx="341496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10A681-F003-4BA5-878F-65C02A744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Ensure Sterilization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C59A5B-C4E1-4354-A033-2CCBFCB6F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21EE9-099A-4FC7-BC45-6D9BE555D32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059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7" name="Rectangle 136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7FEC21-98D1-48AA-AEAF-CD4732A79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139" y="-196171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400" dirty="0">
                <a:latin typeface="Calisto MT (Headings)"/>
              </a:rPr>
              <a:t>Basic Idea </a:t>
            </a:r>
          </a:p>
        </p:txBody>
      </p:sp>
      <p:sp>
        <p:nvSpPr>
          <p:cNvPr id="139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77758-042C-40ED-AF45-0EDD81EE4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0225" y="4675116"/>
            <a:ext cx="1082863" cy="502237"/>
          </a:xfrm>
        </p:spPr>
        <p:txBody>
          <a:bodyPr>
            <a:normAutofit fontScale="55000" lnSpcReduction="20000"/>
          </a:bodyPr>
          <a:lstStyle/>
          <a:p>
            <a:r>
              <a:rPr lang="en-US" sz="2200" dirty="0"/>
              <a:t>Sensor  for enter Person  </a:t>
            </a:r>
          </a:p>
        </p:txBody>
      </p:sp>
      <p:pic>
        <p:nvPicPr>
          <p:cNvPr id="2052" name="Picture 4" descr="Glass Automatic Sliding Doors Entrance Into Shopping Mall Stock Photo -  Download Image Now - iStock">
            <a:extLst>
              <a:ext uri="{FF2B5EF4-FFF2-40B4-BE49-F238E27FC236}">
                <a16:creationId xmlns:a16="http://schemas.microsoft.com/office/drawing/2014/main" id="{964E3538-31CA-49A2-ADF5-86BC54BBBF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74" r="11825"/>
          <a:stretch/>
        </p:blipFill>
        <p:spPr bwMode="auto"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B1580C65-435F-4614-ADAA-E24A9AED0157}"/>
              </a:ext>
            </a:extLst>
          </p:cNvPr>
          <p:cNvCxnSpPr>
            <a:cxnSpLocks/>
          </p:cNvCxnSpPr>
          <p:nvPr/>
        </p:nvCxnSpPr>
        <p:spPr>
          <a:xfrm>
            <a:off x="4542833" y="2536331"/>
            <a:ext cx="3119208" cy="1956841"/>
          </a:xfrm>
          <a:prstGeom prst="bentConnector3">
            <a:avLst/>
          </a:prstGeom>
          <a:ln w="76200">
            <a:solidFill>
              <a:srgbClr val="FF0000"/>
            </a:solidFill>
            <a:tailEnd type="triangle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054" name="Picture 6" descr="500 Ml Sterilization Bottle Hand Sanitizer Bottle Soap Liquid Bottle,  Refillable Liquid Hand Sanitizer Dispenser For Bathroom Kitchen Office-2  Packs | Walmart Canada">
            <a:extLst>
              <a:ext uri="{FF2B5EF4-FFF2-40B4-BE49-F238E27FC236}">
                <a16:creationId xmlns:a16="http://schemas.microsoft.com/office/drawing/2014/main" id="{286FEB09-BE74-41E4-8339-A0CD895F54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2977" y="4340822"/>
            <a:ext cx="1956841" cy="1956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913017EA-28A2-427D-B2F8-ADAE28F1AF2C}"/>
              </a:ext>
            </a:extLst>
          </p:cNvPr>
          <p:cNvCxnSpPr/>
          <p:nvPr/>
        </p:nvCxnSpPr>
        <p:spPr>
          <a:xfrm rot="16200000" flipV="1">
            <a:off x="8290841" y="1448607"/>
            <a:ext cx="2743200" cy="2463062"/>
          </a:xfrm>
          <a:prstGeom prst="bentConnector3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30D0BFC-5D65-42D3-B9D2-72A1292C62D5}"/>
              </a:ext>
            </a:extLst>
          </p:cNvPr>
          <p:cNvSpPr txBox="1"/>
          <p:nvPr/>
        </p:nvSpPr>
        <p:spPr>
          <a:xfrm>
            <a:off x="7680949" y="939201"/>
            <a:ext cx="3039603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2-Sensor</a:t>
            </a:r>
            <a:r>
              <a:rPr lang="ar-SA" dirty="0"/>
              <a:t> </a:t>
            </a:r>
            <a:r>
              <a:rPr lang="en-US" dirty="0"/>
              <a:t>on bottle sterilization  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95AB4FA-D56D-41C1-83A6-6174978B0448}"/>
              </a:ext>
            </a:extLst>
          </p:cNvPr>
          <p:cNvSpPr txBox="1"/>
          <p:nvPr/>
        </p:nvSpPr>
        <p:spPr>
          <a:xfrm>
            <a:off x="2147076" y="2310806"/>
            <a:ext cx="2394232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1-Sensor for Enter person </a:t>
            </a:r>
          </a:p>
        </p:txBody>
      </p:sp>
      <p:pic>
        <p:nvPicPr>
          <p:cNvPr id="2056" name="Picture 8" descr="46 Early Warning System Illustrations &amp;amp; Clip Art - iStock">
            <a:extLst>
              <a:ext uri="{FF2B5EF4-FFF2-40B4-BE49-F238E27FC236}">
                <a16:creationId xmlns:a16="http://schemas.microsoft.com/office/drawing/2014/main" id="{530AEB9E-2123-4B5B-867A-45D17C3BA9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8229" y="4051738"/>
            <a:ext cx="2527562" cy="252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BA5F7441-1A0A-4A53-8438-C75103516F94}"/>
              </a:ext>
            </a:extLst>
          </p:cNvPr>
          <p:cNvSpPr txBox="1"/>
          <p:nvPr/>
        </p:nvSpPr>
        <p:spPr>
          <a:xfrm>
            <a:off x="339799" y="5651332"/>
            <a:ext cx="3039603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3-Warming system , when the time finishing 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8C31DC-6BEE-414C-9073-500292F20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Ensure Sterilization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7EA231-F8EB-4FE9-800D-7B8597050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21EE9-099A-4FC7-BC45-6D9BE555D32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90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0" grpId="0" animBg="1"/>
      <p:bldP spid="2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F4E08C-2CE2-43F8-9615-58B5FB7CE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>
                <a:effectLst/>
                <a:latin typeface="Calisto MT (Headings)"/>
                <a:ea typeface="Calibri" panose="020F0502020204030204" pitchFamily="34" charset="0"/>
                <a:cs typeface="Arial" panose="020B0604020202020204" pitchFamily="34" charset="0"/>
              </a:rPr>
              <a:t>Components of the Artifact</a:t>
            </a:r>
            <a:endParaRPr lang="en-US" sz="4000" dirty="0">
              <a:latin typeface="Calisto MT (Headings)"/>
            </a:endParaRP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A80234-D828-4203-AD1D-8F42B1314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Ensure Sterilization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3CA2FC-8338-4117-A163-74FC4BDC7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9A21EE9-099A-4FC7-BC45-6D9BE555D32C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3EC5B3-70B4-4493-8BD4-1BAE7BC62E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819" y="1709589"/>
            <a:ext cx="4296417" cy="464178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9CF11FD-3D53-4C72-BE85-3A820AF082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4194" y="1708757"/>
            <a:ext cx="3975233" cy="4576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291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6" name="Rectangle 51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504637-4C76-4313-BAA0-BD523FE34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kern="1200" dirty="0">
                <a:latin typeface="Calisto MT (Headings)"/>
              </a:rPr>
              <a:t>Flowchart</a:t>
            </a:r>
          </a:p>
        </p:txBody>
      </p:sp>
      <p:sp>
        <p:nvSpPr>
          <p:cNvPr id="67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Content Placeholder 24" descr="Diagram&#10;&#10;Description automatically generated">
            <a:extLst>
              <a:ext uri="{FF2B5EF4-FFF2-40B4-BE49-F238E27FC236}">
                <a16:creationId xmlns:a16="http://schemas.microsoft.com/office/drawing/2014/main" id="{F635C8B9-575F-47AE-A48A-97B45D164A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3775" y="222537"/>
            <a:ext cx="2895600" cy="5995383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1E30B5-9646-4755-B4A6-F166F4D55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latin typeface="+mn-lt"/>
                <a:ea typeface="+mn-ea"/>
                <a:cs typeface="+mn-cs"/>
              </a:rPr>
              <a:t>Ensure Sterilization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85D914-0539-4977-AC74-DDAB766D2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29A21EE9-099A-4FC7-BC45-6D9BE555D32C}" type="slidenum">
              <a:rPr lang="en-US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0981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CCB9AD-703B-4AAB-9EF0-DAA27379C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>
                <a:latin typeface="Calisto MT (Headings)"/>
              </a:rPr>
              <a:t>Simulation:</a:t>
            </a:r>
          </a:p>
        </p:txBody>
      </p:sp>
      <p:sp>
        <p:nvSpPr>
          <p:cNvPr id="58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C3FAF7-9A8C-429E-A154-F9FC2B72A0AB}"/>
              </a:ext>
            </a:extLst>
          </p:cNvPr>
          <p:cNvSpPr txBox="1"/>
          <p:nvPr/>
        </p:nvSpPr>
        <p:spPr>
          <a:xfrm>
            <a:off x="640080" y="2872899"/>
            <a:ext cx="4243589" cy="332066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1">
                <a:solidFill>
                  <a:schemeClr val="tx1"/>
                </a:solidFill>
                <a:effectLst/>
              </a:rPr>
              <a:t>The First of all, whence device On ,the screen start loading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>
              <a:solidFill>
                <a:schemeClr val="tx1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6D6FB2-D6D7-45C6-8608-C0284A098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484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  <a:defRPr/>
            </a:pPr>
            <a:r>
              <a:rPr lang="en-US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rPr>
              <a:t>Ensure Sterilization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523030-6A1D-40CC-B12B-713B03934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356350"/>
            <a:ext cx="914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29A21EE9-099A-4FC7-BC45-6D9BE555D32C}" type="slidenum">
              <a:rPr lang="en-US">
                <a:solidFill>
                  <a:srgbClr val="FFFFFF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7</a:t>
            </a:fld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815BAF65-C4B2-47D0-AE2B-9DB53DFACB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12" r="-2" b="-2"/>
          <a:stretch/>
        </p:blipFill>
        <p:spPr>
          <a:xfrm>
            <a:off x="5183500" y="1904282"/>
            <a:ext cx="6520820" cy="4464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655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7">
            <a:extLst>
              <a:ext uri="{FF2B5EF4-FFF2-40B4-BE49-F238E27FC236}">
                <a16:creationId xmlns:a16="http://schemas.microsoft.com/office/drawing/2014/main" id="{9427AF5F-9A0E-42B7-A252-FD64C9885F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8DA492-C8C8-4B40-8E6C-C919CC71822D}"/>
              </a:ext>
            </a:extLst>
          </p:cNvPr>
          <p:cNvSpPr txBox="1"/>
          <p:nvPr/>
        </p:nvSpPr>
        <p:spPr>
          <a:xfrm>
            <a:off x="838200" y="1825625"/>
            <a:ext cx="4152774" cy="430346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 marL="0" marR="0" indent="-22860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  <a:effectLst/>
              </a:rPr>
              <a:t>Then Screen will provide Number of Person their enter of the Area (One by one) and the number of whose used sterilizer bottle </a:t>
            </a:r>
            <a:endParaRPr lang="en-US" sz="2000" dirty="0">
              <a:solidFill>
                <a:schemeClr val="tx1"/>
              </a:solidFill>
              <a:effectLst/>
            </a:endParaRP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72FF819-4096-43BA-A5BD-166D4FAEDF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82" r="3" b="3"/>
          <a:stretch/>
        </p:blipFill>
        <p:spPr>
          <a:xfrm>
            <a:off x="5183500" y="1904282"/>
            <a:ext cx="6170299" cy="4224808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5953B3F-FAF9-46F0-98C2-76DFF7B9B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kern="120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+mn-ea"/>
                <a:cs typeface="+mn-cs"/>
              </a:rPr>
              <a:t>Ensure Sterilization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5EABA9D-AA06-4DD8-A7D0-5F4C8C90D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29A21EE9-099A-4FC7-BC45-6D9BE555D32C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8</a:t>
            </a:fld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609302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2C5986-13CA-403F-822D-358577E35AD3}"/>
              </a:ext>
            </a:extLst>
          </p:cNvPr>
          <p:cNvSpPr txBox="1"/>
          <p:nvPr/>
        </p:nvSpPr>
        <p:spPr>
          <a:xfrm>
            <a:off x="643469" y="1782981"/>
            <a:ext cx="4008384" cy="439398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 marL="0" marR="0" indent="-22860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  <a:effectLst/>
              </a:rPr>
              <a:t>When the Person enter the hall, stimulated (by PB 0)the number of Enter will increment and start decrement counter (delay (10 s) des) </a:t>
            </a:r>
            <a:endParaRPr lang="en-US" sz="2000" dirty="0">
              <a:solidFill>
                <a:schemeClr val="tx1"/>
              </a:solidFill>
              <a:effectLst/>
            </a:endParaRP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31BBD430-B046-414E-B547-3C2A9E0150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5320" y="1845652"/>
            <a:ext cx="6253212" cy="4236550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D00F297-2C95-43DF-83CA-A00515D8E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Ensure Sterilization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EA149BE-C52E-4BDB-8AED-DC5BF7C0D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A21EE9-099A-4FC7-BC45-6D9BE555D32C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493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rgbClr val="323F4F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466</TotalTime>
  <Words>354</Words>
  <Application>Microsoft Office PowerPoint</Application>
  <PresentationFormat>Widescreen</PresentationFormat>
  <Paragraphs>92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Calisto MT (Headings)</vt:lpstr>
      <vt:lpstr>Office Theme</vt:lpstr>
      <vt:lpstr>Ensure Sterilization </vt:lpstr>
      <vt:lpstr>Outline</vt:lpstr>
      <vt:lpstr>Introduction</vt:lpstr>
      <vt:lpstr>Basic Idea </vt:lpstr>
      <vt:lpstr>Components of the Artifact</vt:lpstr>
      <vt:lpstr>Flowchart</vt:lpstr>
      <vt:lpstr>Simulation: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Sterilization </dc:title>
  <dc:creator>AMMAR YASER SLAHDEN HOBI</dc:creator>
  <cp:lastModifiedBy>AMMAR YASER SLAHDEN HOBI</cp:lastModifiedBy>
  <cp:revision>64</cp:revision>
  <dcterms:created xsi:type="dcterms:W3CDTF">2021-12-25T18:21:35Z</dcterms:created>
  <dcterms:modified xsi:type="dcterms:W3CDTF">2021-12-29T20:33:02Z</dcterms:modified>
</cp:coreProperties>
</file>