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24" Type="http://schemas.openxmlformats.org/officeDocument/2006/relationships/font" Target="fonts/MavenPro-bold.fntdata"/><Relationship Id="rId12" Type="http://schemas.openxmlformats.org/officeDocument/2006/relationships/font" Target="fonts/Robot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81fed3deb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81fed3deb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81fed3de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81fed3de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81fed3deb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481fed3deb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81fed3deb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81fed3deb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575575" y="1399325"/>
            <a:ext cx="376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Encryption</a:t>
            </a:r>
            <a:endParaRPr sz="5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050" y="201725"/>
            <a:ext cx="3062275" cy="30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encryption 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711300" y="1889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Encryption is : the process of converting information or data into a code, especially to prevent unauthorized access</a:t>
            </a:r>
            <a:endParaRPr sz="2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550" y="126075"/>
            <a:ext cx="11334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550" y="3896600"/>
            <a:ext cx="11334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3896600"/>
            <a:ext cx="11334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A massage in it original form(plain text) is encrypted into an unintelligible form (cipher text) by set of procedures known as encryption process and a variable called a key ; and the cipher text is decrypted into plain text using the key 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25" y="0"/>
            <a:ext cx="785364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932900" y="2975150"/>
            <a:ext cx="69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Plain text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7451625" y="2975150"/>
            <a:ext cx="108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Plain text</a:t>
            </a:r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4105500" y="2967350"/>
            <a:ext cx="9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Cipher text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6"/>
          <p:cNvSpPr/>
          <p:nvPr/>
        </p:nvSpPr>
        <p:spPr>
          <a:xfrm rot="-3800097">
            <a:off x="4495126" y="4206768"/>
            <a:ext cx="153752" cy="154155"/>
          </a:xfrm>
          <a:prstGeom prst="ellipse">
            <a:avLst/>
          </a:prstGeom>
          <a:solidFill>
            <a:srgbClr val="5991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303" name="Google Shape;303;p16"/>
          <p:cNvSpPr txBox="1"/>
          <p:nvPr/>
        </p:nvSpPr>
        <p:spPr>
          <a:xfrm>
            <a:off x="2243975" y="1815350"/>
            <a:ext cx="10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Encryption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5409350" y="1815350"/>
            <a:ext cx="113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De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cryption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3905100" y="4689650"/>
            <a:ext cx="11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The Key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1262575" y="263602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Google ////////// Edge</a:t>
            </a:r>
            <a:endParaRPr sz="2400"/>
          </a:p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7084925" y="4755050"/>
            <a:ext cx="18783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640"/>
              <a:t>Ammar yasser</a:t>
            </a:r>
            <a:endParaRPr sz="25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