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7" r:id="rId9"/>
    <p:sldId id="288" r:id="rId10"/>
    <p:sldId id="289" r:id="rId11"/>
    <p:sldId id="290" r:id="rId12"/>
    <p:sldId id="291" r:id="rId13"/>
    <p:sldId id="280" r:id="rId14"/>
    <p:sldId id="278" r:id="rId15"/>
  </p:sldIdLst>
  <p:sldSz cx="9144000" cy="5143500" type="screen16x9"/>
  <p:notesSz cx="6858000" cy="9144000"/>
  <p:embeddedFontLst>
    <p:embeddedFont>
      <p:font typeface="Inria Sans Light" panose="020B0604020202020204" charset="0"/>
      <p:regular r:id="rId17"/>
      <p:bold r:id="rId18"/>
      <p:italic r:id="rId19"/>
      <p:boldItalic r:id="rId20"/>
    </p:embeddedFont>
    <p:embeddedFont>
      <p:font typeface="Saira Semi Condensed" panose="020B0604020202020204" charset="0"/>
      <p:regular r:id="rId21"/>
      <p:bold r:id="rId22"/>
    </p:embeddedFont>
    <p:embeddedFont>
      <p:font typeface="Saira SemiCondensed Medium" panose="020B0604020202020204" charset="0"/>
      <p:regular r:id="rId23"/>
      <p:bold r:id="rId24"/>
    </p:embeddedFont>
    <p:embeddedFont>
      <p:font typeface="Titillium Web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mar Al-Helali" initials="AA" lastIdx="1" clrIdx="0">
    <p:extLst>
      <p:ext uri="{19B8F6BF-5375-455C-9EA6-DF929625EA0E}">
        <p15:presenceInfo xmlns:p15="http://schemas.microsoft.com/office/powerpoint/2012/main" userId="c910e81305816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E44018-EB7C-4797-9C44-0AF745F0D2B2}">
  <a:tblStyle styleId="{0EE44018-EB7C-4797-9C44-0AF745F0D2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12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COMPUTER MALFUNCTION</a:t>
            </a:r>
            <a:br>
              <a:rPr lang="en-US" dirty="0"/>
            </a:br>
            <a:r>
              <a:rPr lang="en-US" dirty="0"/>
              <a:t> EXPERT SYSTEM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8B18-7F79-49BF-9804-88BFC861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A Hardware Issue have multi causes!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F5A67-6395-45BF-8E55-276A83D2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50" y="1665766"/>
            <a:ext cx="6728400" cy="2798281"/>
          </a:xfrm>
        </p:spPr>
        <p:txBody>
          <a:bodyPr/>
          <a:lstStyle/>
          <a:p>
            <a:r>
              <a:rPr lang="en-US" dirty="0"/>
              <a:t>System computes each CF for each Problem then finds the most probable issue and propose a solution for the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32275-DFE7-4E53-93D7-2854F40A43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93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8A92-D090-4042-A1AC-D9F7AFE8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938" y="855506"/>
            <a:ext cx="6728400" cy="351300"/>
          </a:xfrm>
        </p:spPr>
        <p:txBody>
          <a:bodyPr/>
          <a:lstStyle/>
          <a:p>
            <a:r>
              <a:rPr lang="en-US" dirty="0"/>
              <a:t>Example of Input :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45A89-F699-4E07-BA5C-F9BA9804BF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D43CF2-6C54-40A9-8257-3B14B5774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58" y="1247406"/>
            <a:ext cx="7116726" cy="37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0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6CFC-31E1-4C10-95D9-0779B484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Input : Console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4C8D6-939A-4F79-98BC-07D1E25A1E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3E6F8-94F1-43F1-BD35-37D351C7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43" y="1314671"/>
            <a:ext cx="3281854" cy="3828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622DA5-3458-4AF8-AE7E-0F82F77C9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701" y="1314670"/>
            <a:ext cx="2820995" cy="38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5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>
            <a:spLocks noGrp="1"/>
          </p:cNvSpPr>
          <p:nvPr>
            <p:ph type="title"/>
          </p:nvPr>
        </p:nvSpPr>
        <p:spPr>
          <a:xfrm>
            <a:off x="1207850" y="883858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SOURCES</a:t>
            </a:r>
            <a:endParaRPr dirty="0"/>
          </a:p>
        </p:txBody>
      </p:sp>
      <p:sp>
        <p:nvSpPr>
          <p:cNvPr id="466" name="Google Shape;466;p36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/>
              <a:t>GOOGLE 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/>
              <a:t>As I am a CS student I had a good Strong Knowledge in Computer mechanism and Know about it’s hardware</a:t>
            </a:r>
            <a:endParaRPr sz="1800" dirty="0"/>
          </a:p>
        </p:txBody>
      </p:sp>
      <p:sp>
        <p:nvSpPr>
          <p:cNvPr id="468" name="Google Shape;468;p3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IDEA</a:t>
            </a:r>
            <a:endParaRPr sz="72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6894234" cy="15387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</a:rPr>
              <a:t>I proposed this issue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Because of ease and time saving for expert system to do it</a:t>
            </a:r>
            <a:endParaRPr b="1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331343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the system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The expert system analysis set of computer diagnostics 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And malfunctions then determines what is the problem then propose the solution</a:t>
            </a:r>
            <a:endParaRPr dirty="0"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69682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Input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System asks user set of questions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User answers with 0 for No or 1 for Yes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If 1 : it asks user how often it happens 0 -&gt; 1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ctrTitle" idx="4294967295"/>
          </p:nvPr>
        </p:nvSpPr>
        <p:spPr>
          <a:xfrm>
            <a:off x="4326575" y="1069500"/>
            <a:ext cx="3979200" cy="18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System output</a:t>
            </a:r>
            <a:endParaRPr sz="7200" dirty="0"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4294967295"/>
          </p:nvPr>
        </p:nvSpPr>
        <p:spPr>
          <a:xfrm>
            <a:off x="4326575" y="2899800"/>
            <a:ext cx="3979200" cy="11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What’s the problem and propose a solution.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1592631" y="1069666"/>
            <a:ext cx="1909532" cy="1909527"/>
            <a:chOff x="6643075" y="3664250"/>
            <a:chExt cx="407950" cy="407975"/>
          </a:xfrm>
        </p:grpSpPr>
        <p:sp>
          <p:nvSpPr>
            <p:cNvPr id="251" name="Google Shape;25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8"/>
          <p:cNvGrpSpPr/>
          <p:nvPr/>
        </p:nvGrpSpPr>
        <p:grpSpPr>
          <a:xfrm rot="-587471">
            <a:off x="1480628" y="3228160"/>
            <a:ext cx="785066" cy="785066"/>
            <a:chOff x="576250" y="4319400"/>
            <a:chExt cx="442075" cy="442050"/>
          </a:xfrm>
        </p:grpSpPr>
        <p:sp>
          <p:nvSpPr>
            <p:cNvPr id="254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8"/>
          <p:cNvSpPr/>
          <p:nvPr/>
        </p:nvSpPr>
        <p:spPr>
          <a:xfrm>
            <a:off x="1135930" y="1510682"/>
            <a:ext cx="298471" cy="2849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697367">
            <a:off x="3102805" y="2969743"/>
            <a:ext cx="453095" cy="43263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3461249" y="2722766"/>
            <a:ext cx="181476" cy="1733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/>
          <p:nvPr/>
        </p:nvSpPr>
        <p:spPr>
          <a:xfrm rot="1280326">
            <a:off x="929130" y="2370325"/>
            <a:ext cx="181458" cy="17332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Screen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S</a:t>
            </a:r>
            <a:r>
              <a:rPr lang="en" dirty="0"/>
              <a:t>o</a:t>
            </a:r>
            <a:r>
              <a:rPr lang="en-US" dirty="0" err="1"/>
              <a:t>metimes</a:t>
            </a:r>
            <a:r>
              <a:rPr lang="en-US" dirty="0"/>
              <a:t> screen flickers or stutters and we have to decide the issue.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The first is from Screen 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And the second is from the cable</a:t>
            </a: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 we face</a:t>
            </a:r>
            <a:endParaRPr dirty="0"/>
          </a:p>
        </p:txBody>
      </p:sp>
      <p:sp>
        <p:nvSpPr>
          <p:cNvPr id="269" name="Google Shape;269;p19"/>
          <p:cNvSpPr txBox="1">
            <a:spLocks noGrp="1"/>
          </p:cNvSpPr>
          <p:nvPr>
            <p:ph type="body" idx="2"/>
          </p:nvPr>
        </p:nvSpPr>
        <p:spPr>
          <a:xfrm>
            <a:off x="4792487" y="1430150"/>
            <a:ext cx="3266991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Power Supply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Sometimes we hear a weird sound from it. Maybe from Dust Or fan malfunction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SYSTEM HAVE TO DETERMINE!</a:t>
            </a:r>
            <a:endParaRPr b="1"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C5B9-6E69-4BC6-9C07-65ABDB06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Problems contained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EF3B5-5560-4094-A8C6-738973014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 discussed the most popular computer malfunctions</a:t>
            </a:r>
          </a:p>
          <a:p>
            <a:r>
              <a:rPr lang="en-US" dirty="0"/>
              <a:t>Screen Issues</a:t>
            </a:r>
          </a:p>
          <a:p>
            <a:r>
              <a:rPr lang="en-US" dirty="0"/>
              <a:t>Sound Issues</a:t>
            </a:r>
          </a:p>
          <a:p>
            <a:r>
              <a:rPr lang="en-US" dirty="0"/>
              <a:t>HDD Issues</a:t>
            </a:r>
          </a:p>
          <a:p>
            <a:r>
              <a:rPr lang="en-US" dirty="0"/>
              <a:t>Power Supply Issues</a:t>
            </a:r>
          </a:p>
          <a:p>
            <a:r>
              <a:rPr lang="en-US" dirty="0"/>
              <a:t>PSU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28CDB-1F15-41EF-BD87-E51DBCB2F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249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CA58-CDE9-45A6-968F-D8420230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and 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AF679-7DDE-4B63-B2C5-038A4B70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takes an input from user foreach Problem as a input Rule</a:t>
            </a:r>
          </a:p>
          <a:p>
            <a:r>
              <a:rPr lang="en-US" dirty="0"/>
              <a:t>These input Rules has corresponding Rules contains input Facts and CF</a:t>
            </a:r>
          </a:p>
          <a:p>
            <a:r>
              <a:rPr lang="en-US" dirty="0"/>
              <a:t>System computes CF for each Problem and give the total 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2E94D-8DE2-48A9-A7C5-34CCAF5534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6687752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275</Words>
  <Application>Microsoft Office PowerPoint</Application>
  <PresentationFormat>On-screen Show (16:9)</PresentationFormat>
  <Paragraphs>56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Inria Sans Light</vt:lpstr>
      <vt:lpstr>Titillium Web</vt:lpstr>
      <vt:lpstr>Arial</vt:lpstr>
      <vt:lpstr>Saira SemiCondensed Medium</vt:lpstr>
      <vt:lpstr>Saira Semi Condensed</vt:lpstr>
      <vt:lpstr>Gurney template</vt:lpstr>
      <vt:lpstr>COMPUTER MALFUNCTION  EXPERT SYSTEM</vt:lpstr>
      <vt:lpstr>IDEA</vt:lpstr>
      <vt:lpstr>About the system</vt:lpstr>
      <vt:lpstr>PowerPoint Presentation</vt:lpstr>
      <vt:lpstr>System Input</vt:lpstr>
      <vt:lpstr>System output</vt:lpstr>
      <vt:lpstr>Problems we face</vt:lpstr>
      <vt:lpstr>Expert Problems contained</vt:lpstr>
      <vt:lpstr>Rules and Scenarios</vt:lpstr>
      <vt:lpstr>But A Hardware Issue have multi causes!</vt:lpstr>
      <vt:lpstr>Example of Input : GUI</vt:lpstr>
      <vt:lpstr>Example of Input : Console </vt:lpstr>
      <vt:lpstr>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MALFUNCTION  EXPERT SYSTEM</dc:title>
  <dc:creator>Ammar Al-Helali</dc:creator>
  <cp:lastModifiedBy>Ammar Al-Helali</cp:lastModifiedBy>
  <cp:revision>11</cp:revision>
  <dcterms:modified xsi:type="dcterms:W3CDTF">2020-07-29T07:45:26Z</dcterms:modified>
</cp:coreProperties>
</file>