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DM Sans Bold" charset="1" panose="00000000000000000000"/>
      <p:regular r:id="rId12"/>
    </p:embeddedFont>
    <p:embeddedFont>
      <p:font typeface="DM Sans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30.pn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1.pn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3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3418087" y="4179963"/>
            <a:ext cx="11451825" cy="1657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b="true" sz="129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Java Concept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390059" y="3100100"/>
            <a:ext cx="7869241" cy="5321574"/>
          </a:xfrm>
          <a:custGeom>
            <a:avLst/>
            <a:gdLst/>
            <a:ahLst/>
            <a:cxnLst/>
            <a:rect r="r" b="b" t="t" l="l"/>
            <a:pathLst>
              <a:path h="5321574" w="7869241">
                <a:moveTo>
                  <a:pt x="0" y="0"/>
                </a:moveTo>
                <a:lnTo>
                  <a:pt x="7869241" y="0"/>
                </a:lnTo>
                <a:lnTo>
                  <a:pt x="7869241" y="5321574"/>
                </a:lnTo>
                <a:lnTo>
                  <a:pt x="0" y="532157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75707" y="2606705"/>
            <a:ext cx="78487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Closures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75707" y="4623670"/>
            <a:ext cx="8256482" cy="3129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5"/>
              </a:lnSpc>
            </a:pPr>
            <a:r>
              <a:rPr lang="en-US" sz="2678" spc="16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 closure is a function that "remembers" the variables from its outer scope, even after that scope has exited.</a:t>
            </a:r>
          </a:p>
          <a:p>
            <a:pPr algn="l" marL="0" indent="0" lvl="0">
              <a:lnSpc>
                <a:spcPts val="3615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615"/>
              </a:lnSpc>
              <a:spcBef>
                <a:spcPct val="0"/>
              </a:spcBef>
            </a:pPr>
            <a:r>
              <a:rPr lang="en-US" sz="2678" spc="160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It allows you to create private variables, maintain state between function calls, and write cleaner, modular code.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2884881"/>
            <a:ext cx="8527732" cy="5656197"/>
          </a:xfrm>
          <a:custGeom>
            <a:avLst/>
            <a:gdLst/>
            <a:ahLst/>
            <a:cxnLst/>
            <a:rect r="r" b="b" t="t" l="l"/>
            <a:pathLst>
              <a:path h="5656197" w="8527732">
                <a:moveTo>
                  <a:pt x="0" y="0"/>
                </a:moveTo>
                <a:lnTo>
                  <a:pt x="8527732" y="0"/>
                </a:lnTo>
                <a:lnTo>
                  <a:pt x="8527732" y="5656197"/>
                </a:lnTo>
                <a:lnTo>
                  <a:pt x="0" y="565619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1233" r="0" b="-1233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60362" y="2391486"/>
            <a:ext cx="7025086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Closures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113125"/>
            <a:ext cx="7560701" cy="401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1"/>
              </a:lnSpc>
            </a:pPr>
            <a:r>
              <a:rPr lang="en-US" sz="2682" spc="16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Here, the inner function retains access to count, even though createCounter has finished executing.</a:t>
            </a:r>
          </a:p>
          <a:p>
            <a:pPr algn="l">
              <a:lnSpc>
                <a:spcPts val="3621"/>
              </a:lnSpc>
            </a:pPr>
          </a:p>
          <a:p>
            <a:pPr algn="l">
              <a:lnSpc>
                <a:spcPts val="3621"/>
              </a:lnSpc>
            </a:pPr>
            <a:r>
              <a:rPr lang="en-US" sz="2682" spc="16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Closures are often used to create module patterns or functions like setTimeout.</a:t>
            </a:r>
          </a:p>
          <a:p>
            <a:pPr algn="l">
              <a:lnSpc>
                <a:spcPts val="3621"/>
              </a:lnSpc>
            </a:pPr>
          </a:p>
          <a:p>
            <a:pPr algn="l" marL="0" indent="0" lvl="0">
              <a:lnSpc>
                <a:spcPts val="3621"/>
              </a:lnSpc>
              <a:spcBef>
                <a:spcPct val="0"/>
              </a:spcBef>
            </a:pPr>
            <a:r>
              <a:rPr lang="en-US" sz="2682" spc="16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Closures demonstrate how JavaScript handles scope and memory.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875707" y="2517957"/>
            <a:ext cx="12157645" cy="762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0"/>
              </a:lnSpc>
            </a:pPr>
            <a:r>
              <a:rPr lang="en-US" sz="5876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Functions as First-Class Citizens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764084"/>
            <a:ext cx="11492173" cy="3678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67"/>
              </a:lnSpc>
              <a:spcBef>
                <a:spcPct val="0"/>
              </a:spcBef>
            </a:pPr>
            <a:r>
              <a:rPr lang="en-US" sz="3679" spc="22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 JavaScript, functions are treated as values. Th</a:t>
            </a:r>
            <a:r>
              <a:rPr lang="en-US" sz="3679" spc="220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is means you can:</a:t>
            </a:r>
          </a:p>
          <a:p>
            <a:pPr algn="l" marL="794388" indent="-397194" lvl="1">
              <a:lnSpc>
                <a:spcPts val="4967"/>
              </a:lnSpc>
              <a:spcBef>
                <a:spcPct val="0"/>
              </a:spcBef>
              <a:buFont typeface="Arial"/>
              <a:buChar char="•"/>
            </a:pPr>
            <a:r>
              <a:rPr lang="en-US" sz="3679" spc="220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Store functions in variables.</a:t>
            </a:r>
          </a:p>
          <a:p>
            <a:pPr algn="l" marL="794388" indent="-397194" lvl="1">
              <a:lnSpc>
                <a:spcPts val="4967"/>
              </a:lnSpc>
              <a:spcBef>
                <a:spcPct val="0"/>
              </a:spcBef>
              <a:buFont typeface="Arial"/>
              <a:buChar char="•"/>
            </a:pPr>
            <a:r>
              <a:rPr lang="en-US" sz="3679" spc="220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Pass them as arguments to other functions.</a:t>
            </a:r>
          </a:p>
          <a:p>
            <a:pPr algn="l" marL="794388" indent="-397194" lvl="1">
              <a:lnSpc>
                <a:spcPts val="4967"/>
              </a:lnSpc>
              <a:spcBef>
                <a:spcPct val="0"/>
              </a:spcBef>
              <a:buFont typeface="Arial"/>
              <a:buChar char="•"/>
            </a:pPr>
            <a:r>
              <a:rPr lang="en-US" sz="3679" spc="220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Return them from functions.</a:t>
            </a:r>
          </a:p>
          <a:p>
            <a:pPr algn="l" marL="0" indent="0" lvl="0">
              <a:lnSpc>
                <a:spcPts val="496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297686" y="-2812598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971248" y="2266343"/>
            <a:ext cx="9077321" cy="7409363"/>
          </a:xfrm>
          <a:custGeom>
            <a:avLst/>
            <a:gdLst/>
            <a:ahLst/>
            <a:cxnLst/>
            <a:rect r="r" b="b" t="t" l="l"/>
            <a:pathLst>
              <a:path h="7409363" w="9077321">
                <a:moveTo>
                  <a:pt x="0" y="0"/>
                </a:moveTo>
                <a:lnTo>
                  <a:pt x="9077321" y="0"/>
                </a:lnTo>
                <a:lnTo>
                  <a:pt x="9077321" y="7409363"/>
                </a:lnTo>
                <a:lnTo>
                  <a:pt x="0" y="740936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84470" y="2914766"/>
            <a:ext cx="8259530" cy="3951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15"/>
              </a:lnSpc>
            </a:pPr>
            <a:r>
              <a:rPr lang="en-US" sz="3863" spc="23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It makes JavaScript a dynamic and flexible language</a:t>
            </a:r>
          </a:p>
          <a:p>
            <a:pPr algn="l">
              <a:lnSpc>
                <a:spcPts val="5215"/>
              </a:lnSpc>
            </a:pPr>
          </a:p>
          <a:p>
            <a:pPr algn="l" marL="0" indent="0" lvl="0">
              <a:lnSpc>
                <a:spcPts val="5215"/>
              </a:lnSpc>
              <a:spcBef>
                <a:spcPct val="0"/>
              </a:spcBef>
            </a:pPr>
            <a:r>
              <a:rPr lang="en-US" sz="3863" spc="23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Enables powerful patterns like callbacks and higher-order functions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09339" y="1051938"/>
            <a:ext cx="12157645" cy="762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0"/>
              </a:lnSpc>
            </a:pPr>
            <a:r>
              <a:rPr lang="en-US" sz="5876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Functions as First-Class Citizens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860641" y="6811335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www.reallygreatsite.com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DAGZSLWGlak</dc:identifier>
  <dcterms:modified xsi:type="dcterms:W3CDTF">2011-08-01T06:04:30Z</dcterms:modified>
  <cp:revision>1</cp:revision>
  <dc:title>Blue Doodle Project Presentation</dc:title>
</cp:coreProperties>
</file>